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58" r:id="rId4"/>
    <p:sldId id="267" r:id="rId5"/>
    <p:sldId id="259" r:id="rId6"/>
    <p:sldId id="268" r:id="rId7"/>
    <p:sldId id="269" r:id="rId8"/>
    <p:sldId id="270" r:id="rId9"/>
    <p:sldId id="271" r:id="rId10"/>
    <p:sldId id="298" r:id="rId11"/>
    <p:sldId id="272" r:id="rId12"/>
    <p:sldId id="296" r:id="rId13"/>
    <p:sldId id="297" r:id="rId14"/>
    <p:sldId id="260" r:id="rId15"/>
    <p:sldId id="302" r:id="rId16"/>
    <p:sldId id="262" r:id="rId17"/>
    <p:sldId id="300" r:id="rId18"/>
    <p:sldId id="301" r:id="rId19"/>
    <p:sldId id="299" r:id="rId20"/>
    <p:sldId id="263" r:id="rId21"/>
    <p:sldId id="303" r:id="rId22"/>
    <p:sldId id="264" r:id="rId23"/>
    <p:sldId id="265" r:id="rId24"/>
    <p:sldId id="266" r:id="rId25"/>
    <p:sldId id="274" r:id="rId26"/>
    <p:sldId id="275" r:id="rId27"/>
    <p:sldId id="278" r:id="rId28"/>
    <p:sldId id="276" r:id="rId29"/>
    <p:sldId id="281" r:id="rId30"/>
    <p:sldId id="277" r:id="rId31"/>
    <p:sldId id="291" r:id="rId32"/>
    <p:sldId id="292" r:id="rId33"/>
    <p:sldId id="293" r:id="rId34"/>
    <p:sldId id="279" r:id="rId35"/>
    <p:sldId id="280" r:id="rId36"/>
    <p:sldId id="286" r:id="rId37"/>
    <p:sldId id="289" r:id="rId38"/>
    <p:sldId id="288" r:id="rId39"/>
    <p:sldId id="285" r:id="rId40"/>
    <p:sldId id="287" r:id="rId41"/>
    <p:sldId id="282" r:id="rId42"/>
    <p:sldId id="283" r:id="rId43"/>
    <p:sldId id="295" r:id="rId4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0099FF"/>
    <a:srgbClr val="FF33CC"/>
    <a:srgbClr val="FFFFFF"/>
    <a:srgbClr val="E66532"/>
    <a:srgbClr val="6600FF"/>
    <a:srgbClr val="FFCCFF"/>
    <a:srgbClr val="FFFF00"/>
    <a:srgbClr val="99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19" autoAdjust="0"/>
    <p:restoredTop sz="73515" autoAdjust="0"/>
  </p:normalViewPr>
  <p:slideViewPr>
    <p:cSldViewPr snapToGrid="0">
      <p:cViewPr varScale="1">
        <p:scale>
          <a:sx n="82" d="100"/>
          <a:sy n="82" d="100"/>
        </p:scale>
        <p:origin x="2664" y="9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16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162" cy="47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829" y="0"/>
            <a:ext cx="3170162" cy="47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891"/>
            <a:ext cx="3170162" cy="47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829" y="9119891"/>
            <a:ext cx="3170162" cy="47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0E31A741-7A93-4D1B-8D4F-528CB2009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19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162" cy="47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829" y="0"/>
            <a:ext cx="3170162" cy="47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763" y="4560988"/>
            <a:ext cx="5851676" cy="431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891"/>
            <a:ext cx="3170162" cy="47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5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829" y="9119891"/>
            <a:ext cx="3170162" cy="47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3DA5FCC0-4C15-4D25-AF32-460E68482B1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5098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5FCC0-4C15-4D25-AF32-460E68482B14}" type="slidenum">
              <a:rPr lang="en-US" smtClean="0"/>
              <a:pPr>
                <a:defRPr/>
              </a:pPr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662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5FCC0-4C15-4D25-AF32-460E68482B14}" type="slidenum">
              <a:rPr lang="en-US" smtClean="0"/>
              <a:pPr>
                <a:defRPr/>
              </a:pPr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7698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Sn</a:t>
            </a:r>
            <a:r>
              <a:rPr lang="en-US" baseline="0" smtClean="0"/>
              <a:t> </a:t>
            </a:r>
            <a:r>
              <a:rPr lang="th-TH" baseline="0" smtClean="0"/>
              <a:t>ประกอบด้วยการกระทำ 2 อย่างร่วมกัน คือหมุนรอบแกน จากนั้นสะท้อนผ่านระนาบที่ตั้งฉากกันแกนหมุนนั้น 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5FCC0-4C15-4D25-AF32-460E68482B14}" type="slidenum">
              <a:rPr lang="en-US" smtClean="0"/>
              <a:pPr>
                <a:defRPr/>
              </a:pPr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5471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พิจารณาการกระทำต่อ</a:t>
            </a:r>
            <a:r>
              <a:rPr lang="th-TH" smtClean="0"/>
              <a:t>โมเลกุล</a:t>
            </a:r>
            <a:r>
              <a:rPr lang="th-TH" baseline="0" smtClean="0"/>
              <a:t> </a:t>
            </a:r>
            <a:r>
              <a:rPr lang="en-US" baseline="0" smtClean="0"/>
              <a:t>AX</a:t>
            </a:r>
            <a:r>
              <a:rPr lang="en-US" baseline="-25000" smtClean="0"/>
              <a:t>3 </a:t>
            </a:r>
            <a:r>
              <a:rPr lang="th-TH" baseline="0" smtClean="0"/>
              <a:t>(สามเหลี่ยมระนาบ)</a:t>
            </a:r>
            <a:endParaRPr lang="th-TH" baseline="-25000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C3 (</a:t>
            </a:r>
            <a:r>
              <a:rPr lang="th-TH" baseline="0" dirty="0" smtClean="0"/>
              <a:t>หมุน </a:t>
            </a:r>
            <a:r>
              <a:rPr lang="en-US" baseline="0" dirty="0" smtClean="0"/>
              <a:t>120</a:t>
            </a:r>
            <a:r>
              <a:rPr lang="en-US" baseline="0" dirty="0" smtClean="0">
                <a:sym typeface="Symbol" panose="05050102010706020507" pitchFamily="18" charset="2"/>
              </a:rPr>
              <a:t> </a:t>
            </a:r>
            <a:r>
              <a:rPr lang="th-TH" baseline="0" dirty="0" smtClean="0">
                <a:sym typeface="Symbol" panose="05050102010706020507" pitchFamily="18" charset="2"/>
              </a:rPr>
              <a:t>รอบแกนที่ตั้งฉากกับระนาบของโมเลกุล ที่อะตอม </a:t>
            </a:r>
            <a:r>
              <a:rPr lang="en-US" baseline="0" dirty="0" smtClean="0">
                <a:sym typeface="Symbol" panose="05050102010706020507" pitchFamily="18" charset="2"/>
              </a:rPr>
              <a:t>A)  </a:t>
            </a:r>
            <a:r>
              <a:rPr lang="th-TH" baseline="0" dirty="0" smtClean="0">
                <a:sym typeface="Symbol" panose="05050102010706020507" pitchFamily="18" charset="2"/>
              </a:rPr>
              <a:t>ได้รูปคล้ายเดิม (จากอะตอม </a:t>
            </a:r>
            <a:r>
              <a:rPr lang="en-US" baseline="0" dirty="0" smtClean="0">
                <a:sym typeface="Symbol" panose="05050102010706020507" pitchFamily="18" charset="2"/>
              </a:rPr>
              <a:t>1, 2, 3 </a:t>
            </a:r>
            <a:r>
              <a:rPr lang="th-TH" baseline="0" dirty="0" smtClean="0">
                <a:sym typeface="Symbol" panose="05050102010706020507" pitchFamily="18" charset="2"/>
              </a:rPr>
              <a:t>สลับที่กัน แต่เนื่องจากทั้งสามอะตอมเป็นอะตอมชนิดเดียวกันจึงแยกความแตกต่างไม่ได้)</a:t>
            </a:r>
            <a:r>
              <a:rPr lang="en-US" baseline="0" dirty="0" smtClean="0">
                <a:sym typeface="Symbol" panose="05050102010706020507" pitchFamily="18" charset="2"/>
              </a:rPr>
              <a:t>  </a:t>
            </a:r>
            <a:r>
              <a:rPr lang="th-TH" baseline="0" dirty="0" smtClean="0">
                <a:sym typeface="Symbol" panose="05050102010706020507" pitchFamily="18" charset="2"/>
              </a:rPr>
              <a:t>การกระทำนี้ใช้ได้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baseline="0" dirty="0" smtClean="0"/>
              <a:t>C2 (</a:t>
            </a:r>
            <a:r>
              <a:rPr lang="th-TH" baseline="0" dirty="0" smtClean="0"/>
              <a:t>หมุน </a:t>
            </a:r>
            <a:r>
              <a:rPr lang="en-US" baseline="0" dirty="0" smtClean="0"/>
              <a:t>180</a:t>
            </a:r>
            <a:r>
              <a:rPr lang="en-US" baseline="0" dirty="0" smtClean="0">
                <a:sym typeface="Symbol" panose="05050102010706020507" pitchFamily="18" charset="2"/>
              </a:rPr>
              <a:t> </a:t>
            </a:r>
            <a:r>
              <a:rPr lang="th-TH" baseline="0" dirty="0" smtClean="0">
                <a:sym typeface="Symbol" panose="05050102010706020507" pitchFamily="18" charset="2"/>
              </a:rPr>
              <a:t>รอบแกนที่ตั้งฉากกับระนาบของโมเลกุล ที่อะตอม </a:t>
            </a:r>
            <a:r>
              <a:rPr lang="en-US" baseline="0" dirty="0" smtClean="0">
                <a:sym typeface="Symbol" panose="05050102010706020507" pitchFamily="18" charset="2"/>
              </a:rPr>
              <a:t>A) </a:t>
            </a:r>
            <a:r>
              <a:rPr lang="th-TH" baseline="0" dirty="0" smtClean="0">
                <a:sym typeface="Symbol" panose="05050102010706020507" pitchFamily="18" charset="2"/>
              </a:rPr>
              <a:t>ได้ตำแหน่งอะตอมที่ต่างไป (ไม่ซ้อนกับของเดิมพอดี) การกระทำนี้ใช้ไม่ได้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th-TH" baseline="0" dirty="0" smtClean="0">
                <a:sym typeface="Symbol" panose="05050102010706020507" pitchFamily="18" charset="2"/>
              </a:rPr>
              <a:t>สะท้อนผ่านระนาบที่แสดงด้วยเส้นสีชมพู ได้ตำแหน่งอะตอมที่ต่างไป  การกระทำนี้ใช้ไม่ได้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th-TH" baseline="0" dirty="0" smtClean="0">
                <a:sym typeface="Symbol" panose="05050102010706020507" pitchFamily="18" charset="2"/>
              </a:rPr>
              <a:t>หมุนรอบแกน </a:t>
            </a:r>
            <a:r>
              <a:rPr lang="en-US" baseline="0" smtClean="0">
                <a:sym typeface="Symbol" panose="05050102010706020507" pitchFamily="18" charset="2"/>
              </a:rPr>
              <a:t>1-A </a:t>
            </a:r>
            <a:r>
              <a:rPr lang="th-TH" baseline="0" smtClean="0">
                <a:sym typeface="Symbol" panose="05050102010706020507" pitchFamily="18" charset="2"/>
              </a:rPr>
              <a:t>เป็นมุม </a:t>
            </a:r>
            <a:r>
              <a:rPr lang="en-US" baseline="0" smtClean="0">
                <a:sym typeface="Symbol" panose="05050102010706020507" pitchFamily="18" charset="2"/>
              </a:rPr>
              <a:t>180 </a:t>
            </a:r>
            <a:r>
              <a:rPr lang="th-TH" baseline="0" smtClean="0">
                <a:sym typeface="Symbol" panose="05050102010706020507" pitchFamily="18" charset="2"/>
              </a:rPr>
              <a:t>จะได้</a:t>
            </a:r>
            <a:r>
              <a:rPr lang="th-TH" baseline="0" dirty="0" smtClean="0">
                <a:sym typeface="Symbol" panose="05050102010706020507" pitchFamily="18" charset="2"/>
              </a:rPr>
              <a:t>รูปคล้ายเดิม การกระทำนี้ใช้ได้</a:t>
            </a:r>
            <a:br>
              <a:rPr lang="th-TH" baseline="0" dirty="0" smtClean="0">
                <a:sym typeface="Symbol" panose="05050102010706020507" pitchFamily="18" charset="2"/>
              </a:rPr>
            </a:br>
            <a:r>
              <a:rPr lang="th-TH" baseline="0" dirty="0" smtClean="0">
                <a:sym typeface="Symbol" panose="05050102010706020507" pitchFamily="18" charset="2"/>
              </a:rPr>
              <a:t>หรือ สะท้อนผ่านระบาบที่อยู่ในแนว </a:t>
            </a:r>
            <a:r>
              <a:rPr lang="en-US" baseline="0" dirty="0" smtClean="0">
                <a:sym typeface="Symbol" panose="05050102010706020507" pitchFamily="18" charset="2"/>
              </a:rPr>
              <a:t>1-A</a:t>
            </a:r>
            <a:r>
              <a:rPr lang="th-TH" baseline="0" dirty="0" smtClean="0">
                <a:sym typeface="Symbol" panose="05050102010706020507" pitchFamily="18" charset="2"/>
              </a:rPr>
              <a:t>และตั้งฉากกับระนาบของโมเลกุล การกระทำนี้ใช้ได้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lang="th-TH" baseline="0" dirty="0" smtClean="0">
              <a:sym typeface="Symbol" panose="05050102010706020507" pitchFamily="18" charset="2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lang="en-US" dirty="0" smtClean="0"/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5FCC0-4C15-4D25-AF32-460E68482B14}" type="slidenum">
              <a:rPr lang="en-US" smtClean="0"/>
              <a:pPr>
                <a:defRPr/>
              </a:pPr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2843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โมเลกุล</a:t>
            </a:r>
            <a:r>
              <a:rPr lang="th-TH" baseline="0" dirty="0" smtClean="0"/>
              <a:t> </a:t>
            </a:r>
            <a:r>
              <a:rPr lang="en-US" baseline="0" dirty="0" smtClean="0"/>
              <a:t>ABX</a:t>
            </a:r>
            <a:r>
              <a:rPr lang="en-US" baseline="-25000" dirty="0" smtClean="0"/>
              <a:t>2</a:t>
            </a:r>
            <a:r>
              <a:rPr lang="en-US" baseline="0" dirty="0" smtClean="0"/>
              <a:t> </a:t>
            </a:r>
            <a:r>
              <a:rPr lang="th-TH" baseline="0" dirty="0" smtClean="0"/>
              <a:t>เมื่อ</a:t>
            </a:r>
            <a:r>
              <a:rPr lang="th-TH" baseline="0" smtClean="0"/>
              <a:t>ถูก</a:t>
            </a:r>
            <a:r>
              <a:rPr lang="th-TH" baseline="0" smtClean="0"/>
              <a:t>กระทำด้วยวิธีต่าง </a:t>
            </a:r>
            <a:r>
              <a:rPr lang="th-TH" baseline="0" smtClean="0"/>
              <a:t>ๆ </a:t>
            </a:r>
            <a:r>
              <a:rPr lang="th-TH" smtClean="0"/>
              <a:t>จะได้รูปร่างต่าง ๆ ที่อาจเหมือนหรือต่างจากต้นฉบับ</a:t>
            </a:r>
            <a:r>
              <a:rPr lang="th-TH" baseline="0" smtClean="0"/>
              <a:t> </a:t>
            </a:r>
            <a:endParaRPr lang="th-TH" baseline="0" dirty="0" smtClean="0"/>
          </a:p>
          <a:p>
            <a:r>
              <a:rPr lang="th-TH" baseline="0" dirty="0" smtClean="0"/>
              <a:t>ต้องพิจารณาว่าโมเลกุลที่ได้แต่ละรูปเกิดจากการทำอะไรกับต้นฉบับ (หมุน สะท้อน ฯลฯ) และองค์ประกอบที่เกี่ยวข้องคืออะไร (แกนหมุน ระนาบสะท้อน จุดสะท้อน ฯลฯ)</a:t>
            </a:r>
          </a:p>
          <a:p>
            <a:r>
              <a:rPr lang="th-TH" baseline="0" dirty="0" smtClean="0"/>
              <a:t>การกระทำใดที่ยอมรับ (สมมาตร) ได้บ้าง</a:t>
            </a:r>
          </a:p>
          <a:p>
            <a:r>
              <a:rPr lang="th-TH" baseline="0" dirty="0" smtClean="0"/>
              <a:t>เช่น รูปที่ </a:t>
            </a:r>
            <a:r>
              <a:rPr lang="en-US" baseline="0" dirty="0" smtClean="0"/>
              <a:t>1) </a:t>
            </a:r>
            <a:r>
              <a:rPr lang="th-TH" baseline="0" dirty="0" smtClean="0"/>
              <a:t>ได้จากการหมุน </a:t>
            </a:r>
            <a:r>
              <a:rPr lang="en-US" baseline="0" dirty="0" smtClean="0"/>
              <a:t>120</a:t>
            </a:r>
            <a:r>
              <a:rPr lang="en-US" baseline="0" dirty="0" smtClean="0">
                <a:sym typeface="Symbol" panose="05050102010706020507" pitchFamily="18" charset="2"/>
              </a:rPr>
              <a:t> </a:t>
            </a:r>
            <a:r>
              <a:rPr lang="th-TH" baseline="0" dirty="0" smtClean="0">
                <a:sym typeface="Symbol" panose="05050102010706020507" pitchFamily="18" charset="2"/>
              </a:rPr>
              <a:t>(ทวนเข็มนาฬิกา)</a:t>
            </a:r>
            <a:r>
              <a:rPr lang="en-US" baseline="0" dirty="0" smtClean="0"/>
              <a:t> </a:t>
            </a:r>
            <a:r>
              <a:rPr lang="th-TH" baseline="0" dirty="0" smtClean="0"/>
              <a:t>รอบแกนที่ผ่านอะตอม </a:t>
            </a:r>
            <a:r>
              <a:rPr lang="en-US" baseline="0" dirty="0" smtClean="0"/>
              <a:t> A </a:t>
            </a:r>
            <a:r>
              <a:rPr lang="th-TH" baseline="0" dirty="0" smtClean="0"/>
              <a:t>และตั้งฉากกับระนาบ และจะเห็นว่าได้ตำแหน่งที่ได้ต่างจากเดิม (อะตอมสีเขียวย้ายขึ้นไปอยู่ข้างบนแทนที่จะอยู่ด้านขวาเหมือนตอนเริ่มต้น) แสดงว่าการกระทำนี้ไม่สอดคล้องกับสมมาตรของโมเลกุลนี้  </a:t>
            </a:r>
            <a:endParaRPr lang="en-US" baseline="0" dirty="0" smtClean="0"/>
          </a:p>
          <a:p>
            <a:r>
              <a:rPr lang="th-TH" baseline="0" dirty="0" smtClean="0"/>
              <a:t>รูปที่ </a:t>
            </a:r>
            <a:r>
              <a:rPr lang="en-US" baseline="0" dirty="0" smtClean="0"/>
              <a:t>2) </a:t>
            </a:r>
            <a:r>
              <a:rPr lang="th-TH" baseline="0" dirty="0" smtClean="0"/>
              <a:t>ได้จากการสะท้อนผ่านจุด (</a:t>
            </a:r>
            <a:r>
              <a:rPr lang="en-US" baseline="0" dirty="0" smtClean="0"/>
              <a:t>inversion)</a:t>
            </a:r>
            <a:r>
              <a:rPr lang="th-TH" baseline="0" dirty="0" smtClean="0"/>
              <a:t> เมื่อจุดสะท้อนอยู่ที่ตำแหน่ง</a:t>
            </a:r>
            <a:r>
              <a:rPr lang="th-TH" baseline="0" smtClean="0"/>
              <a:t>อะตอม </a:t>
            </a:r>
            <a:r>
              <a:rPr lang="en-US" baseline="0" smtClean="0"/>
              <a:t>A </a:t>
            </a:r>
            <a:r>
              <a:rPr lang="th-TH" baseline="0" smtClean="0"/>
              <a:t>การกระทำนี้ไม่สอดคล้องกับสมมาตรของโมเลกุลนี้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5FCC0-4C15-4D25-AF32-460E68482B14}" type="slidenum">
              <a:rPr lang="en-US" smtClean="0"/>
              <a:pPr>
                <a:defRPr/>
              </a:pPr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8910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การระบุชนิดของสมมาตร (</a:t>
            </a:r>
            <a:r>
              <a:rPr lang="en-US" dirty="0" smtClean="0"/>
              <a:t>point group) </a:t>
            </a:r>
            <a:r>
              <a:rPr lang="th-TH" dirty="0" smtClean="0"/>
              <a:t>สำหรับโมเลกุล กำหนดโดยสัญลักษณ์เช่น</a:t>
            </a:r>
            <a:r>
              <a:rPr lang="th-TH" baseline="0" dirty="0" smtClean="0"/>
              <a:t> </a:t>
            </a:r>
            <a:r>
              <a:rPr lang="th-TH" dirty="0" smtClean="0"/>
              <a:t> </a:t>
            </a:r>
            <a:r>
              <a:rPr lang="en-US" dirty="0" smtClean="0"/>
              <a:t>C</a:t>
            </a:r>
            <a:r>
              <a:rPr lang="en-US" baseline="-25000" dirty="0" smtClean="0"/>
              <a:t>X</a:t>
            </a:r>
            <a:r>
              <a:rPr lang="en-US" dirty="0" smtClean="0"/>
              <a:t>,</a:t>
            </a:r>
            <a:r>
              <a:rPr lang="en-US" baseline="0" dirty="0" smtClean="0"/>
              <a:t> D</a:t>
            </a:r>
            <a:r>
              <a:rPr lang="en-US" baseline="-25000" dirty="0" smtClean="0"/>
              <a:t>X</a:t>
            </a:r>
            <a:r>
              <a:rPr lang="en-US" baseline="0" dirty="0" smtClean="0"/>
              <a:t>, S</a:t>
            </a:r>
            <a:r>
              <a:rPr lang="en-US" baseline="-25000" dirty="0" smtClean="0"/>
              <a:t>X</a:t>
            </a:r>
            <a:r>
              <a:rPr lang="en-US" baseline="0" dirty="0" smtClean="0"/>
              <a:t> </a:t>
            </a:r>
            <a:r>
              <a:rPr lang="th-TH" baseline="0" dirty="0" smtClean="0"/>
              <a:t> หากทราบชนิดสมมาตรของโมเลกุล จะสามารถทราบข้อมูลอื่น ๆ เช่นกระทำใดที่ทำแล้วโมเลกุลยังเหมือนเดิม โดยดูจากตารางของแต่ละสมมาตร ที่เรียกว่า </a:t>
            </a:r>
            <a:r>
              <a:rPr lang="en-US" baseline="0" dirty="0" smtClean="0"/>
              <a:t>character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5FCC0-4C15-4D25-AF32-460E68482B14}" type="slidenum">
              <a:rPr lang="en-US" smtClean="0"/>
              <a:pPr>
                <a:defRPr/>
              </a:pPr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7189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mtClean="0"/>
              <a:t>ตัวอย่าง</a:t>
            </a:r>
            <a:r>
              <a:rPr lang="th-TH" baseline="0" smtClean="0"/>
              <a:t>ตารางของสมมาตร </a:t>
            </a:r>
            <a:r>
              <a:rPr lang="en-US" baseline="0" smtClean="0"/>
              <a:t>C2v</a:t>
            </a:r>
          </a:p>
          <a:p>
            <a:r>
              <a:rPr lang="th-TH" baseline="0" smtClean="0"/>
              <a:t>โมเลกุล </a:t>
            </a:r>
            <a:r>
              <a:rPr lang="en-US" baseline="0" smtClean="0"/>
              <a:t>SO</a:t>
            </a:r>
            <a:r>
              <a:rPr lang="en-US" baseline="-25000" smtClean="0"/>
              <a:t>2</a:t>
            </a:r>
            <a:r>
              <a:rPr lang="en-US" baseline="0" smtClean="0"/>
              <a:t> </a:t>
            </a:r>
            <a:r>
              <a:rPr lang="th-TH" baseline="0" smtClean="0"/>
              <a:t>มีสมมาตรแบบ </a:t>
            </a:r>
            <a:r>
              <a:rPr lang="en-US" baseline="0" smtClean="0"/>
              <a:t>C</a:t>
            </a:r>
            <a:r>
              <a:rPr lang="en-US" baseline="-25000" smtClean="0"/>
              <a:t>2v</a:t>
            </a:r>
            <a:r>
              <a:rPr lang="en-US" baseline="0" smtClean="0"/>
              <a:t> </a:t>
            </a:r>
            <a:r>
              <a:rPr lang="th-TH" baseline="0" smtClean="0"/>
              <a:t>และจากตาราง </a:t>
            </a:r>
            <a:r>
              <a:rPr lang="en-US" baseline="0" smtClean="0"/>
              <a:t>character table </a:t>
            </a:r>
            <a:r>
              <a:rPr lang="th-TH" baseline="0" smtClean="0"/>
              <a:t>ของสมมาตรแบบ </a:t>
            </a:r>
            <a:r>
              <a:rPr lang="en-US" baseline="0" smtClean="0"/>
              <a:t>C</a:t>
            </a:r>
            <a:r>
              <a:rPr lang="en-US" baseline="-25000" smtClean="0"/>
              <a:t>2V</a:t>
            </a:r>
            <a:r>
              <a:rPr lang="en-US" baseline="0" smtClean="0"/>
              <a:t> </a:t>
            </a:r>
            <a:r>
              <a:rPr lang="th-TH" baseline="0" smtClean="0"/>
              <a:t>ระบุว่าจะมีการกระทำ </a:t>
            </a:r>
            <a:r>
              <a:rPr lang="en-US" baseline="0" smtClean="0"/>
              <a:t>4 </a:t>
            </a:r>
            <a:r>
              <a:rPr lang="th-TH" baseline="0" smtClean="0"/>
              <a:t>อย่างที่ทำให้ได้โมเลกุลรูปร่างเหมือนเดิม คือ </a:t>
            </a:r>
            <a:r>
              <a:rPr lang="en-US" baseline="0" smtClean="0"/>
              <a:t>E, C</a:t>
            </a:r>
            <a:r>
              <a:rPr lang="en-US" baseline="-25000" smtClean="0"/>
              <a:t>2</a:t>
            </a:r>
            <a:r>
              <a:rPr lang="en-US" baseline="0" smtClean="0"/>
              <a:t>v, </a:t>
            </a:r>
            <a:r>
              <a:rPr lang="en-US" baseline="0" smtClean="0">
                <a:sym typeface="Symbol" panose="05050102010706020507" pitchFamily="18" charset="2"/>
              </a:rPr>
              <a:t></a:t>
            </a:r>
            <a:r>
              <a:rPr lang="en-US" baseline="-25000" smtClean="0">
                <a:sym typeface="Symbol" panose="05050102010706020507" pitchFamily="18" charset="2"/>
              </a:rPr>
              <a:t>V</a:t>
            </a:r>
            <a:r>
              <a:rPr lang="en-US" baseline="0" smtClean="0">
                <a:sym typeface="Symbol" panose="05050102010706020507" pitchFamily="18" charset="2"/>
              </a:rPr>
              <a:t>, ’</a:t>
            </a:r>
            <a:r>
              <a:rPr lang="en-US" baseline="-25000" smtClean="0">
                <a:sym typeface="Symbol" panose="05050102010706020507" pitchFamily="18" charset="2"/>
              </a:rPr>
              <a:t>V</a:t>
            </a:r>
            <a:endParaRPr lang="th-TH" baseline="-25000" smtClean="0">
              <a:sym typeface="Symbol" panose="05050102010706020507" pitchFamily="18" charset="2"/>
            </a:endParaRPr>
          </a:p>
          <a:p>
            <a:r>
              <a:rPr lang="th-TH" baseline="0" smtClean="0">
                <a:sym typeface="Symbol" panose="05050102010706020507" pitchFamily="18" charset="2"/>
              </a:rPr>
              <a:t>หากโมเลกุลมีสมมาตรแบบ </a:t>
            </a:r>
            <a:r>
              <a:rPr lang="en-US" baseline="0" smtClean="0">
                <a:sym typeface="Symbol" panose="05050102010706020507" pitchFamily="18" charset="2"/>
              </a:rPr>
              <a:t>SO</a:t>
            </a:r>
            <a:r>
              <a:rPr lang="en-US" baseline="-25000" smtClean="0">
                <a:sym typeface="Symbol" panose="05050102010706020507" pitchFamily="18" charset="2"/>
              </a:rPr>
              <a:t>2</a:t>
            </a:r>
            <a:r>
              <a:rPr lang="en-US" baseline="0" smtClean="0">
                <a:sym typeface="Symbol" panose="05050102010706020507" pitchFamily="18" charset="2"/>
              </a:rPr>
              <a:t> MO </a:t>
            </a:r>
            <a:r>
              <a:rPr lang="th-TH" baseline="0" smtClean="0">
                <a:sym typeface="Symbol" panose="05050102010706020507" pitchFamily="18" charset="2"/>
              </a:rPr>
              <a:t>จะมีสมมาตรย่อยได้ </a:t>
            </a:r>
            <a:r>
              <a:rPr lang="en-US" baseline="0" smtClean="0">
                <a:sym typeface="Symbol" panose="05050102010706020507" pitchFamily="18" charset="2"/>
              </a:rPr>
              <a:t>4 </a:t>
            </a:r>
            <a:r>
              <a:rPr lang="th-TH" baseline="0" smtClean="0">
                <a:sym typeface="Symbol" panose="05050102010706020507" pitchFamily="18" charset="2"/>
              </a:rPr>
              <a:t>แบบ คือ </a:t>
            </a:r>
            <a:r>
              <a:rPr lang="en-US" baseline="0" smtClean="0">
                <a:sym typeface="Symbol" panose="05050102010706020507" pitchFamily="18" charset="2"/>
              </a:rPr>
              <a:t>A1, A2, B1, B2 </a:t>
            </a:r>
            <a:r>
              <a:rPr lang="th-TH" baseline="0" smtClean="0">
                <a:sym typeface="Symbol" panose="05050102010706020507" pitchFamily="18" charset="2"/>
              </a:rPr>
              <a:t>ส่วนจะเป็นแบบใดขึ้นกับโมเลกุลและรูปแบบของ </a:t>
            </a:r>
            <a:r>
              <a:rPr lang="en-US" baseline="0" smtClean="0">
                <a:sym typeface="Symbol" panose="05050102010706020507" pitchFamily="18" charset="2"/>
              </a:rPr>
              <a:t>MO</a:t>
            </a:r>
          </a:p>
          <a:p>
            <a:r>
              <a:rPr lang="th-TH" baseline="0" smtClean="0">
                <a:sym typeface="Symbol" panose="05050102010706020507" pitchFamily="18" charset="2"/>
              </a:rPr>
              <a:t>ถ้า </a:t>
            </a:r>
            <a:r>
              <a:rPr lang="en-US" baseline="0" smtClean="0">
                <a:sym typeface="Symbol" panose="05050102010706020507" pitchFamily="18" charset="2"/>
              </a:rPr>
              <a:t>MO </a:t>
            </a:r>
            <a:r>
              <a:rPr lang="th-TH" baseline="0" smtClean="0">
                <a:sym typeface="Symbol" panose="05050102010706020507" pitchFamily="18" charset="2"/>
              </a:rPr>
              <a:t>ใดไม่ได้มีสมมาตรย่อยเป็นแบบในแบบหนึ่งใน </a:t>
            </a:r>
            <a:r>
              <a:rPr lang="en-US" baseline="0" smtClean="0">
                <a:sym typeface="Symbol" panose="05050102010706020507" pitchFamily="18" charset="2"/>
              </a:rPr>
              <a:t>4 </a:t>
            </a:r>
            <a:r>
              <a:rPr lang="th-TH" baseline="0" smtClean="0">
                <a:sym typeface="Symbol" panose="05050102010706020507" pitchFamily="18" charset="2"/>
              </a:rPr>
              <a:t>แบบ จะถือว่าเป็น </a:t>
            </a:r>
            <a:r>
              <a:rPr lang="en-US" baseline="0" smtClean="0">
                <a:sym typeface="Symbol" panose="05050102010706020507" pitchFamily="18" charset="2"/>
              </a:rPr>
              <a:t>MO</a:t>
            </a:r>
            <a:r>
              <a:rPr lang="th-TH" baseline="0" smtClean="0">
                <a:sym typeface="Symbol" panose="05050102010706020507" pitchFamily="18" charset="2"/>
              </a:rPr>
              <a:t> ที่ไม่สามารถเอาไปใช้ได้</a:t>
            </a:r>
            <a:endParaRPr lang="en-US" baseline="0" smtClean="0">
              <a:sym typeface="Symbol" panose="05050102010706020507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5FCC0-4C15-4D25-AF32-460E68482B14}" type="slidenum">
              <a:rPr lang="en-US" smtClean="0"/>
              <a:pPr>
                <a:defRPr/>
              </a:pPr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5724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mtClean="0"/>
              <a:t>การ</a:t>
            </a:r>
            <a:r>
              <a:rPr lang="th-TH" dirty="0" smtClean="0"/>
              <a:t>ระบุชนิดสมมาตร</a:t>
            </a:r>
            <a:r>
              <a:rPr lang="th-TH" smtClean="0"/>
              <a:t>ของ</a:t>
            </a:r>
            <a:r>
              <a:rPr lang="th-TH" smtClean="0"/>
              <a:t>โมเลกุลหาได้จากการพิจารณาโมเลกุลว่ามีสมบัติอะไรบ้างตามแผนผัง</a:t>
            </a:r>
            <a:endParaRPr lang="th-TH" dirty="0" smtClean="0"/>
          </a:p>
          <a:p>
            <a:r>
              <a:rPr lang="th-TH" dirty="0" smtClean="0"/>
              <a:t>ให้เริ่มจากลูกศรเขียว</a:t>
            </a:r>
            <a:r>
              <a:rPr lang="th-TH" baseline="0" dirty="0" smtClean="0"/>
              <a:t> พิจารณาว่าโมเลกุลเป็นเส้นตรงหรือไม่ ถ้าไม่ใช้ ให้ตามลูกศรที่เป็นเส้นประ คือพิจารณาว่ามีแกน </a:t>
            </a:r>
            <a:r>
              <a:rPr lang="en-US" baseline="0" dirty="0" smtClean="0"/>
              <a:t>Cn </a:t>
            </a:r>
            <a:r>
              <a:rPr lang="th-TH" baseline="0" dirty="0" smtClean="0"/>
              <a:t>เมื่อ </a:t>
            </a:r>
            <a:r>
              <a:rPr lang="en-US" baseline="0" dirty="0" smtClean="0"/>
              <a:t>n&gt;2 </a:t>
            </a:r>
            <a:r>
              <a:rPr lang="th-TH" baseline="0" dirty="0" smtClean="0"/>
              <a:t>หรือไม่ แต่ถ้าเป็นเส้นตรงให้ตามลูกศรทึบ (สีฟ้า) โดยพิจารณาว่ามี </a:t>
            </a:r>
            <a:r>
              <a:rPr lang="en-US" baseline="0" dirty="0" smtClean="0"/>
              <a:t>inversion </a:t>
            </a:r>
            <a:r>
              <a:rPr lang="th-TH" baseline="0" dirty="0" smtClean="0"/>
              <a:t>หรือไม่ ถ้ามีจะตรงกับ </a:t>
            </a:r>
            <a:r>
              <a:rPr lang="en-US" baseline="0" dirty="0" smtClean="0"/>
              <a:t>point group </a:t>
            </a:r>
            <a:r>
              <a:rPr lang="th-TH" baseline="0" dirty="0" smtClean="0"/>
              <a:t>แบบ </a:t>
            </a:r>
            <a:r>
              <a:rPr lang="en-US" baseline="0" dirty="0" err="1" smtClean="0"/>
              <a:t>D</a:t>
            </a:r>
            <a:r>
              <a:rPr lang="en-US" baseline="-25000" dirty="0" err="1" smtClean="0">
                <a:sym typeface="Symbol" panose="05050102010706020507" pitchFamily="18" charset="2"/>
              </a:rPr>
              <a:t>h</a:t>
            </a:r>
            <a:r>
              <a:rPr lang="en-US" baseline="0" dirty="0" smtClean="0">
                <a:sym typeface="Symbol" panose="05050102010706020507" pitchFamily="18" charset="2"/>
              </a:rPr>
              <a:t> </a:t>
            </a:r>
            <a:r>
              <a:rPr lang="th-TH" baseline="0" dirty="0" smtClean="0">
                <a:sym typeface="Symbol" panose="05050102010706020507" pitchFamily="18" charset="2"/>
              </a:rPr>
              <a:t>แต่ถ้าไม่มี </a:t>
            </a:r>
            <a:r>
              <a:rPr lang="en-US" baseline="0" dirty="0" smtClean="0">
                <a:sym typeface="Symbol" panose="05050102010706020507" pitchFamily="18" charset="2"/>
              </a:rPr>
              <a:t>inversion </a:t>
            </a:r>
            <a:r>
              <a:rPr lang="th-TH" baseline="0" dirty="0" smtClean="0">
                <a:sym typeface="Symbol" panose="05050102010706020507" pitchFamily="18" charset="2"/>
              </a:rPr>
              <a:t>จะเป็น </a:t>
            </a:r>
            <a:r>
              <a:rPr lang="en-US" baseline="0" dirty="0" smtClean="0">
                <a:sym typeface="Symbol" panose="05050102010706020507" pitchFamily="18" charset="2"/>
              </a:rPr>
              <a:t>point group </a:t>
            </a:r>
            <a:r>
              <a:rPr lang="th-TH" baseline="0" dirty="0" smtClean="0">
                <a:sym typeface="Symbol" panose="05050102010706020507" pitchFamily="18" charset="2"/>
              </a:rPr>
              <a:t>แบบ </a:t>
            </a:r>
            <a:r>
              <a:rPr lang="en-US" baseline="0" dirty="0" err="1" smtClean="0">
                <a:sym typeface="Symbol" panose="05050102010706020507" pitchFamily="18" charset="2"/>
              </a:rPr>
              <a:t>C</a:t>
            </a:r>
            <a:r>
              <a:rPr lang="en-US" baseline="-25000" dirty="0" err="1" smtClean="0">
                <a:sym typeface="Symbol" panose="05050102010706020507" pitchFamily="18" charset="2"/>
              </a:rPr>
              <a:t>h</a:t>
            </a:r>
            <a:r>
              <a:rPr lang="en-US" baseline="0" dirty="0" smtClean="0">
                <a:sym typeface="Symbol" panose="05050102010706020507" pitchFamily="18" charset="2"/>
              </a:rPr>
              <a:t>  </a:t>
            </a:r>
            <a:r>
              <a:rPr lang="th-TH" baseline="0" dirty="0" smtClean="0">
                <a:sym typeface="Symbol" panose="05050102010706020507" pitchFamily="18" charset="2"/>
              </a:rPr>
              <a:t>และเมื่อทราบชนิดของ</a:t>
            </a:r>
            <a:r>
              <a:rPr lang="en-US" baseline="0" dirty="0" smtClean="0">
                <a:sym typeface="Symbol" panose="05050102010706020507" pitchFamily="18" charset="2"/>
              </a:rPr>
              <a:t> point group </a:t>
            </a:r>
            <a:r>
              <a:rPr lang="th-TH" baseline="0" dirty="0" smtClean="0">
                <a:sym typeface="Symbol" panose="05050102010706020507" pitchFamily="18" charset="2"/>
              </a:rPr>
              <a:t>ของโมเลกุลที่สนใจแล้ว เราจะหาข้อมูลเพิ่มเติมเกี่ยวกับสมมาตรของโมเลกุลนั้นได้จากตารางเฉพาะของ </a:t>
            </a:r>
            <a:r>
              <a:rPr lang="en-US" baseline="0" dirty="0" smtClean="0">
                <a:sym typeface="Symbol" panose="05050102010706020507" pitchFamily="18" charset="2"/>
              </a:rPr>
              <a:t>point group </a:t>
            </a:r>
            <a:r>
              <a:rPr lang="th-TH" baseline="0" dirty="0" smtClean="0">
                <a:sym typeface="Symbol" panose="05050102010706020507" pitchFamily="18" charset="2"/>
              </a:rPr>
              <a:t>ที่เรียกว่า </a:t>
            </a:r>
            <a:r>
              <a:rPr lang="en-US" baseline="0" dirty="0" smtClean="0">
                <a:sym typeface="Symbol" panose="05050102010706020507" pitchFamily="18" charset="2"/>
              </a:rPr>
              <a:t>character table  </a:t>
            </a:r>
            <a:r>
              <a:rPr lang="th-TH" baseline="0" dirty="0" smtClean="0">
                <a:sym typeface="Symbol" panose="05050102010706020507" pitchFamily="18" charset="2"/>
              </a:rPr>
              <a:t>สำหรับสมมาตรชนิดนั้น ๆ ต่อไป</a:t>
            </a:r>
            <a:r>
              <a:rPr lang="en-US" baseline="0" dirty="0" smtClean="0">
                <a:sym typeface="Symbol" panose="05050102010706020507" pitchFamily="18" charset="2"/>
              </a:rPr>
              <a:t>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5FCC0-4C15-4D25-AF32-460E68482B14}" type="slidenum">
              <a:rPr lang="en-US" smtClean="0"/>
              <a:pPr>
                <a:defRPr/>
              </a:pPr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0793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mtClean="0"/>
              <a:t>ประโยชน์</a:t>
            </a:r>
            <a:r>
              <a:rPr lang="th-TH" baseline="0" smtClean="0"/>
              <a:t> ของ </a:t>
            </a:r>
            <a:r>
              <a:rPr lang="en-US" baseline="0" smtClean="0"/>
              <a:t>point group </a:t>
            </a:r>
            <a:r>
              <a:rPr lang="th-TH" baseline="0" smtClean="0"/>
              <a:t>ในวิชานี้คือการหาฟังก์ชันคลื่นของโมเลกุล โดยวิธี </a:t>
            </a:r>
            <a:r>
              <a:rPr lang="en-US" baseline="0" smtClean="0"/>
              <a:t>LCAO-MO </a:t>
            </a:r>
            <a:endParaRPr lang="th-TH" smtClean="0"/>
          </a:p>
          <a:p>
            <a:r>
              <a:rPr lang="th-TH" smtClean="0"/>
              <a:t>พิจารณา</a:t>
            </a:r>
            <a:r>
              <a:rPr lang="th-TH" dirty="0" smtClean="0"/>
              <a:t>โมเลกุล</a:t>
            </a:r>
            <a:r>
              <a:rPr lang="th-TH" baseline="0" dirty="0" smtClean="0"/>
              <a:t> </a:t>
            </a:r>
            <a:r>
              <a:rPr lang="en-US" baseline="0" dirty="0" smtClean="0"/>
              <a:t>SO</a:t>
            </a:r>
            <a:r>
              <a:rPr lang="en-US" baseline="-25000" dirty="0" smtClean="0"/>
              <a:t>2</a:t>
            </a:r>
            <a:r>
              <a:rPr lang="en-US" baseline="0" dirty="0" smtClean="0"/>
              <a:t> </a:t>
            </a:r>
            <a:r>
              <a:rPr lang="th-TH" baseline="0" dirty="0" smtClean="0"/>
              <a:t>โดยจะมี </a:t>
            </a:r>
            <a:r>
              <a:rPr lang="en-US" baseline="0" dirty="0" smtClean="0"/>
              <a:t>AO </a:t>
            </a:r>
            <a:r>
              <a:rPr lang="th-TH" baseline="0" dirty="0" smtClean="0"/>
              <a:t>ประกอบด้วย </a:t>
            </a:r>
            <a:r>
              <a:rPr lang="en-US" baseline="0" dirty="0" smtClean="0">
                <a:solidFill>
                  <a:srgbClr val="FFC000"/>
                </a:solidFill>
              </a:rPr>
              <a:t>1s(S), 2s(S), 2px(S), 2py(S), 2pz(S), </a:t>
            </a:r>
            <a:r>
              <a:rPr lang="en-US" b="1" baseline="0" dirty="0" smtClean="0"/>
              <a:t>3s(S), 3px(S), 3py(S), 3pz(S)</a:t>
            </a:r>
            <a:r>
              <a:rPr lang="en-US" baseline="0" dirty="0" smtClean="0"/>
              <a:t>, 1s(O1), </a:t>
            </a:r>
            <a:r>
              <a:rPr lang="en-US" b="1" baseline="0" dirty="0" smtClean="0"/>
              <a:t>2s(O1), 2px(O1), 2py(O1), 2pz(O1)</a:t>
            </a:r>
            <a:r>
              <a:rPr lang="en-US" baseline="0" dirty="0" smtClean="0"/>
              <a:t>, 1s(O2), </a:t>
            </a:r>
            <a:r>
              <a:rPr lang="en-US" b="1" baseline="0" dirty="0" smtClean="0"/>
              <a:t>2s(O2), 2px(O2), 2py(O2), 2pz(O2) </a:t>
            </a:r>
            <a:r>
              <a:rPr lang="th-TH" baseline="0" dirty="0" smtClean="0"/>
              <a:t>แต่เราอาจพิจารณาเฉพาะ </a:t>
            </a:r>
            <a:r>
              <a:rPr lang="en-US" baseline="0" dirty="0" smtClean="0"/>
              <a:t>AO </a:t>
            </a:r>
            <a:r>
              <a:rPr lang="th-TH" baseline="0" dirty="0" smtClean="0"/>
              <a:t>สำหรับวาเลนซ์อิเล็กตรอนเท่านั้น (เฉพาะที่เป็นตัวหนา</a:t>
            </a:r>
            <a:r>
              <a:rPr lang="th-TH" baseline="0" smtClean="0"/>
              <a:t>) </a:t>
            </a:r>
            <a:endParaRPr lang="th-TH" baseline="0" smtClean="0"/>
          </a:p>
          <a:p>
            <a:r>
              <a:rPr lang="th-TH" baseline="0" smtClean="0"/>
              <a:t>หาก</a:t>
            </a:r>
            <a:r>
              <a:rPr lang="th-TH" baseline="0" dirty="0" smtClean="0"/>
              <a:t>กำหนดให้แกน </a:t>
            </a:r>
            <a:r>
              <a:rPr lang="en-US" baseline="0" dirty="0" smtClean="0"/>
              <a:t>C2 </a:t>
            </a:r>
            <a:r>
              <a:rPr lang="th-TH" baseline="0" dirty="0" smtClean="0"/>
              <a:t>คือ</a:t>
            </a:r>
            <a:r>
              <a:rPr lang="th-TH" baseline="0" smtClean="0"/>
              <a:t>ลูกศร</a:t>
            </a:r>
            <a:r>
              <a:rPr lang="th-TH" baseline="0" smtClean="0"/>
              <a:t>สีแดงที่</a:t>
            </a:r>
            <a:r>
              <a:rPr lang="th-TH" baseline="0" dirty="0" smtClean="0"/>
              <a:t>แสดงในภาพ </a:t>
            </a:r>
            <a:r>
              <a:rPr lang="en-US" baseline="0" dirty="0" err="1" smtClean="0"/>
              <a:t>p</a:t>
            </a:r>
            <a:r>
              <a:rPr lang="en-US" baseline="-25000" dirty="0" err="1" smtClean="0"/>
              <a:t>z</a:t>
            </a:r>
            <a:r>
              <a:rPr lang="en-US" baseline="0" dirty="0" smtClean="0"/>
              <a:t> </a:t>
            </a:r>
            <a:r>
              <a:rPr lang="th-TH" baseline="0" dirty="0" smtClean="0"/>
              <a:t>คือ ออร์บิทัลที่วางตัวในแนวลูกศร </a:t>
            </a:r>
            <a:r>
              <a:rPr lang="en-US" baseline="0" dirty="0" err="1" smtClean="0"/>
              <a:t>p</a:t>
            </a:r>
            <a:r>
              <a:rPr lang="en-US" baseline="-25000" dirty="0" err="1" smtClean="0"/>
              <a:t>x</a:t>
            </a:r>
            <a:r>
              <a:rPr lang="en-US" baseline="0" dirty="0" smtClean="0"/>
              <a:t> </a:t>
            </a:r>
            <a:r>
              <a:rPr lang="th-TH" baseline="0" dirty="0" smtClean="0"/>
              <a:t>วางตัวในแนวขวาง และ </a:t>
            </a:r>
            <a:r>
              <a:rPr lang="en-US" baseline="0" dirty="0" err="1" smtClean="0"/>
              <a:t>p</a:t>
            </a:r>
            <a:r>
              <a:rPr lang="en-US" baseline="-25000" dirty="0" err="1" smtClean="0"/>
              <a:t>y</a:t>
            </a:r>
            <a:r>
              <a:rPr lang="en-US" baseline="0" dirty="0" smtClean="0"/>
              <a:t> </a:t>
            </a:r>
            <a:r>
              <a:rPr lang="th-TH" baseline="0" dirty="0" smtClean="0"/>
              <a:t>ยื่นเข้า</a:t>
            </a:r>
            <a:r>
              <a:rPr lang="en-US" baseline="0" dirty="0" smtClean="0"/>
              <a:t>-</a:t>
            </a:r>
            <a:r>
              <a:rPr lang="th-TH" baseline="0" dirty="0" smtClean="0"/>
              <a:t>ออก จากหน้าจอ</a:t>
            </a:r>
            <a:r>
              <a:rPr lang="en-US" baseline="0" dirty="0" smtClean="0"/>
              <a:t> </a:t>
            </a:r>
          </a:p>
          <a:p>
            <a:r>
              <a:rPr lang="th-TH" baseline="0" dirty="0" smtClean="0"/>
              <a:t>ดังนั้นหากต้องการสร้าง </a:t>
            </a:r>
            <a:r>
              <a:rPr lang="en-US" baseline="0" dirty="0" smtClean="0"/>
              <a:t>MO </a:t>
            </a:r>
            <a:r>
              <a:rPr lang="th-TH" baseline="0" dirty="0" smtClean="0"/>
              <a:t>จาก </a:t>
            </a:r>
            <a:r>
              <a:rPr lang="en-US" baseline="0" smtClean="0"/>
              <a:t>AO </a:t>
            </a:r>
            <a:r>
              <a:rPr lang="th-TH" baseline="0" smtClean="0"/>
              <a:t>สามารถลองสร้าง</a:t>
            </a:r>
            <a:r>
              <a:rPr lang="th-TH" baseline="0" dirty="0" smtClean="0"/>
              <a:t>ได้ง่าย ๆ (แต่ใช้ได้หรือเปล่าต้องพิจารณาอีก)</a:t>
            </a:r>
          </a:p>
          <a:p>
            <a:r>
              <a:rPr lang="th-TH" baseline="0" smtClean="0"/>
              <a:t>เช่น </a:t>
            </a:r>
            <a:r>
              <a:rPr lang="en-US" baseline="0" smtClean="0"/>
              <a:t>MO </a:t>
            </a:r>
            <a:r>
              <a:rPr lang="en-US" baseline="0" dirty="0" smtClean="0"/>
              <a:t>= c</a:t>
            </a:r>
            <a:r>
              <a:rPr lang="en-US" baseline="-25000" dirty="0" smtClean="0"/>
              <a:t>1</a:t>
            </a:r>
            <a:r>
              <a:rPr lang="en-US" baseline="0" dirty="0" smtClean="0"/>
              <a:t> 3s(S) + c</a:t>
            </a:r>
            <a:r>
              <a:rPr lang="en-US" baseline="-25000" dirty="0" smtClean="0"/>
              <a:t>2</a:t>
            </a:r>
            <a:r>
              <a:rPr lang="en-US" baseline="0" dirty="0" smtClean="0"/>
              <a:t> 2s(O1) + c</a:t>
            </a:r>
            <a:r>
              <a:rPr lang="en-US" baseline="-25000" dirty="0" smtClean="0"/>
              <a:t>2</a:t>
            </a:r>
            <a:r>
              <a:rPr lang="en-US" baseline="0" dirty="0" smtClean="0"/>
              <a:t> 2s(O2) </a:t>
            </a:r>
            <a:r>
              <a:rPr lang="th-TH" baseline="0" dirty="0" smtClean="0"/>
              <a:t>หรือ </a:t>
            </a:r>
            <a:r>
              <a:rPr lang="en-US" baseline="0" dirty="0" smtClean="0"/>
              <a:t>c</a:t>
            </a:r>
            <a:r>
              <a:rPr lang="en-US" baseline="-25000" dirty="0" smtClean="0"/>
              <a:t>1</a:t>
            </a:r>
            <a:r>
              <a:rPr lang="en-US" baseline="0" dirty="0" smtClean="0"/>
              <a:t> 3p</a:t>
            </a:r>
            <a:r>
              <a:rPr lang="en-US" baseline="-25000" dirty="0" smtClean="0"/>
              <a:t>z</a:t>
            </a:r>
            <a:r>
              <a:rPr lang="en-US" baseline="0" dirty="0" smtClean="0"/>
              <a:t>(S) - c</a:t>
            </a:r>
            <a:r>
              <a:rPr lang="en-US" baseline="-25000" dirty="0" smtClean="0"/>
              <a:t>2</a:t>
            </a:r>
            <a:r>
              <a:rPr lang="en-US" baseline="0" dirty="0" smtClean="0"/>
              <a:t> 2s(O1) - c</a:t>
            </a:r>
            <a:r>
              <a:rPr lang="en-US" baseline="-25000" dirty="0" smtClean="0"/>
              <a:t>2</a:t>
            </a:r>
            <a:r>
              <a:rPr lang="en-US" baseline="0" dirty="0" smtClean="0"/>
              <a:t> 2s(O2</a:t>
            </a:r>
            <a:r>
              <a:rPr lang="en-US" baseline="0" smtClean="0"/>
              <a:t>) </a:t>
            </a:r>
            <a:r>
              <a:rPr lang="th-TH" baseline="0" smtClean="0"/>
              <a:t>โดยหากกำหนดให้ </a:t>
            </a:r>
            <a:r>
              <a:rPr lang="en-US" baseline="0" dirty="0" smtClean="0"/>
              <a:t>c </a:t>
            </a:r>
            <a:r>
              <a:rPr lang="th-TH" baseline="0" dirty="0" smtClean="0"/>
              <a:t>เป็นค่าบวก ถ้า </a:t>
            </a:r>
            <a:r>
              <a:rPr lang="en-US" baseline="0" dirty="0" smtClean="0"/>
              <a:t>c </a:t>
            </a:r>
            <a:r>
              <a:rPr lang="th-TH" baseline="0" dirty="0" smtClean="0"/>
              <a:t>มาก </a:t>
            </a:r>
            <a:r>
              <a:rPr lang="en-US" baseline="0" dirty="0" smtClean="0"/>
              <a:t>AO </a:t>
            </a:r>
            <a:r>
              <a:rPr lang="th-TH" baseline="0" dirty="0" smtClean="0"/>
              <a:t>จะมีขนาดใหญ่ ถ้าหน้า </a:t>
            </a:r>
            <a:r>
              <a:rPr lang="en-US" baseline="0" dirty="0" smtClean="0"/>
              <a:t>c </a:t>
            </a:r>
            <a:r>
              <a:rPr lang="th-TH" baseline="0" dirty="0" smtClean="0"/>
              <a:t> เป็นลบ สีจะสลับไป (ชมพูเป็นฟ้า และฟ้าเป็นชมพู)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5FCC0-4C15-4D25-AF32-460E68482B14}" type="slidenum">
              <a:rPr lang="en-US" smtClean="0"/>
              <a:pPr>
                <a:defRPr/>
              </a:pPr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2530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mtClean="0"/>
              <a:t>การพิจารณาว่า</a:t>
            </a:r>
            <a:r>
              <a:rPr lang="th-TH" baseline="0" smtClean="0"/>
              <a:t> </a:t>
            </a:r>
            <a:r>
              <a:rPr lang="en-US" baseline="0" smtClean="0"/>
              <a:t>MO </a:t>
            </a:r>
            <a:r>
              <a:rPr lang="th-TH" baseline="0" smtClean="0"/>
              <a:t>ที่สร้างขึ้นมาใช้ได้หรือไม่ ต้องพิจารณาจากสมมาตรของออร์บิทัล (ดูรูปร่างออร์บิทัล) เทียบกับสมมาตรของอะตอม (ดูรูปร่างโมเลกุล)</a:t>
            </a:r>
          </a:p>
          <a:p>
            <a:r>
              <a:rPr lang="th-TH" smtClean="0"/>
              <a:t>การพิจารณาสมมาตรของออร์บิทัลต้องพิจารณาเครื่องหมาย</a:t>
            </a:r>
            <a:r>
              <a:rPr lang="th-TH" baseline="0" smtClean="0"/>
              <a:t> </a:t>
            </a:r>
            <a:r>
              <a:rPr lang="en-US" baseline="0" smtClean="0"/>
              <a:t>+/-</a:t>
            </a:r>
            <a:r>
              <a:rPr lang="th-TH" baseline="0" smtClean="0"/>
              <a:t> หรือสีของออร์บิทัล (มี</a:t>
            </a:r>
            <a:r>
              <a:rPr lang="en-US" baseline="0" smtClean="0"/>
              <a:t> 2 </a:t>
            </a:r>
            <a:r>
              <a:rPr lang="th-TH" baseline="0" smtClean="0"/>
              <a:t>สีที่ต่างกัน) </a:t>
            </a:r>
          </a:p>
          <a:p>
            <a:r>
              <a:rPr lang="th-TH" baseline="0" smtClean="0"/>
              <a:t>ตัวอย่าง โมเลกุล </a:t>
            </a:r>
            <a:r>
              <a:rPr lang="en-US" baseline="0" smtClean="0"/>
              <a:t>SO2 </a:t>
            </a:r>
            <a:r>
              <a:rPr lang="th-TH" baseline="0" smtClean="0"/>
              <a:t>มีสมมาตรเป็น </a:t>
            </a:r>
            <a:r>
              <a:rPr lang="en-US" baseline="0" smtClean="0"/>
              <a:t>C2V </a:t>
            </a:r>
            <a:r>
              <a:rPr lang="th-TH" baseline="0" smtClean="0"/>
              <a:t>หากลองเขียน </a:t>
            </a:r>
            <a:r>
              <a:rPr lang="en-US" baseline="0" smtClean="0"/>
              <a:t>MO </a:t>
            </a:r>
            <a:r>
              <a:rPr lang="th-TH" baseline="0" smtClean="0"/>
              <a:t>มา </a:t>
            </a:r>
            <a:r>
              <a:rPr lang="en-US" baseline="0" smtClean="0"/>
              <a:t>3 </a:t>
            </a:r>
            <a:r>
              <a:rPr lang="th-TH" baseline="0" smtClean="0"/>
              <a:t>แบบ มีรูปร่างดังภาพ ต้องพิจารณาว่า </a:t>
            </a:r>
            <a:r>
              <a:rPr lang="en-US" baseline="0" smtClean="0"/>
              <a:t>MO</a:t>
            </a:r>
            <a:r>
              <a:rPr lang="th-TH" baseline="0" smtClean="0"/>
              <a:t> ทั้ง </a:t>
            </a:r>
            <a:r>
              <a:rPr lang="en-US" baseline="0" smtClean="0"/>
              <a:t>3 </a:t>
            </a:r>
            <a:r>
              <a:rPr lang="th-TH" baseline="0" smtClean="0"/>
              <a:t>แบบนั้นมีสมมาตรแบบเดียวกับโมเลกุลหรือไม่ </a:t>
            </a:r>
          </a:p>
          <a:p>
            <a:r>
              <a:rPr lang="th-TH" baseline="0" smtClean="0"/>
              <a:t>สมมาตร </a:t>
            </a:r>
            <a:r>
              <a:rPr lang="en-US" baseline="0" smtClean="0"/>
              <a:t>C2V </a:t>
            </a:r>
            <a:r>
              <a:rPr lang="th-TH" baseline="0" smtClean="0"/>
              <a:t>มีการกระทำอยู่ </a:t>
            </a:r>
            <a:r>
              <a:rPr lang="en-US" baseline="0" smtClean="0"/>
              <a:t>4 </a:t>
            </a:r>
            <a:r>
              <a:rPr lang="th-TH" baseline="0" smtClean="0"/>
              <a:t>อย่าง (ทราบจากตาราง </a:t>
            </a:r>
            <a:r>
              <a:rPr lang="en-US" baseline="0" smtClean="0"/>
              <a:t>character table) </a:t>
            </a:r>
            <a:r>
              <a:rPr lang="th-TH" baseline="0" smtClean="0"/>
              <a:t>คือ </a:t>
            </a:r>
            <a:endParaRPr lang="en-US" baseline="0" smtClean="0"/>
          </a:p>
          <a:p>
            <a:r>
              <a:rPr lang="en-US" baseline="0" smtClean="0"/>
              <a:t>- E </a:t>
            </a:r>
            <a:r>
              <a:rPr lang="th-TH" baseline="0" smtClean="0"/>
              <a:t>(ไม่ต้องทำอะไร)</a:t>
            </a:r>
            <a:endParaRPr lang="en-US" smtClean="0"/>
          </a:p>
          <a:p>
            <a:r>
              <a:rPr lang="en-US" smtClean="0"/>
              <a:t>- C</a:t>
            </a:r>
            <a:r>
              <a:rPr lang="en-US" baseline="-25000" smtClean="0"/>
              <a:t>2</a:t>
            </a:r>
            <a:r>
              <a:rPr lang="en-US" baseline="0" smtClean="0"/>
              <a:t> </a:t>
            </a:r>
            <a:r>
              <a:rPr lang="th-TH" baseline="0" dirty="0" smtClean="0"/>
              <a:t>คือการหมุนรอบแกน </a:t>
            </a:r>
            <a:r>
              <a:rPr lang="en-US" baseline="0" dirty="0" smtClean="0"/>
              <a:t>C</a:t>
            </a:r>
            <a:r>
              <a:rPr lang="en-US" baseline="-25000" dirty="0" smtClean="0"/>
              <a:t>2</a:t>
            </a:r>
          </a:p>
          <a:p>
            <a:r>
              <a:rPr lang="en-US" sz="1200" smtClean="0">
                <a:sym typeface="Symbol" panose="05050102010706020507" pitchFamily="18" charset="2"/>
              </a:rPr>
              <a:t>- </a:t>
            </a:r>
            <a:r>
              <a:rPr lang="en-US" sz="1200" baseline="-25000" dirty="0" smtClean="0">
                <a:sym typeface="Symbol" panose="05050102010706020507" pitchFamily="18" charset="2"/>
              </a:rPr>
              <a:t>v</a:t>
            </a:r>
            <a:r>
              <a:rPr lang="en-US" sz="1200" dirty="0" smtClean="0">
                <a:sym typeface="Symbol" panose="05050102010706020507" pitchFamily="18" charset="2"/>
              </a:rPr>
              <a:t> </a:t>
            </a:r>
            <a:r>
              <a:rPr lang="th-TH" sz="1200" dirty="0" smtClean="0">
                <a:sym typeface="Symbol" panose="05050102010706020507" pitchFamily="18" charset="2"/>
              </a:rPr>
              <a:t>คือการสะท้อนผ่านระนาบของโมเลกุล</a:t>
            </a:r>
          </a:p>
          <a:p>
            <a:r>
              <a:rPr lang="en-US" sz="1200" smtClean="0">
                <a:sym typeface="Symbol" panose="05050102010706020507" pitchFamily="18" charset="2"/>
              </a:rPr>
              <a:t>-</a:t>
            </a:r>
            <a:r>
              <a:rPr lang="en-US" sz="1200" baseline="0" smtClean="0">
                <a:sym typeface="Symbol" panose="05050102010706020507" pitchFamily="18" charset="2"/>
              </a:rPr>
              <a:t> </a:t>
            </a:r>
            <a:r>
              <a:rPr lang="en-US" sz="1200" smtClean="0">
                <a:sym typeface="Symbol" panose="05050102010706020507" pitchFamily="18" charset="2"/>
              </a:rPr>
              <a:t></a:t>
            </a:r>
            <a:r>
              <a:rPr lang="en-US" sz="1200" baseline="-25000" dirty="0" smtClean="0">
                <a:sym typeface="Symbol" panose="05050102010706020507" pitchFamily="18" charset="2"/>
              </a:rPr>
              <a:t>v</a:t>
            </a:r>
            <a:r>
              <a:rPr lang="en-US" sz="1200" dirty="0" smtClean="0">
                <a:sym typeface="Symbol" panose="05050102010706020507" pitchFamily="18" charset="2"/>
              </a:rPr>
              <a:t> </a:t>
            </a:r>
            <a:r>
              <a:rPr lang="th-TH" sz="1200" dirty="0" smtClean="0">
                <a:sym typeface="Symbol" panose="05050102010706020507" pitchFamily="18" charset="2"/>
              </a:rPr>
              <a:t>คือการสะท้อนผ่านระนาบที่ขนานกั</a:t>
            </a:r>
            <a:r>
              <a:rPr lang="th-TH" sz="1200" baseline="0" dirty="0" smtClean="0">
                <a:sym typeface="Symbol" panose="05050102010706020507" pitchFamily="18" charset="2"/>
              </a:rPr>
              <a:t>บ </a:t>
            </a:r>
            <a:r>
              <a:rPr lang="en-US" sz="1200" baseline="0" dirty="0" smtClean="0">
                <a:sym typeface="Symbol" panose="05050102010706020507" pitchFamily="18" charset="2"/>
              </a:rPr>
              <a:t>C</a:t>
            </a:r>
            <a:r>
              <a:rPr lang="en-US" sz="1200" baseline="-25000" dirty="0" smtClean="0">
                <a:sym typeface="Symbol" panose="05050102010706020507" pitchFamily="18" charset="2"/>
              </a:rPr>
              <a:t>2</a:t>
            </a:r>
            <a:r>
              <a:rPr lang="en-US" sz="1200" baseline="0" dirty="0" smtClean="0">
                <a:sym typeface="Symbol" panose="05050102010706020507" pitchFamily="18" charset="2"/>
              </a:rPr>
              <a:t> </a:t>
            </a:r>
            <a:r>
              <a:rPr lang="th-TH" sz="1200" baseline="0" dirty="0" smtClean="0">
                <a:sym typeface="Symbol" panose="05050102010706020507" pitchFamily="18" charset="2"/>
              </a:rPr>
              <a:t>แต่ตั้งฉากกับระนาบของโมเลกุล</a:t>
            </a:r>
          </a:p>
          <a:p>
            <a:r>
              <a:rPr lang="th-TH" sz="1200" baseline="0" dirty="0" smtClean="0">
                <a:sym typeface="Symbol" panose="05050102010706020507" pitchFamily="18" charset="2"/>
              </a:rPr>
              <a:t>หากกระทำการใด ๆ กับออร์บิทัลแล้วได้ออร์บิทัล</a:t>
            </a:r>
            <a:r>
              <a:rPr lang="th-TH" sz="1200" baseline="0" smtClean="0">
                <a:sym typeface="Symbol" panose="05050102010706020507" pitchFamily="18" charset="2"/>
              </a:rPr>
              <a:t>รูปร่าง</a:t>
            </a:r>
            <a:r>
              <a:rPr lang="th-TH" sz="1200" baseline="0" smtClean="0">
                <a:sym typeface="Symbol" panose="05050102010706020507" pitchFamily="18" charset="2"/>
              </a:rPr>
              <a:t>เหมือนเดิมและสี</a:t>
            </a:r>
            <a:r>
              <a:rPr lang="th-TH" sz="1200" baseline="0" dirty="0" smtClean="0">
                <a:sym typeface="Symbol" panose="05050102010706020507" pitchFamily="18" charset="2"/>
              </a:rPr>
              <a:t>เหมือนเดิม จะกำหนดให้เป็น </a:t>
            </a:r>
            <a:r>
              <a:rPr lang="en-US" sz="1200" baseline="0" dirty="0" smtClean="0">
                <a:sym typeface="Symbol" panose="05050102010706020507" pitchFamily="18" charset="2"/>
              </a:rPr>
              <a:t>1 </a:t>
            </a:r>
            <a:r>
              <a:rPr lang="th-TH" sz="1200" baseline="0" dirty="0" smtClean="0">
                <a:sym typeface="Symbol" panose="05050102010706020507" pitchFamily="18" charset="2"/>
              </a:rPr>
              <a:t>หากได้ออร์บิทัลรูปร่างเหมือนเดิม แต่สีสลับกันจะกำหนดให้เป็น </a:t>
            </a:r>
            <a:r>
              <a:rPr lang="en-US" sz="1200" baseline="0" dirty="0" smtClean="0">
                <a:sym typeface="Symbol" panose="05050102010706020507" pitchFamily="18" charset="2"/>
              </a:rPr>
              <a:t>-1 </a:t>
            </a:r>
            <a:r>
              <a:rPr lang="th-TH" sz="1200" baseline="0" dirty="0" smtClean="0">
                <a:sym typeface="Symbol" panose="05050102010706020507" pitchFamily="18" charset="2"/>
              </a:rPr>
              <a:t>หากรูปร่างไม่เหมือนกัน หรือรูปร่างเหมือนกันแต่สีผิดเพี้ยนไปบางส่วน จะถือว่า </a:t>
            </a:r>
            <a:r>
              <a:rPr lang="en-US" sz="1200" baseline="0" dirty="0" smtClean="0">
                <a:sym typeface="Symbol" panose="05050102010706020507" pitchFamily="18" charset="2"/>
              </a:rPr>
              <a:t>MO </a:t>
            </a:r>
            <a:r>
              <a:rPr lang="th-TH" sz="1200" baseline="0" dirty="0" smtClean="0">
                <a:sym typeface="Symbol" panose="05050102010706020507" pitchFamily="18" charset="2"/>
              </a:rPr>
              <a:t>นั้นผิดกฎและใช้ไม่ได้</a:t>
            </a:r>
            <a:r>
              <a:rPr lang="th-TH" sz="1200" baseline="0" smtClean="0">
                <a:sym typeface="Symbol" panose="05050102010706020507" pitchFamily="18" charset="2"/>
              </a:rPr>
              <a:t>ทันที</a:t>
            </a:r>
            <a:r>
              <a:rPr lang="en-US" sz="1200" baseline="0" smtClean="0">
                <a:sym typeface="Symbol" panose="05050102010706020507" pitchFamily="18" charset="2"/>
              </a:rPr>
              <a:t> </a:t>
            </a:r>
            <a:endParaRPr lang="en-US" sz="1200" baseline="0" smtClean="0">
              <a:sym typeface="Symbol" panose="05050102010706020507" pitchFamily="18" charset="2"/>
            </a:endParaRPr>
          </a:p>
          <a:p>
            <a:r>
              <a:rPr lang="th-TH" sz="1200" baseline="0" smtClean="0">
                <a:sym typeface="Symbol" panose="05050102010706020507" pitchFamily="18" charset="2"/>
              </a:rPr>
              <a:t>การกระทำ </a:t>
            </a:r>
            <a:r>
              <a:rPr lang="en-US" sz="1200" baseline="0" smtClean="0">
                <a:sym typeface="Symbol" panose="05050102010706020507" pitchFamily="18" charset="2"/>
              </a:rPr>
              <a:t>E </a:t>
            </a:r>
            <a:r>
              <a:rPr lang="th-TH" sz="1200" baseline="0" smtClean="0">
                <a:sym typeface="Symbol" panose="05050102010706020507" pitchFamily="18" charset="2"/>
              </a:rPr>
              <a:t>จะให้ผลเป็น </a:t>
            </a:r>
            <a:r>
              <a:rPr lang="en-US" sz="1200" baseline="0" smtClean="0">
                <a:sym typeface="Symbol" panose="05050102010706020507" pitchFamily="18" charset="2"/>
              </a:rPr>
              <a:t>1 </a:t>
            </a:r>
            <a:r>
              <a:rPr lang="th-TH" sz="1200" baseline="0" smtClean="0">
                <a:sym typeface="Symbol" panose="05050102010706020507" pitchFamily="18" charset="2"/>
              </a:rPr>
              <a:t>เสมอ (เพราะไม่ได้ทำอะไร ก็จะได้รูปร่างออร์บิทัลเหมือนเดิมและสีเหมือนเดิม) ในขณะที่การกระทำอื่น จะให้ผลเป็น </a:t>
            </a:r>
            <a:r>
              <a:rPr lang="en-US" sz="1200" baseline="0" smtClean="0">
                <a:sym typeface="Symbol" panose="05050102010706020507" pitchFamily="18" charset="2"/>
              </a:rPr>
              <a:t>+1 -1 </a:t>
            </a:r>
            <a:r>
              <a:rPr lang="th-TH" sz="1200" baseline="0" smtClean="0">
                <a:sym typeface="Symbol" panose="05050102010706020507" pitchFamily="18" charset="2"/>
              </a:rPr>
              <a:t>หรือใช้ไม่ได้</a:t>
            </a:r>
            <a:endParaRPr lang="en-US" sz="1200" baseline="0" dirty="0" smtClean="0">
              <a:sym typeface="Symbol" panose="05050102010706020507" pitchFamily="18" charset="2"/>
            </a:endParaRPr>
          </a:p>
          <a:p>
            <a:r>
              <a:rPr lang="th-TH" sz="1200" baseline="0" dirty="0" smtClean="0">
                <a:sym typeface="Symbol" panose="05050102010706020507" pitchFamily="18" charset="2"/>
              </a:rPr>
              <a:t>ดังนั้นจากตัวอย่างในสไลด์ </a:t>
            </a:r>
            <a:r>
              <a:rPr lang="en-US" sz="1200" baseline="0" dirty="0" smtClean="0">
                <a:sym typeface="Symbol" panose="05050102010706020507" pitchFamily="18" charset="2"/>
              </a:rPr>
              <a:t>MO </a:t>
            </a:r>
            <a:r>
              <a:rPr lang="th-TH" sz="1200" baseline="0" dirty="0" smtClean="0">
                <a:sym typeface="Symbol" panose="05050102010706020507" pitchFamily="18" charset="2"/>
              </a:rPr>
              <a:t>อันบนสุดใช้ไม่ได้ เพราะการกระทำ </a:t>
            </a:r>
            <a:r>
              <a:rPr lang="en-US" sz="1200" baseline="0" dirty="0" smtClean="0">
                <a:sym typeface="Symbol" panose="05050102010706020507" pitchFamily="18" charset="2"/>
              </a:rPr>
              <a:t>C</a:t>
            </a:r>
            <a:r>
              <a:rPr lang="en-US" sz="1200" baseline="-25000" dirty="0" smtClean="0">
                <a:sym typeface="Symbol" panose="05050102010706020507" pitchFamily="18" charset="2"/>
              </a:rPr>
              <a:t>2</a:t>
            </a:r>
            <a:r>
              <a:rPr lang="en-US" sz="1200" baseline="0" dirty="0" smtClean="0">
                <a:sym typeface="Symbol" panose="05050102010706020507" pitchFamily="18" charset="2"/>
              </a:rPr>
              <a:t> </a:t>
            </a:r>
            <a:r>
              <a:rPr lang="th-TH" sz="1200" baseline="0" dirty="0" smtClean="0">
                <a:sym typeface="Symbol" panose="05050102010706020507" pitchFamily="18" charset="2"/>
              </a:rPr>
              <a:t>และ </a:t>
            </a:r>
            <a:r>
              <a:rPr lang="en-US" sz="1200" baseline="0" dirty="0" smtClean="0">
                <a:sym typeface="Symbol" panose="05050102010706020507" pitchFamily="18" charset="2"/>
              </a:rPr>
              <a:t>’</a:t>
            </a:r>
            <a:r>
              <a:rPr lang="en-US" sz="1200" baseline="-25000" dirty="0" smtClean="0">
                <a:sym typeface="Symbol" panose="05050102010706020507" pitchFamily="18" charset="2"/>
              </a:rPr>
              <a:t>V</a:t>
            </a:r>
            <a:r>
              <a:rPr lang="en-US" sz="1200" baseline="0" dirty="0" smtClean="0">
                <a:sym typeface="Symbol" panose="05050102010706020507" pitchFamily="18" charset="2"/>
              </a:rPr>
              <a:t> </a:t>
            </a:r>
            <a:r>
              <a:rPr lang="th-TH" sz="1200" baseline="0" dirty="0" smtClean="0">
                <a:sym typeface="Symbol" panose="05050102010706020507" pitchFamily="18" charset="2"/>
              </a:rPr>
              <a:t>ไม่ได้ให้ผลที่</a:t>
            </a:r>
            <a:r>
              <a:rPr lang="th-TH" sz="1200" b="1" baseline="0" dirty="0" smtClean="0">
                <a:sym typeface="Symbol" panose="05050102010706020507" pitchFamily="18" charset="2"/>
              </a:rPr>
              <a:t>เหมือน</a:t>
            </a:r>
            <a:r>
              <a:rPr lang="th-TH" sz="1200" baseline="0" dirty="0" smtClean="0">
                <a:sym typeface="Symbol" panose="05050102010706020507" pitchFamily="18" charset="2"/>
              </a:rPr>
              <a:t> </a:t>
            </a:r>
            <a:r>
              <a:rPr lang="en-US" sz="1200" baseline="0" dirty="0" smtClean="0">
                <a:sym typeface="Symbol" panose="05050102010706020507" pitchFamily="18" charset="2"/>
              </a:rPr>
              <a:t>(1) </a:t>
            </a:r>
            <a:r>
              <a:rPr lang="th-TH" sz="1200" baseline="0" dirty="0" smtClean="0">
                <a:sym typeface="Symbol" panose="05050102010706020507" pitchFamily="18" charset="2"/>
              </a:rPr>
              <a:t>หรือ</a:t>
            </a:r>
            <a:r>
              <a:rPr lang="th-TH" sz="1200" b="1" baseline="0" dirty="0" smtClean="0">
                <a:sym typeface="Symbol" panose="05050102010706020507" pitchFamily="18" charset="2"/>
              </a:rPr>
              <a:t>ตรงข้าม</a:t>
            </a:r>
            <a:r>
              <a:rPr lang="th-TH" sz="1200" baseline="0" dirty="0" smtClean="0">
                <a:sym typeface="Symbol" panose="05050102010706020507" pitchFamily="18" charset="2"/>
              </a:rPr>
              <a:t>กับอันเดิม</a:t>
            </a:r>
            <a:r>
              <a:rPr lang="en-US" sz="1200" baseline="0" dirty="0" smtClean="0">
                <a:sym typeface="Symbol" panose="05050102010706020507" pitchFamily="18" charset="2"/>
              </a:rPr>
              <a:t> (-1) </a:t>
            </a:r>
            <a:r>
              <a:rPr lang="th-TH" sz="1200" baseline="0" dirty="0" smtClean="0">
                <a:sym typeface="Symbol" panose="05050102010706020507" pitchFamily="18" charset="2"/>
              </a:rPr>
              <a:t>ในขณะที่</a:t>
            </a:r>
            <a:r>
              <a:rPr lang="en-US" sz="1200" baseline="0" dirty="0" smtClean="0">
                <a:sym typeface="Symbol" panose="05050102010706020507" pitchFamily="18" charset="2"/>
              </a:rPr>
              <a:t> MO </a:t>
            </a:r>
            <a:r>
              <a:rPr lang="th-TH" sz="1200" baseline="0" dirty="0" smtClean="0">
                <a:sym typeface="Symbol" panose="05050102010706020507" pitchFamily="18" charset="2"/>
              </a:rPr>
              <a:t>ที่เหลือ ให้ผลเป็น </a:t>
            </a:r>
            <a:r>
              <a:rPr lang="en-US" sz="1200" baseline="0" dirty="0" smtClean="0">
                <a:sym typeface="Symbol" panose="05050102010706020507" pitchFamily="18" charset="2"/>
              </a:rPr>
              <a:t>1 </a:t>
            </a:r>
            <a:r>
              <a:rPr lang="th-TH" sz="1200" baseline="0" dirty="0" smtClean="0">
                <a:sym typeface="Symbol" panose="05050102010706020507" pitchFamily="18" charset="2"/>
              </a:rPr>
              <a:t>หรือ </a:t>
            </a:r>
            <a:r>
              <a:rPr lang="en-US" sz="1200" baseline="0" dirty="0" smtClean="0">
                <a:sym typeface="Symbol" panose="05050102010706020507" pitchFamily="18" charset="2"/>
              </a:rPr>
              <a:t>-</a:t>
            </a:r>
            <a:r>
              <a:rPr lang="en-US" sz="1200" baseline="0" smtClean="0">
                <a:sym typeface="Symbol" panose="05050102010706020507" pitchFamily="18" charset="2"/>
              </a:rPr>
              <a:t>1 </a:t>
            </a:r>
            <a:endParaRPr lang="en-US" sz="1200" baseline="0" smtClean="0">
              <a:sym typeface="Symbol" panose="05050102010706020507" pitchFamily="18" charset="2"/>
            </a:endParaRPr>
          </a:p>
          <a:p>
            <a:r>
              <a:rPr lang="en-US" sz="1200" baseline="0" smtClean="0">
                <a:sym typeface="Symbol" panose="05050102010706020507" pitchFamily="18" charset="2"/>
              </a:rPr>
              <a:t>MO : c1 3p</a:t>
            </a:r>
            <a:r>
              <a:rPr lang="en-US" sz="1200" baseline="-25000" smtClean="0">
                <a:sym typeface="Symbol" panose="05050102010706020507" pitchFamily="18" charset="2"/>
              </a:rPr>
              <a:t>z</a:t>
            </a:r>
            <a:r>
              <a:rPr lang="en-US" sz="1200" baseline="0" smtClean="0">
                <a:sym typeface="Symbol" panose="05050102010706020507" pitchFamily="18" charset="2"/>
              </a:rPr>
              <a:t>(S) - c2 2s(O1) - c3 2s(O2) </a:t>
            </a:r>
            <a:r>
              <a:rPr lang="th-TH" sz="1200" baseline="0" smtClean="0">
                <a:sym typeface="Symbol" panose="05050102010706020507" pitchFamily="18" charset="2"/>
              </a:rPr>
              <a:t>จะให้ผลเป็น </a:t>
            </a:r>
            <a:r>
              <a:rPr lang="en-US" sz="1200" baseline="0" smtClean="0">
                <a:sym typeface="Symbol" panose="05050102010706020507" pitchFamily="18" charset="2"/>
              </a:rPr>
              <a:t>1(E) 1(C</a:t>
            </a:r>
            <a:r>
              <a:rPr lang="en-US" sz="1200" baseline="-25000" smtClean="0">
                <a:sym typeface="Symbol" panose="05050102010706020507" pitchFamily="18" charset="2"/>
              </a:rPr>
              <a:t>2</a:t>
            </a:r>
            <a:r>
              <a:rPr lang="en-US" sz="1200" baseline="0" smtClean="0">
                <a:sym typeface="Symbol" panose="05050102010706020507" pitchFamily="18" charset="2"/>
              </a:rPr>
              <a:t>) 1(</a:t>
            </a:r>
            <a:r>
              <a:rPr lang="en-US" sz="1200" baseline="-25000" smtClean="0">
                <a:sym typeface="Symbol" panose="05050102010706020507" pitchFamily="18" charset="2"/>
              </a:rPr>
              <a:t>V</a:t>
            </a:r>
            <a:r>
              <a:rPr lang="en-US" sz="1200" baseline="0" smtClean="0">
                <a:sym typeface="Symbol" panose="05050102010706020507" pitchFamily="18" charset="2"/>
              </a:rPr>
              <a:t>) 1(’</a:t>
            </a:r>
            <a:r>
              <a:rPr lang="en-US" sz="1200" baseline="-25000" smtClean="0">
                <a:sym typeface="Symbol" panose="05050102010706020507" pitchFamily="18" charset="2"/>
              </a:rPr>
              <a:t>V </a:t>
            </a:r>
            <a:r>
              <a:rPr lang="en-US" sz="1200" baseline="0" smtClean="0">
                <a:sym typeface="Symbol" panose="05050102010706020507" pitchFamily="18" charset="2"/>
              </a:rPr>
              <a:t>) </a:t>
            </a:r>
            <a:r>
              <a:rPr lang="th-TH" sz="1200" baseline="0" smtClean="0">
                <a:sym typeface="Symbol" panose="05050102010706020507" pitchFamily="18" charset="2"/>
              </a:rPr>
              <a:t>เมื่อนำไปเทียบกับตาราง </a:t>
            </a:r>
            <a:r>
              <a:rPr lang="en-US" sz="1200" baseline="0" smtClean="0">
                <a:sym typeface="Symbol" panose="05050102010706020507" pitchFamily="18" charset="2"/>
              </a:rPr>
              <a:t>character table </a:t>
            </a:r>
            <a:r>
              <a:rPr lang="th-TH" sz="1200" baseline="0" smtClean="0">
                <a:sym typeface="Symbol" panose="05050102010706020507" pitchFamily="18" charset="2"/>
              </a:rPr>
              <a:t>จะพบว่าตรงกับ</a:t>
            </a:r>
            <a:r>
              <a:rPr lang="en-US" sz="1200" baseline="0" smtClean="0">
                <a:sym typeface="Symbol" panose="05050102010706020507" pitchFamily="18" charset="2"/>
              </a:rPr>
              <a:t>  </a:t>
            </a:r>
            <a:r>
              <a:rPr lang="th-TH" sz="1200" baseline="0" smtClean="0">
                <a:sym typeface="Symbol" panose="05050102010706020507" pitchFamily="18" charset="2"/>
              </a:rPr>
              <a:t>สมมาตรย่อยแบบ </a:t>
            </a:r>
            <a:r>
              <a:rPr lang="en-US" sz="1200" baseline="0" smtClean="0">
                <a:sym typeface="Symbol" panose="05050102010706020507" pitchFamily="18" charset="2"/>
              </a:rPr>
              <a:t>A1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smtClean="0">
                <a:sym typeface="Symbol" panose="05050102010706020507" pitchFamily="18" charset="2"/>
              </a:rPr>
              <a:t>MO : c1 3p</a:t>
            </a:r>
            <a:r>
              <a:rPr lang="en-US" sz="1200" baseline="-25000" smtClean="0">
                <a:sym typeface="Symbol" panose="05050102010706020507" pitchFamily="18" charset="2"/>
              </a:rPr>
              <a:t>x</a:t>
            </a:r>
            <a:r>
              <a:rPr lang="en-US" sz="1200" baseline="0" smtClean="0">
                <a:sym typeface="Symbol" panose="05050102010706020507" pitchFamily="18" charset="2"/>
              </a:rPr>
              <a:t>(S) + c2 2s(O1) - c3 2s(O2) </a:t>
            </a:r>
            <a:r>
              <a:rPr lang="th-TH" sz="1200" baseline="0" smtClean="0">
                <a:sym typeface="Symbol" panose="05050102010706020507" pitchFamily="18" charset="2"/>
              </a:rPr>
              <a:t>จะให้ผลเป็น </a:t>
            </a:r>
            <a:r>
              <a:rPr lang="en-US" sz="1200" baseline="0" smtClean="0">
                <a:sym typeface="Symbol" panose="05050102010706020507" pitchFamily="18" charset="2"/>
              </a:rPr>
              <a:t>1(E) -1(C</a:t>
            </a:r>
            <a:r>
              <a:rPr lang="en-US" sz="1200" baseline="-25000" smtClean="0">
                <a:sym typeface="Symbol" panose="05050102010706020507" pitchFamily="18" charset="2"/>
              </a:rPr>
              <a:t>2</a:t>
            </a:r>
            <a:r>
              <a:rPr lang="en-US" sz="1200" baseline="0" smtClean="0">
                <a:sym typeface="Symbol" panose="05050102010706020507" pitchFamily="18" charset="2"/>
              </a:rPr>
              <a:t>) 1(</a:t>
            </a:r>
            <a:r>
              <a:rPr lang="en-US" sz="1200" baseline="-25000" smtClean="0">
                <a:sym typeface="Symbol" panose="05050102010706020507" pitchFamily="18" charset="2"/>
              </a:rPr>
              <a:t>V</a:t>
            </a:r>
            <a:r>
              <a:rPr lang="en-US" sz="1200" baseline="0" smtClean="0">
                <a:sym typeface="Symbol" panose="05050102010706020507" pitchFamily="18" charset="2"/>
              </a:rPr>
              <a:t>) -1(’</a:t>
            </a:r>
            <a:r>
              <a:rPr lang="en-US" sz="1200" baseline="-25000" smtClean="0">
                <a:sym typeface="Symbol" panose="05050102010706020507" pitchFamily="18" charset="2"/>
              </a:rPr>
              <a:t>V </a:t>
            </a:r>
            <a:r>
              <a:rPr lang="en-US" sz="1200" baseline="0" smtClean="0">
                <a:sym typeface="Symbol" panose="05050102010706020507" pitchFamily="18" charset="2"/>
              </a:rPr>
              <a:t>) </a:t>
            </a:r>
            <a:r>
              <a:rPr lang="th-TH" sz="1200" baseline="0" smtClean="0">
                <a:sym typeface="Symbol" panose="05050102010706020507" pitchFamily="18" charset="2"/>
              </a:rPr>
              <a:t>เมื่อนำไปเทียบกับตาราง </a:t>
            </a:r>
            <a:r>
              <a:rPr lang="en-US" sz="1200" baseline="0" smtClean="0">
                <a:sym typeface="Symbol" panose="05050102010706020507" pitchFamily="18" charset="2"/>
              </a:rPr>
              <a:t>character table </a:t>
            </a:r>
            <a:r>
              <a:rPr lang="th-TH" sz="1200" baseline="0" smtClean="0">
                <a:sym typeface="Symbol" panose="05050102010706020507" pitchFamily="18" charset="2"/>
              </a:rPr>
              <a:t>จะพบว่าตรงกับ</a:t>
            </a:r>
            <a:r>
              <a:rPr lang="en-US" sz="1200" baseline="0" smtClean="0">
                <a:sym typeface="Symbol" panose="05050102010706020507" pitchFamily="18" charset="2"/>
              </a:rPr>
              <a:t>  </a:t>
            </a:r>
            <a:r>
              <a:rPr lang="th-TH" sz="1200" baseline="0" smtClean="0">
                <a:sym typeface="Symbol" panose="05050102010706020507" pitchFamily="18" charset="2"/>
              </a:rPr>
              <a:t>สมมาตรย่อยแบบ </a:t>
            </a:r>
            <a:r>
              <a:rPr lang="en-US" sz="1200" baseline="0" smtClean="0">
                <a:sym typeface="Symbol" panose="05050102010706020507" pitchFamily="18" charset="2"/>
              </a:rPr>
              <a:t>B1</a:t>
            </a:r>
            <a:endParaRPr lang="en-US" baseline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5FCC0-4C15-4D25-AF32-460E68482B14}" type="slidenum">
              <a:rPr lang="en-US" smtClean="0"/>
              <a:pPr>
                <a:defRPr/>
              </a:pPr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9255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พิจารณา</a:t>
            </a:r>
            <a:r>
              <a:rPr lang="th-TH" baseline="0" dirty="0" smtClean="0"/>
              <a:t> </a:t>
            </a:r>
            <a:r>
              <a:rPr lang="en-US" baseline="0" dirty="0" smtClean="0"/>
              <a:t>MO </a:t>
            </a:r>
            <a:r>
              <a:rPr lang="th-TH" dirty="0" smtClean="0"/>
              <a:t>ต่อไปนี้ว่าเกิดจาก</a:t>
            </a:r>
            <a:r>
              <a:rPr lang="th-TH" baseline="0" dirty="0" smtClean="0"/>
              <a:t> </a:t>
            </a:r>
            <a:r>
              <a:rPr lang="en-US" baseline="0" dirty="0" smtClean="0"/>
              <a:t>AO </a:t>
            </a:r>
            <a:r>
              <a:rPr lang="th-TH" baseline="0" dirty="0" smtClean="0"/>
              <a:t>ใด และควรมีรูปแบบ </a:t>
            </a:r>
            <a:r>
              <a:rPr lang="en-US" baseline="0" dirty="0" smtClean="0"/>
              <a:t>LCAO-MO  </a:t>
            </a:r>
            <a:r>
              <a:rPr lang="th-TH" baseline="0" smtClean="0"/>
              <a:t>อย่างไร </a:t>
            </a:r>
            <a:endParaRPr lang="th-TH" baseline="0" smtClean="0"/>
          </a:p>
          <a:p>
            <a:r>
              <a:rPr lang="th-TH" baseline="0" smtClean="0"/>
              <a:t>จากนั้น</a:t>
            </a:r>
            <a:r>
              <a:rPr lang="th-TH" baseline="0" dirty="0" smtClean="0"/>
              <a:t>พิจารณาว่าเมื่อกระทำแต่ละอย่างกับ</a:t>
            </a:r>
            <a:r>
              <a:rPr lang="en-US" baseline="0" dirty="0" smtClean="0"/>
              <a:t> MO </a:t>
            </a:r>
            <a:r>
              <a:rPr lang="th-TH" baseline="0" dirty="0" smtClean="0"/>
              <a:t>แต่ละแบบแล้ว ได้รูปร่างและสีที่เหมือนเดิม </a:t>
            </a:r>
            <a:r>
              <a:rPr lang="en-US" baseline="0" dirty="0" smtClean="0"/>
              <a:t>(1) </a:t>
            </a:r>
            <a:r>
              <a:rPr lang="th-TH" baseline="0" dirty="0" smtClean="0"/>
              <a:t>หรือ รูปร่างเหมือนเดิมแต่สลับสี (</a:t>
            </a:r>
            <a:r>
              <a:rPr lang="en-US" baseline="0" dirty="0" smtClean="0"/>
              <a:t>-1)</a:t>
            </a:r>
            <a:r>
              <a:rPr lang="th-TH" baseline="0" dirty="0" smtClean="0"/>
              <a:t> จึงจะถือว่า </a:t>
            </a:r>
            <a:r>
              <a:rPr lang="en-US" baseline="0" dirty="0" smtClean="0"/>
              <a:t>MO </a:t>
            </a:r>
            <a:r>
              <a:rPr lang="th-TH" baseline="0" dirty="0" smtClean="0"/>
              <a:t>นั้นใช้ได้ </a:t>
            </a:r>
            <a:r>
              <a:rPr lang="en-US" baseline="0" dirty="0" smtClean="0"/>
              <a:t> </a:t>
            </a:r>
            <a:r>
              <a:rPr lang="th-TH" baseline="0" dirty="0" smtClean="0"/>
              <a:t>แต่ถ้ากระทำแล้วไม่เหมือนเดิม หรือสีเพี้ยนไปแม้แต่การกระทำเดียว ออร์บิทัลนั้นจะใช้</a:t>
            </a:r>
            <a:r>
              <a:rPr lang="th-TH" baseline="0" smtClean="0"/>
              <a:t>ไม่ได้</a:t>
            </a:r>
            <a:r>
              <a:rPr lang="en-US" baseline="0" smtClean="0"/>
              <a:t>  </a:t>
            </a:r>
            <a:endParaRPr lang="en-US" baseline="0" smtClean="0"/>
          </a:p>
          <a:p>
            <a:r>
              <a:rPr lang="th-TH" baseline="0" smtClean="0"/>
              <a:t>จากนั้นระบุชนิดของสมมาตรย่อยของแต่ละ </a:t>
            </a:r>
            <a:r>
              <a:rPr lang="en-US" baseline="0" smtClean="0"/>
              <a:t>MO </a:t>
            </a:r>
            <a:r>
              <a:rPr lang="th-TH" baseline="0" smtClean="0"/>
              <a:t>และระบุว่า </a:t>
            </a:r>
            <a:r>
              <a:rPr lang="en-US" baseline="0" smtClean="0"/>
              <a:t>MO </a:t>
            </a:r>
            <a:r>
              <a:rPr lang="th-TH" baseline="0" smtClean="0"/>
              <a:t>นั้นใช้ได้หรือไม่</a:t>
            </a:r>
            <a:endParaRPr lang="th-TH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5FCC0-4C15-4D25-AF32-460E68482B14}" type="slidenum">
              <a:rPr lang="en-US" smtClean="0"/>
              <a:pPr>
                <a:defRPr/>
              </a:pPr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6983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40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สมดุลของโมเลกุล เป็นการจำแนกชนิดของโมเลกุลตามสมมาตรของโมลกุลนั้น</a:t>
            </a:r>
            <a:r>
              <a:rPr lang="th-TH" sz="1400" baseline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ๆ </a:t>
            </a:r>
          </a:p>
          <a:p>
            <a:r>
              <a:rPr lang="th-TH" sz="1400" baseline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</a:t>
            </a:r>
          </a:p>
          <a:p>
            <a:pPr marL="342900" indent="-342900">
              <a:buAutoNum type="arabicParenR"/>
            </a:pPr>
            <a:r>
              <a:rPr lang="th-TH" sz="1400" baseline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ใช้ในการสร้างฟังก์ชันคลื่นของโมเลกุล </a:t>
            </a:r>
            <a:r>
              <a:rPr lang="en-US" sz="1400" baseline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(LCAO-MO) </a:t>
            </a:r>
            <a:r>
              <a:rPr lang="th-TH" sz="1400" baseline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โดยใช้หาค่า </a:t>
            </a:r>
            <a:r>
              <a:rPr lang="en-US" sz="1400" baseline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 </a:t>
            </a:r>
          </a:p>
          <a:p>
            <a:pPr marL="342900" indent="-342900">
              <a:buAutoNum type="arabicParenR"/>
            </a:pPr>
            <a:r>
              <a:rPr lang="th-TH" sz="1400" baseline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ใช้ในการพิจารณาว่าเทอมอินทิเกรตเทอมใดที่เป็นศูนย์ (จะได้ไม่ต้องคำนวณให้เสียเวลา)</a:t>
            </a:r>
          </a:p>
          <a:p>
            <a:pPr marL="342900" indent="-342900">
              <a:buAutoNum type="arabicParenR"/>
            </a:pPr>
            <a:r>
              <a:rPr lang="th-TH" sz="1400" baseline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ใช้ในการจำแนกออร์บิทัลที่เกิดจากการซ้อนเหลื่อมของออร์บิทัลเชิงอะตอม </a:t>
            </a:r>
          </a:p>
          <a:p>
            <a:pPr marL="342900" indent="-342900">
              <a:buAutoNum type="arabicParenR"/>
            </a:pPr>
            <a:r>
              <a:rPr lang="th-TH" sz="1400" baseline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ทำให้เกิดกฏการเลือกที่เกี่ยวข้องกับการเปลี่ยนสถานะในสเปกโทรสโคปี (</a:t>
            </a:r>
            <a:r>
              <a:rPr lang="en-US" sz="1400" baseline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IR, UV </a:t>
            </a:r>
            <a:r>
              <a:rPr lang="th-TH" sz="1400" baseline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ฯลฯ)</a:t>
            </a:r>
            <a:endParaRPr lang="th-TH" sz="1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5FCC0-4C15-4D25-AF32-460E68482B14}" type="slidenum">
              <a:rPr lang="en-US" smtClean="0"/>
              <a:pPr>
                <a:defRPr/>
              </a:pPr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93304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Character</a:t>
            </a:r>
            <a:r>
              <a:rPr lang="en-US" baseline="0" dirty="0" smtClean="0"/>
              <a:t> table </a:t>
            </a:r>
            <a:r>
              <a:rPr lang="th-TH" baseline="0" dirty="0" smtClean="0"/>
              <a:t>คือตารางที่ให้ข้อมูลสมบัติต่าง ๆ ของแต่ละ </a:t>
            </a:r>
            <a:r>
              <a:rPr lang="en-US" baseline="0" dirty="0" smtClean="0"/>
              <a:t>point group </a:t>
            </a:r>
            <a:endParaRPr lang="th-TH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baseline="0" dirty="0" smtClean="0"/>
              <a:t>เช่น </a:t>
            </a:r>
            <a:r>
              <a:rPr lang="en-US" baseline="0" dirty="0" smtClean="0"/>
              <a:t>C</a:t>
            </a:r>
            <a:r>
              <a:rPr lang="en-US" baseline="-25000" dirty="0" smtClean="0"/>
              <a:t>2V</a:t>
            </a:r>
            <a:r>
              <a:rPr lang="en-US" baseline="0" dirty="0" smtClean="0"/>
              <a:t>(E, C</a:t>
            </a:r>
            <a:r>
              <a:rPr lang="en-US" baseline="-25000" dirty="0" smtClean="0"/>
              <a:t>2</a:t>
            </a:r>
            <a:r>
              <a:rPr lang="en-US" baseline="0" dirty="0" smtClean="0"/>
              <a:t>, </a:t>
            </a:r>
            <a:r>
              <a:rPr lang="en-US" baseline="0" dirty="0" smtClean="0">
                <a:sym typeface="Symbol" panose="05050102010706020507" pitchFamily="18" charset="2"/>
              </a:rPr>
              <a:t></a:t>
            </a:r>
            <a:r>
              <a:rPr lang="en-US" baseline="-25000" dirty="0" smtClean="0"/>
              <a:t>v</a:t>
            </a:r>
            <a:r>
              <a:rPr lang="en-US" baseline="0" dirty="0" smtClean="0"/>
              <a:t>, </a:t>
            </a:r>
            <a:r>
              <a:rPr lang="en-US" baseline="0" dirty="0" smtClean="0">
                <a:sym typeface="Symbol" panose="05050102010706020507" pitchFamily="18" charset="2"/>
              </a:rPr>
              <a:t></a:t>
            </a:r>
            <a:r>
              <a:rPr lang="en-US" baseline="0" dirty="0" smtClean="0"/>
              <a:t>‘</a:t>
            </a:r>
            <a:r>
              <a:rPr lang="en-US" baseline="-25000" dirty="0" smtClean="0"/>
              <a:t>v</a:t>
            </a:r>
            <a:r>
              <a:rPr lang="en-US" baseline="0" dirty="0" smtClean="0"/>
              <a:t>) </a:t>
            </a:r>
            <a:r>
              <a:rPr lang="th-TH" baseline="0" dirty="0" smtClean="0"/>
              <a:t>หมายความว่าถ้าโมเลกุลมี </a:t>
            </a:r>
            <a:r>
              <a:rPr lang="en-US" baseline="0" dirty="0" smtClean="0"/>
              <a:t>Point group </a:t>
            </a:r>
            <a:r>
              <a:rPr lang="th-TH" baseline="0" dirty="0" smtClean="0"/>
              <a:t>เป็น </a:t>
            </a:r>
            <a:r>
              <a:rPr lang="en-US" baseline="0" dirty="0" smtClean="0"/>
              <a:t>C2V </a:t>
            </a:r>
            <a:r>
              <a:rPr lang="th-TH" baseline="0" dirty="0" smtClean="0"/>
              <a:t>จะมีการกระทำอยู่ </a:t>
            </a:r>
            <a:r>
              <a:rPr lang="en-US" baseline="0" dirty="0" smtClean="0"/>
              <a:t>4 </a:t>
            </a:r>
            <a:r>
              <a:rPr lang="th-TH" baseline="0" dirty="0" smtClean="0"/>
              <a:t>แบบที่กระทำแล้วยังได้โมเลกุลที่</a:t>
            </a:r>
            <a:r>
              <a:rPr lang="th-TH" baseline="0" smtClean="0"/>
              <a:t>คล้าย</a:t>
            </a:r>
            <a:r>
              <a:rPr lang="th-TH" baseline="0" smtClean="0"/>
              <a:t>เดิม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5FCC0-4C15-4D25-AF32-460E68482B14}" type="slidenum">
              <a:rPr lang="en-US" smtClean="0"/>
              <a:pPr>
                <a:defRPr/>
              </a:pPr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39292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5FCC0-4C15-4D25-AF32-460E68482B14}" type="slidenum">
              <a:rPr lang="en-US" smtClean="0"/>
              <a:pPr>
                <a:defRPr/>
              </a:pPr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08587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การกระทำ</a:t>
            </a:r>
            <a:r>
              <a:rPr lang="th-TH" baseline="0" dirty="0" smtClean="0"/>
              <a:t> ที่ทำกับโมเลกุลสามารถแทนได้โดยใช้เมตริกซ์ ที่เรียกว่า ตัวแทน</a:t>
            </a:r>
            <a:r>
              <a:rPr lang="en-US" baseline="0" dirty="0" smtClean="0"/>
              <a:t> (representation) </a:t>
            </a:r>
            <a:r>
              <a:rPr lang="th-TH" baseline="0" dirty="0" smtClean="0"/>
              <a:t>ของตัวกระทำ  เมตริกซ์นั้นจะเรียกว่า </a:t>
            </a:r>
            <a:r>
              <a:rPr lang="en-US" baseline="0" dirty="0" smtClean="0"/>
              <a:t>Matrix representative </a:t>
            </a:r>
            <a:r>
              <a:rPr lang="th-TH" baseline="0" dirty="0" smtClean="0"/>
              <a:t>ซึ่งจะมีมิติ </a:t>
            </a:r>
            <a:r>
              <a:rPr lang="en-US" baseline="0" dirty="0" smtClean="0"/>
              <a:t>(n) </a:t>
            </a:r>
            <a:r>
              <a:rPr lang="th-TH" baseline="0" dirty="0" smtClean="0"/>
              <a:t>แตกต่างกันได้</a:t>
            </a:r>
            <a:r>
              <a:rPr lang="th-TH" baseline="0" smtClean="0"/>
              <a:t>ขึ้นกับ</a:t>
            </a:r>
            <a:r>
              <a:rPr lang="th-TH" baseline="0" smtClean="0"/>
              <a:t>จำนวน </a:t>
            </a:r>
            <a:r>
              <a:rPr lang="en-US" baseline="0" smtClean="0"/>
              <a:t>AO </a:t>
            </a:r>
            <a:r>
              <a:rPr lang="th-TH" baseline="0" smtClean="0"/>
              <a:t>ที่ใช้ในการสร้าง </a:t>
            </a:r>
            <a:r>
              <a:rPr lang="en-US" baseline="0" smtClean="0"/>
              <a:t>MO</a:t>
            </a:r>
            <a:r>
              <a:rPr lang="th-TH" baseline="0" smtClean="0"/>
              <a:t> </a:t>
            </a:r>
            <a:r>
              <a:rPr lang="th-TH" baseline="0" dirty="0" smtClean="0"/>
              <a:t>และเมื่อเอาตัวเลขในแนวแทยง(บนซ้ายไปล่างขวา)ของเมตริกซ์มาบวกกัน ตัวเลขที่ได้จะ</a:t>
            </a:r>
            <a:r>
              <a:rPr lang="th-TH" baseline="0" smtClean="0"/>
              <a:t>เรียกว่า </a:t>
            </a:r>
            <a:r>
              <a:rPr lang="en-US" baseline="0" smtClean="0"/>
              <a:t>character</a:t>
            </a:r>
          </a:p>
          <a:p>
            <a:r>
              <a:rPr lang="en-US" baseline="0" smtClean="0"/>
              <a:t>Matrix</a:t>
            </a:r>
            <a:r>
              <a:rPr lang="th-TH" baseline="0" smtClean="0"/>
              <a:t> ที่ใช้เป็นตัวแทนการกระทำนี้อาจมีค่าแตกต่างกันได้ขึ้นกับลำดับของ </a:t>
            </a:r>
            <a:r>
              <a:rPr lang="en-US" baseline="0" smtClean="0"/>
              <a:t>AO </a:t>
            </a:r>
            <a:r>
              <a:rPr lang="th-TH" baseline="0" smtClean="0"/>
              <a:t>ที่ใช้และชนิดของ </a:t>
            </a:r>
            <a:r>
              <a:rPr lang="en-US" baseline="0" smtClean="0"/>
              <a:t>AO </a:t>
            </a:r>
            <a:r>
              <a:rPr lang="th-TH" baseline="0" smtClean="0"/>
              <a:t>ที่ใช้ในการสร้าง </a:t>
            </a:r>
            <a:r>
              <a:rPr lang="en-US" baseline="0" smtClean="0"/>
              <a:t>MO </a:t>
            </a:r>
            <a:r>
              <a:rPr lang="th-TH" baseline="0" smtClean="0"/>
              <a:t> </a:t>
            </a:r>
          </a:p>
          <a:p>
            <a:r>
              <a:rPr lang="th-TH" baseline="0" smtClean="0"/>
              <a:t>สัญลักษณ์ </a:t>
            </a:r>
            <a:r>
              <a:rPr lang="th-TH" baseline="0" smtClean="0">
                <a:sym typeface="Symbol" panose="05050102010706020507" pitchFamily="18" charset="2"/>
              </a:rPr>
              <a:t> เรียกว่า </a:t>
            </a:r>
            <a:r>
              <a:rPr lang="en-US" baseline="0" smtClean="0">
                <a:sym typeface="Symbol" panose="05050102010706020507" pitchFamily="18" charset="2"/>
              </a:rPr>
              <a:t>reducible representation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5FCC0-4C15-4D25-AF32-460E68482B14}" type="slidenum">
              <a:rPr lang="en-US" smtClean="0"/>
              <a:pPr>
                <a:defRPr/>
              </a:pPr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0738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mtClean="0"/>
              <a:t>เมื่อพิจารณา</a:t>
            </a:r>
            <a:r>
              <a:rPr lang="th-TH" baseline="0" smtClean="0"/>
              <a:t> </a:t>
            </a:r>
            <a:r>
              <a:rPr lang="en-US" baseline="0" smtClean="0"/>
              <a:t>MO </a:t>
            </a:r>
            <a:r>
              <a:rPr lang="th-TH" baseline="0" smtClean="0"/>
              <a:t>ที่ประกอบด้วย </a:t>
            </a:r>
            <a:r>
              <a:rPr lang="en-US" baseline="0" smtClean="0"/>
              <a:t>3 AO </a:t>
            </a:r>
            <a:r>
              <a:rPr lang="th-TH" baseline="0" smtClean="0"/>
              <a:t>จะได้เมตริกซ์ที่มีขนาด </a:t>
            </a:r>
            <a:r>
              <a:rPr lang="en-US" baseline="0" smtClean="0"/>
              <a:t>3x3 </a:t>
            </a:r>
            <a:r>
              <a:rPr lang="th-TH" baseline="0" smtClean="0"/>
              <a:t>และค่า </a:t>
            </a:r>
            <a:r>
              <a:rPr lang="th-TH" baseline="0" smtClean="0">
                <a:sym typeface="Symbol" panose="05050102010706020507" pitchFamily="18" charset="2"/>
              </a:rPr>
              <a:t></a:t>
            </a:r>
            <a:r>
              <a:rPr lang="th-TH" baseline="0" smtClean="0"/>
              <a:t> จะมีค่ามากสุดคือ </a:t>
            </a:r>
            <a:r>
              <a:rPr lang="en-US" baseline="0" smtClean="0"/>
              <a:t>3 </a:t>
            </a:r>
            <a:r>
              <a:rPr lang="th-TH" smtClean="0"/>
              <a:t>เมื่อพิจารณา</a:t>
            </a:r>
            <a:r>
              <a:rPr lang="th-TH" baseline="0" smtClean="0"/>
              <a:t> เมตริกซ์จะพบว่าการกระทำทั้ง </a:t>
            </a:r>
            <a:r>
              <a:rPr lang="en-US" baseline="0" smtClean="0"/>
              <a:t>4 </a:t>
            </a:r>
            <a:r>
              <a:rPr lang="th-TH" baseline="0" smtClean="0"/>
              <a:t>อย่างอาจจะสลับระหว่าง  </a:t>
            </a:r>
            <a:r>
              <a:rPr lang="en-US" baseline="0" smtClean="0"/>
              <a:t>AO 2s (O1) </a:t>
            </a:r>
            <a:r>
              <a:rPr lang="th-TH" baseline="0" smtClean="0"/>
              <a:t>และ </a:t>
            </a:r>
            <a:r>
              <a:rPr lang="en-US" baseline="0" smtClean="0"/>
              <a:t>2s (O2) </a:t>
            </a:r>
            <a:r>
              <a:rPr lang="th-TH" baseline="0" smtClean="0"/>
              <a:t>แต่จะไม่ยุ่งกับ </a:t>
            </a:r>
            <a:r>
              <a:rPr lang="en-US" baseline="0" smtClean="0"/>
              <a:t>3p</a:t>
            </a:r>
            <a:r>
              <a:rPr lang="en-US" baseline="-25000" smtClean="0"/>
              <a:t>x</a:t>
            </a:r>
            <a:r>
              <a:rPr lang="en-US" baseline="0" smtClean="0"/>
              <a:t> (S) </a:t>
            </a:r>
            <a:r>
              <a:rPr lang="th-TH" baseline="0" smtClean="0"/>
              <a:t>นั่นหมายความว่าเราสามารถแยกออร์บิทัลสองกลุ่มนี้ออกจากกันได้ โดยกลุ่มแรกมี</a:t>
            </a:r>
            <a:r>
              <a:rPr lang="en-US" baseline="0" smtClean="0"/>
              <a:t>1AO </a:t>
            </a:r>
            <a:r>
              <a:rPr lang="th-TH" baseline="0" smtClean="0"/>
              <a:t>คือ </a:t>
            </a:r>
            <a:r>
              <a:rPr lang="en-US" baseline="0" smtClean="0"/>
              <a:t>-3p</a:t>
            </a:r>
            <a:r>
              <a:rPr lang="en-US" baseline="-25000" smtClean="0"/>
              <a:t>x</a:t>
            </a:r>
            <a:r>
              <a:rPr lang="en-US" baseline="0" smtClean="0"/>
              <a:t>(s) (1</a:t>
            </a:r>
            <a:r>
              <a:rPr lang="th-TH" baseline="0" smtClean="0"/>
              <a:t>มิติ </a:t>
            </a:r>
            <a:r>
              <a:rPr lang="th-TH" baseline="0" smtClean="0">
                <a:sym typeface="Symbol" panose="05050102010706020507" pitchFamily="18" charset="2"/>
              </a:rPr>
              <a:t></a:t>
            </a:r>
            <a:r>
              <a:rPr lang="en-US" baseline="30000" smtClean="0">
                <a:sym typeface="Symbol" panose="05050102010706020507" pitchFamily="18" charset="2"/>
              </a:rPr>
              <a:t>1</a:t>
            </a:r>
            <a:r>
              <a:rPr lang="th-TH" baseline="0" smtClean="0"/>
              <a:t>) และกลุ่มที่สองมี </a:t>
            </a:r>
            <a:r>
              <a:rPr lang="en-US" baseline="0" smtClean="0"/>
              <a:t>2 AO </a:t>
            </a:r>
            <a:r>
              <a:rPr lang="th-TH" baseline="0" smtClean="0"/>
              <a:t>คือ </a:t>
            </a:r>
            <a:r>
              <a:rPr lang="en-US" baseline="0" smtClean="0"/>
              <a:t>2s(O1)-2s(O2)  (2 </a:t>
            </a:r>
            <a:r>
              <a:rPr lang="th-TH" baseline="0" smtClean="0"/>
              <a:t>มิติ </a:t>
            </a:r>
            <a:r>
              <a:rPr lang="th-TH" baseline="0" smtClean="0">
                <a:sym typeface="Symbol" panose="05050102010706020507" pitchFamily="18" charset="2"/>
              </a:rPr>
              <a:t></a:t>
            </a:r>
            <a:r>
              <a:rPr lang="en-US" baseline="30000" smtClean="0">
                <a:sym typeface="Symbol" panose="05050102010706020507" pitchFamily="18" charset="2"/>
              </a:rPr>
              <a:t>2</a:t>
            </a:r>
            <a:r>
              <a:rPr lang="th-TH" baseline="0" smtClean="0"/>
              <a:t>)</a:t>
            </a:r>
            <a:r>
              <a:rPr lang="en-US" baseline="0" smtClean="0"/>
              <a:t> </a:t>
            </a:r>
          </a:p>
          <a:p>
            <a:r>
              <a:rPr lang="en-US" baseline="0" smtClean="0"/>
              <a:t>Reducible representation </a:t>
            </a:r>
            <a:r>
              <a:rPr lang="th-TH" baseline="0" smtClean="0"/>
              <a:t>สามารถแตกออกเป็น </a:t>
            </a:r>
            <a:r>
              <a:rPr lang="en-US" baseline="0" smtClean="0"/>
              <a:t>Irreducible representation </a:t>
            </a:r>
            <a:r>
              <a:rPr lang="th-TH" baseline="0" smtClean="0"/>
              <a:t>หลายอันได้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5FCC0-4C15-4D25-AF32-460E68482B14}" type="slidenum">
              <a:rPr lang="en-US" smtClean="0"/>
              <a:pPr>
                <a:defRPr/>
              </a:pPr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79808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mtClean="0"/>
              <a:t>หากพิจารณาว่า</a:t>
            </a:r>
            <a:r>
              <a:rPr lang="th-TH" baseline="0" smtClean="0"/>
              <a:t> </a:t>
            </a:r>
            <a:r>
              <a:rPr lang="en-US" baseline="0" smtClean="0"/>
              <a:t>MO </a:t>
            </a:r>
            <a:r>
              <a:rPr lang="th-TH" baseline="0" smtClean="0"/>
              <a:t>ประกอบด้วย </a:t>
            </a:r>
            <a:r>
              <a:rPr lang="en-US" baseline="0" smtClean="0"/>
              <a:t>2AO </a:t>
            </a:r>
            <a:r>
              <a:rPr lang="th-TH" baseline="0" smtClean="0"/>
              <a:t>จะทำให้ได้เมตริกซ์ที่มีขนาด </a:t>
            </a:r>
            <a:r>
              <a:rPr lang="en-US" baseline="0" smtClean="0"/>
              <a:t>2x2</a:t>
            </a:r>
          </a:p>
          <a:p>
            <a:r>
              <a:rPr lang="th-TH" baseline="0" smtClean="0"/>
              <a:t>แต่หากพิจารณาว่า </a:t>
            </a:r>
            <a:r>
              <a:rPr lang="en-US" baseline="0" smtClean="0"/>
              <a:t>MO </a:t>
            </a:r>
            <a:r>
              <a:rPr lang="th-TH" baseline="0" smtClean="0"/>
              <a:t>ประกอบด้วย </a:t>
            </a:r>
            <a:r>
              <a:rPr lang="en-US" baseline="0" smtClean="0"/>
              <a:t>1 orbital </a:t>
            </a:r>
            <a:r>
              <a:rPr lang="th-TH" baseline="0" smtClean="0"/>
              <a:t>ซึ่งเป็นผลรวมของ </a:t>
            </a:r>
            <a:r>
              <a:rPr lang="en-US" baseline="0" smtClean="0"/>
              <a:t>2 AO </a:t>
            </a:r>
            <a:r>
              <a:rPr lang="th-TH" baseline="0" smtClean="0"/>
              <a:t>จะทำให้ได้เมตริกซ์ขนาด </a:t>
            </a:r>
            <a:r>
              <a:rPr lang="en-US" baseline="0" smtClean="0"/>
              <a:t>1x1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5FCC0-4C15-4D25-AF32-460E68482B14}" type="slidenum">
              <a:rPr lang="en-US" smtClean="0"/>
              <a:pPr>
                <a:defRPr/>
              </a:pPr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6303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องค์ประกอบของ</a:t>
            </a:r>
            <a:r>
              <a:rPr lang="th-TH" baseline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aseline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character tables</a:t>
            </a:r>
          </a:p>
          <a:p>
            <a:r>
              <a:rPr lang="th-TH" baseline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หัวตาราง ประกอบด้วย ชนิดและจำนวน </a:t>
            </a:r>
            <a:r>
              <a:rPr lang="en-US" baseline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operator </a:t>
            </a:r>
            <a:r>
              <a:rPr lang="th-TH" baseline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ที่ต่างกัน </a:t>
            </a:r>
            <a:endParaRPr lang="en-US" baseline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71450" indent="-171450">
              <a:buFontTx/>
              <a:buChar char="-"/>
            </a:pPr>
            <a:r>
              <a:rPr lang="en-US" baseline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E </a:t>
            </a:r>
            <a:r>
              <a:rPr lang="th-TH" baseline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</a:t>
            </a:r>
            <a:r>
              <a:rPr lang="en-US" baseline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identity </a:t>
            </a:r>
            <a:r>
              <a:rPr lang="th-TH" baseline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 </a:t>
            </a:r>
            <a:r>
              <a:rPr lang="en-US" baseline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baseline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อัน </a:t>
            </a:r>
            <a:endParaRPr lang="en-US" baseline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71450" indent="-171450">
              <a:buFontTx/>
              <a:buChar char="-"/>
            </a:pPr>
            <a:r>
              <a:rPr lang="en-US" baseline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2C</a:t>
            </a:r>
            <a:r>
              <a:rPr lang="en-US" baseline="-2500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baseline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aseline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หมายถึงการกระทำ </a:t>
            </a:r>
            <a:r>
              <a:rPr lang="en-US" baseline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en-US" baseline="-2500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baseline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aseline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 </a:t>
            </a:r>
            <a:r>
              <a:rPr lang="en-US" baseline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baseline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อัน (อันแรกคือ หมุน </a:t>
            </a:r>
            <a:r>
              <a:rPr lang="en-US" baseline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120 </a:t>
            </a:r>
            <a:r>
              <a:rPr lang="en-US" baseline="0" smtClean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 </a:t>
            </a:r>
            <a:r>
              <a:rPr lang="th-TH" baseline="0" smtClean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และอันที่สองคือหมุนอีก </a:t>
            </a:r>
            <a:r>
              <a:rPr lang="en-US" baseline="0" smtClean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120 </a:t>
            </a:r>
            <a:r>
              <a:rPr lang="en-US" baseline="0" smtClean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 </a:t>
            </a:r>
            <a:r>
              <a:rPr lang="th-TH" baseline="0" smtClean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เป็น </a:t>
            </a:r>
            <a:r>
              <a:rPr lang="en-US" baseline="0" smtClean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240 ) </a:t>
            </a:r>
            <a:endParaRPr lang="th-TH" baseline="0" smtClean="0">
              <a:latin typeface="TH SarabunPSK" panose="020B0500040200020003" pitchFamily="34" charset="-34"/>
              <a:cs typeface="TH SarabunPSK" panose="020B0500040200020003" pitchFamily="34" charset="-34"/>
              <a:sym typeface="Symbol" panose="05050102010706020507" pitchFamily="18" charset="2"/>
            </a:endParaRPr>
          </a:p>
          <a:p>
            <a:pPr marL="171450" indent="-171450">
              <a:buFontTx/>
              <a:buChar char="-"/>
            </a:pPr>
            <a:r>
              <a:rPr lang="en-US" baseline="0" smtClean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3</a:t>
            </a:r>
            <a:r>
              <a:rPr lang="en-US" baseline="-25000" smtClean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V</a:t>
            </a:r>
            <a:r>
              <a:rPr lang="en-US" baseline="0" smtClean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</a:t>
            </a:r>
            <a:r>
              <a:rPr lang="th-TH" baseline="0" smtClean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หมายถึงมีระนาบที่ขนานกับแกน </a:t>
            </a:r>
            <a:r>
              <a:rPr lang="en-US" baseline="0" smtClean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C</a:t>
            </a:r>
            <a:r>
              <a:rPr lang="en-US" baseline="-25000" smtClean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3</a:t>
            </a:r>
            <a:r>
              <a:rPr lang="en-US" baseline="0" smtClean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 </a:t>
            </a:r>
            <a:r>
              <a:rPr lang="th-TH" baseline="0" smtClean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รวม </a:t>
            </a:r>
            <a:r>
              <a:rPr lang="en-US" baseline="0" smtClean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3 </a:t>
            </a:r>
            <a:r>
              <a:rPr lang="th-TH" baseline="0" smtClean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ระนาบ</a:t>
            </a:r>
          </a:p>
          <a:p>
            <a:pPr marL="171450" indent="-171450">
              <a:buFontTx/>
              <a:buChar char="-"/>
            </a:pPr>
            <a:r>
              <a:rPr lang="en-US" baseline="0" smtClean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h6 </a:t>
            </a:r>
            <a:r>
              <a:rPr lang="th-TH" baseline="0" smtClean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หมายถึงมี </a:t>
            </a:r>
            <a:r>
              <a:rPr lang="en-US" baseline="0" smtClean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operator </a:t>
            </a:r>
            <a:r>
              <a:rPr lang="th-TH" baseline="0" smtClean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รวม </a:t>
            </a:r>
            <a:r>
              <a:rPr lang="en-US" baseline="0" smtClean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6 </a:t>
            </a:r>
            <a:r>
              <a:rPr lang="th-TH" baseline="0" smtClean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อัน</a:t>
            </a:r>
          </a:p>
          <a:p>
            <a:pPr marL="0" indent="0">
              <a:buFontTx/>
              <a:buNone/>
            </a:pPr>
            <a:r>
              <a:rPr lang="th-TH" baseline="0" smtClean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ตัวอักษร</a:t>
            </a:r>
            <a:r>
              <a:rPr lang="en-US" baseline="0" smtClean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(+</a:t>
            </a:r>
            <a:r>
              <a:rPr lang="th-TH" baseline="0" smtClean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ตัวเลข) เช่น </a:t>
            </a:r>
            <a:r>
              <a:rPr lang="en-US" baseline="0" smtClean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A1, E </a:t>
            </a:r>
            <a:r>
              <a:rPr lang="th-TH" baseline="0" smtClean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ฯลฯ แทนชนิดของสมมาตรย่อยหรือ </a:t>
            </a:r>
            <a:r>
              <a:rPr lang="en-US" baseline="0" smtClean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irreducible representations </a:t>
            </a:r>
          </a:p>
          <a:p>
            <a:pPr marL="0" indent="0">
              <a:buFontTx/>
              <a:buNone/>
            </a:pPr>
            <a:r>
              <a:rPr lang="th-TH" baseline="0" smtClean="0"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ตัวเลขในตารางแทนผลรวมแนวแทยงของเมตริกซ์ เรียกว่า </a:t>
            </a:r>
            <a:endParaRPr lang="en-US" baseline="0" smtClean="0">
              <a:latin typeface="TH SarabunPSK" panose="020B0500040200020003" pitchFamily="34" charset="-34"/>
              <a:cs typeface="TH SarabunPSK" panose="020B0500040200020003" pitchFamily="34" charset="-34"/>
              <a:sym typeface="Symbol" panose="05050102010706020507" pitchFamily="18" charset="2"/>
            </a:endParaRPr>
          </a:p>
          <a:p>
            <a:pPr marL="0" indent="0">
              <a:buFontTx/>
              <a:buNone/>
            </a:pPr>
            <a:endParaRPr lang="th-TH" baseline="0" smtClean="0">
              <a:latin typeface="TH SarabunPSK" panose="020B0500040200020003" pitchFamily="34" charset="-34"/>
              <a:cs typeface="TH SarabunPSK" panose="020B0500040200020003" pitchFamily="34" charset="-34"/>
              <a:sym typeface="Symbol" panose="05050102010706020507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5FCC0-4C15-4D25-AF32-460E68482B14}" type="slidenum">
              <a:rPr lang="en-US" smtClean="0"/>
              <a:pPr>
                <a:defRPr/>
              </a:pPr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68806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mtClean="0"/>
              <a:t>พิจารณา</a:t>
            </a:r>
            <a:r>
              <a:rPr lang="th-TH" baseline="0" smtClean="0"/>
              <a:t> </a:t>
            </a:r>
            <a:r>
              <a:rPr lang="en-US" baseline="0" smtClean="0"/>
              <a:t>MO </a:t>
            </a:r>
            <a:r>
              <a:rPr lang="th-TH" baseline="0" smtClean="0"/>
              <a:t>ของ </a:t>
            </a:r>
            <a:r>
              <a:rPr lang="en-US" baseline="0" smtClean="0"/>
              <a:t>NH3 </a:t>
            </a:r>
            <a:r>
              <a:rPr lang="th-TH" baseline="0" smtClean="0"/>
              <a:t>ซึ่งประกอบด้วย </a:t>
            </a:r>
            <a:r>
              <a:rPr lang="en-US" baseline="0" smtClean="0"/>
              <a:t>2s(H) 3 AO </a:t>
            </a:r>
            <a:r>
              <a:rPr lang="th-TH" baseline="0" smtClean="0"/>
              <a:t>รวมกัน (ไม่แยกเป็น </a:t>
            </a:r>
            <a:r>
              <a:rPr lang="en-US" baseline="0" smtClean="0"/>
              <a:t>H1, H2, H3) </a:t>
            </a:r>
            <a:r>
              <a:rPr lang="th-TH" baseline="0" smtClean="0"/>
              <a:t>เมตริกซ์ที่ได้จะเป็นขนาด </a:t>
            </a:r>
            <a:r>
              <a:rPr lang="en-US" baseline="0" smtClean="0"/>
              <a:t>1x1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5FCC0-4C15-4D25-AF32-460E68482B14}" type="slidenum">
              <a:rPr lang="en-US" smtClean="0"/>
              <a:pPr>
                <a:defRPr/>
              </a:pPr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58531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mtClean="0"/>
              <a:t>ออร์บิทัลที่มีสมมาตร(ย่อย)เหมือนกัน</a:t>
            </a:r>
            <a:r>
              <a:rPr lang="th-TH" baseline="0" smtClean="0"/>
              <a:t> จะมี </a:t>
            </a:r>
            <a:r>
              <a:rPr lang="en-US" baseline="0" smtClean="0"/>
              <a:t>overlap integral </a:t>
            </a:r>
            <a:r>
              <a:rPr lang="th-TH" baseline="0" smtClean="0"/>
              <a:t>ที่ไม่เป็นศูนย์ </a:t>
            </a:r>
          </a:p>
          <a:p>
            <a:r>
              <a:rPr lang="th-TH" baseline="0" smtClean="0"/>
              <a:t>นั้นหมายความว่าออร์บิทัลที่จะสร้าง </a:t>
            </a:r>
            <a:r>
              <a:rPr lang="en-US" baseline="0" smtClean="0"/>
              <a:t>bonding </a:t>
            </a:r>
            <a:r>
              <a:rPr lang="th-TH" baseline="0" smtClean="0"/>
              <a:t>หรือ </a:t>
            </a:r>
            <a:r>
              <a:rPr lang="en-US" baseline="0" smtClean="0"/>
              <a:t>antibonding </a:t>
            </a:r>
            <a:r>
              <a:rPr lang="th-TH" baseline="0" smtClean="0"/>
              <a:t>ได้ จะต้องมีสมมาตรเหมือนกัน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5FCC0-4C15-4D25-AF32-460E68482B14}" type="slidenum">
              <a:rPr lang="en-US" smtClean="0"/>
              <a:pPr>
                <a:defRPr/>
              </a:pPr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08148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mtClean="0"/>
              <a:t>การพิจารณาว่าการอินทิเกรตออร์บิทัลสองออร์บิทัลจะเป็นศูนย์หรือไม่ ต้องพิจารณาสมมาตรย่อยของแต่ละออร์บิทัล</a:t>
            </a:r>
            <a:r>
              <a:rPr lang="th-TH" baseline="0" smtClean="0"/>
              <a:t>  (ดูค่า </a:t>
            </a:r>
            <a:r>
              <a:rPr lang="th-TH" baseline="0" smtClean="0">
                <a:sym typeface="Symbol" panose="05050102010706020507" pitchFamily="18" charset="2"/>
              </a:rPr>
              <a:t>) หากเอา </a:t>
            </a:r>
            <a:r>
              <a:rPr lang="en-US" baseline="0" smtClean="0">
                <a:sym typeface="Symbol" panose="05050102010706020507" pitchFamily="18" charset="2"/>
              </a:rPr>
              <a:t> </a:t>
            </a:r>
            <a:r>
              <a:rPr lang="th-TH" baseline="0" smtClean="0">
                <a:sym typeface="Symbol" panose="05050102010706020507" pitchFamily="18" charset="2"/>
              </a:rPr>
              <a:t>แต่ละตัวของทั้งสองฟังก์ชันคูณกันแล้วได้สมมาตรแบบ </a:t>
            </a:r>
            <a:r>
              <a:rPr lang="en-US" baseline="0" smtClean="0">
                <a:sym typeface="Symbol" panose="05050102010706020507" pitchFamily="18" charset="2"/>
              </a:rPr>
              <a:t>A1 </a:t>
            </a:r>
            <a:r>
              <a:rPr lang="th-TH" baseline="0" smtClean="0">
                <a:sym typeface="Symbol" panose="05050102010706020507" pitchFamily="18" charset="2"/>
              </a:rPr>
              <a:t>(ได้ </a:t>
            </a:r>
            <a:r>
              <a:rPr lang="en-US" baseline="0" smtClean="0">
                <a:sym typeface="Symbol" panose="05050102010706020507" pitchFamily="18" charset="2"/>
              </a:rPr>
              <a:t>1 </a:t>
            </a:r>
            <a:r>
              <a:rPr lang="th-TH" baseline="0" smtClean="0">
                <a:sym typeface="Symbol" panose="05050102010706020507" pitchFamily="18" charset="2"/>
              </a:rPr>
              <a:t>ทุกตัว) แสดงว่าไม่เป็นศูนย์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5FCC0-4C15-4D25-AF32-460E68482B14}" type="slidenum">
              <a:rPr lang="en-US" smtClean="0"/>
              <a:pPr>
                <a:defRPr/>
              </a:pPr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16139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mtClean="0"/>
              <a:t>หากมีการอินทิเกรทฟังก์ชันมากกว่า</a:t>
            </a:r>
            <a:r>
              <a:rPr lang="th-TH" baseline="0" smtClean="0"/>
              <a:t> </a:t>
            </a:r>
            <a:r>
              <a:rPr lang="en-US" baseline="0" smtClean="0"/>
              <a:t>2 </a:t>
            </a:r>
            <a:r>
              <a:rPr lang="th-TH" baseline="0" smtClean="0"/>
              <a:t>ฟังก์ชัน ค่า</a:t>
            </a:r>
            <a:r>
              <a:rPr lang="en-US" baseline="0" smtClean="0"/>
              <a:t> </a:t>
            </a:r>
            <a:r>
              <a:rPr lang="en-US" baseline="0" smtClean="0">
                <a:sym typeface="Symbol" panose="05050102010706020507" pitchFamily="18" charset="2"/>
              </a:rPr>
              <a:t> </a:t>
            </a:r>
            <a:r>
              <a:rPr lang="th-TH" baseline="0" smtClean="0">
                <a:sym typeface="Symbol" panose="05050102010706020507" pitchFamily="18" charset="2"/>
              </a:rPr>
              <a:t>ของทุกฟังก์ชันคูณกันต้องมีค่าเป็น </a:t>
            </a:r>
            <a:r>
              <a:rPr lang="en-US" baseline="0" smtClean="0">
                <a:sym typeface="Symbol" panose="05050102010706020507" pitchFamily="18" charset="2"/>
              </a:rPr>
              <a:t>+1 </a:t>
            </a:r>
            <a:r>
              <a:rPr lang="th-TH" baseline="0" smtClean="0">
                <a:sym typeface="Symbol" panose="05050102010706020507" pitchFamily="18" charset="2"/>
              </a:rPr>
              <a:t>ทุกตัว (</a:t>
            </a:r>
            <a:r>
              <a:rPr lang="en-US" baseline="0" smtClean="0">
                <a:sym typeface="Symbol" panose="05050102010706020507" pitchFamily="18" charset="2"/>
              </a:rPr>
              <a:t>A1) </a:t>
            </a:r>
            <a:r>
              <a:rPr lang="th-TH" baseline="0" smtClean="0">
                <a:sym typeface="Symbol" panose="05050102010706020507" pitchFamily="18" charset="2"/>
              </a:rPr>
              <a:t>ผลอินทิเกรตจึงจะไม่เป็นศูนย์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5FCC0-4C15-4D25-AF32-460E68482B14}" type="slidenum">
              <a:rPr lang="en-US" smtClean="0"/>
              <a:pPr>
                <a:defRPr/>
              </a:pPr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6264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ทฤษฎีกลุ่ม</a:t>
            </a:r>
            <a:r>
              <a:rPr lang="th-TH" baseline="0" dirty="0" smtClean="0"/>
              <a:t> เป็นการศึกษาเกี่ยวกับสมมาตรของโมเลกุล ในทฤษฎีกลุ่มจะมองสมมาตรของโมเลกุลว่าประกอบด้วย </a:t>
            </a:r>
            <a:r>
              <a:rPr lang="en-US" baseline="0" dirty="0" smtClean="0"/>
              <a:t>2 </a:t>
            </a:r>
            <a:r>
              <a:rPr lang="th-TH" baseline="0" dirty="0" smtClean="0"/>
              <a:t>ส่วน คือ</a:t>
            </a:r>
          </a:p>
          <a:p>
            <a:pPr marL="228600" indent="-228600">
              <a:buAutoNum type="arabicParenR"/>
            </a:pPr>
            <a:r>
              <a:rPr lang="th-TH" baseline="0" dirty="0" smtClean="0"/>
              <a:t>การกระทำ โดยการกระทำที่ทำกับโมเลกุลแล้วทำให้โมเลกุลดูไม่เปลี่ยนแปลง ได้แก่ การหมุน การกลับด้าน(สะท้อนผ่านระนาบ) การสะท้อนผ่านจุด แต่ถ้าหมุนแล้วทำให้วัตถุเปลี่ยนแปลงไปเราจะไม่พิจารณาการกระทำนั้น</a:t>
            </a:r>
          </a:p>
          <a:p>
            <a:pPr marL="228600" indent="-228600">
              <a:buAutoNum type="arabicParenR"/>
            </a:pPr>
            <a:r>
              <a:rPr lang="th-TH" baseline="0" dirty="0" smtClean="0"/>
              <a:t>องค์ประกอบ คือสิ่งที่สัมพันธ์กับการกระทำ เช่นถ้าต้องการหมุน ต้องมีแกน</a:t>
            </a:r>
            <a:r>
              <a:rPr lang="th-TH" baseline="0" smtClean="0"/>
              <a:t>หมุน </a:t>
            </a:r>
            <a:r>
              <a:rPr lang="th-TH" baseline="0" smtClean="0"/>
              <a:t>การสะท้อนต้อง</a:t>
            </a:r>
            <a:r>
              <a:rPr lang="th-TH" baseline="0" dirty="0" smtClean="0"/>
              <a:t>มีระนาบสะท้อน (คล้ายกระจกเงา) การสะท้อนผ่านจุดต้องมี</a:t>
            </a:r>
            <a:r>
              <a:rPr lang="th-TH" baseline="0" smtClean="0"/>
              <a:t>จุด</a:t>
            </a:r>
            <a:r>
              <a:rPr lang="th-TH" baseline="0" smtClean="0"/>
              <a:t>ศูนย์กลาง 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5FCC0-4C15-4D25-AF32-460E68482B14}" type="slidenum">
              <a:rPr lang="en-US" smtClean="0"/>
              <a:pPr>
                <a:defRPr/>
              </a:pPr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31229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5FCC0-4C15-4D25-AF32-460E68482B14}" type="slidenum">
              <a:rPr lang="en-US" smtClean="0"/>
              <a:pPr>
                <a:defRPr/>
              </a:pPr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91365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5FCC0-4C15-4D25-AF32-460E68482B14}" type="slidenum">
              <a:rPr lang="en-US" smtClean="0"/>
              <a:pPr>
                <a:defRPr/>
              </a:pPr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54998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AO </a:t>
            </a:r>
            <a:r>
              <a:rPr lang="th-TH" smtClean="0"/>
              <a:t>ของน้ำ</a:t>
            </a:r>
            <a:r>
              <a:rPr lang="th-TH" baseline="0" smtClean="0"/>
              <a:t> ประกอบด้วย </a:t>
            </a:r>
            <a:r>
              <a:rPr lang="en-US" baseline="0" smtClean="0"/>
              <a:t>AO </a:t>
            </a:r>
            <a:r>
              <a:rPr lang="th-TH" baseline="0" smtClean="0"/>
              <a:t>ของ </a:t>
            </a:r>
            <a:r>
              <a:rPr lang="en-US" baseline="0" smtClean="0"/>
              <a:t>O </a:t>
            </a:r>
            <a:r>
              <a:rPr lang="th-TH" baseline="0" smtClean="0"/>
              <a:t>และ </a:t>
            </a:r>
            <a:r>
              <a:rPr lang="en-US" baseline="0" smtClean="0"/>
              <a:t>AO </a:t>
            </a:r>
            <a:r>
              <a:rPr lang="th-TH" baseline="0" smtClean="0"/>
              <a:t>ของ </a:t>
            </a:r>
            <a:r>
              <a:rPr lang="en-US" baseline="0" smtClean="0"/>
              <a:t>2 H</a:t>
            </a:r>
          </a:p>
          <a:p>
            <a:r>
              <a:rPr lang="th-TH" baseline="0" smtClean="0"/>
              <a:t>เราจะรวม </a:t>
            </a:r>
            <a:r>
              <a:rPr lang="en-US" baseline="0" smtClean="0"/>
              <a:t>AO </a:t>
            </a:r>
            <a:r>
              <a:rPr lang="th-TH" baseline="0" smtClean="0"/>
              <a:t>ของ </a:t>
            </a:r>
            <a:r>
              <a:rPr lang="en-US" baseline="0" smtClean="0"/>
              <a:t>H2 </a:t>
            </a:r>
            <a:r>
              <a:rPr lang="th-TH" baseline="0" smtClean="0"/>
              <a:t>ตัวเข้าด้วยกัน เป็น </a:t>
            </a:r>
            <a:r>
              <a:rPr lang="en-US" baseline="0" smtClean="0"/>
              <a:t>1s(H1)+1s(H2) </a:t>
            </a:r>
            <a:r>
              <a:rPr lang="th-TH" baseline="0" smtClean="0"/>
              <a:t> ซึ่งมีสมมาตรแบบ </a:t>
            </a:r>
            <a:r>
              <a:rPr lang="en-US" baseline="0" smtClean="0"/>
              <a:t>A1 </a:t>
            </a:r>
            <a:r>
              <a:rPr lang="th-TH" baseline="0" smtClean="0"/>
              <a:t>และ </a:t>
            </a:r>
            <a:r>
              <a:rPr lang="en-US" baseline="0" smtClean="0"/>
              <a:t>1s(H1)-1s(H2) </a:t>
            </a:r>
            <a:r>
              <a:rPr lang="th-TH" baseline="0" smtClean="0"/>
              <a:t>มีสมมาตรแบบ </a:t>
            </a:r>
            <a:r>
              <a:rPr lang="en-US" baseline="0" smtClean="0"/>
              <a:t>B1</a:t>
            </a:r>
          </a:p>
          <a:p>
            <a:r>
              <a:rPr lang="th-TH" baseline="0" smtClean="0"/>
              <a:t>ในขณะที่ </a:t>
            </a:r>
            <a:r>
              <a:rPr lang="en-US" baseline="0" smtClean="0"/>
              <a:t>AO </a:t>
            </a:r>
            <a:r>
              <a:rPr lang="th-TH" baseline="0" smtClean="0"/>
              <a:t>ของ </a:t>
            </a:r>
            <a:r>
              <a:rPr lang="en-US" baseline="0" smtClean="0"/>
              <a:t>O </a:t>
            </a:r>
            <a:r>
              <a:rPr lang="th-TH" baseline="0" smtClean="0"/>
              <a:t>ซึ่งมี </a:t>
            </a:r>
            <a:r>
              <a:rPr lang="en-US" baseline="0" smtClean="0"/>
              <a:t>4 </a:t>
            </a:r>
            <a:r>
              <a:rPr lang="th-TH" baseline="0" smtClean="0"/>
              <a:t>ออร์บิทัลคือ </a:t>
            </a:r>
            <a:r>
              <a:rPr lang="en-US" baseline="0" smtClean="0"/>
              <a:t>2s, 2px, 2py, 2pz </a:t>
            </a:r>
            <a:r>
              <a:rPr lang="th-TH" baseline="0" smtClean="0"/>
              <a:t>ซึ่งจะมีสมมาตรย่อยแตกต่างกันไป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5FCC0-4C15-4D25-AF32-460E68482B14}" type="slidenum">
              <a:rPr lang="en-US" smtClean="0"/>
              <a:pPr>
                <a:defRPr/>
              </a:pPr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01132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mtClean="0"/>
              <a:t>เมื่อนำ </a:t>
            </a:r>
            <a:r>
              <a:rPr lang="en-US" smtClean="0"/>
              <a:t>AO(O) </a:t>
            </a:r>
            <a:r>
              <a:rPr lang="th-TH" smtClean="0"/>
              <a:t>มารวมกันกับ</a:t>
            </a:r>
            <a:r>
              <a:rPr lang="th-TH" baseline="0" smtClean="0"/>
              <a:t> </a:t>
            </a:r>
            <a:r>
              <a:rPr lang="en-US" baseline="0" smtClean="0"/>
              <a:t>AO(H2) </a:t>
            </a:r>
            <a:r>
              <a:rPr lang="th-TH" baseline="0" smtClean="0"/>
              <a:t>ผลรวมที่ได้จะต้องมีสมมาตรย่อยที่สอดคล้องกับสมมาตรของโมเลกุล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5FCC0-4C15-4D25-AF32-460E68482B14}" type="slidenum">
              <a:rPr lang="en-US" smtClean="0"/>
              <a:pPr>
                <a:defRPr/>
              </a:pPr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08624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mtClean="0"/>
              <a:t>ขั้นตอนการสร้าง</a:t>
            </a:r>
            <a:r>
              <a:rPr lang="th-TH" baseline="0" smtClean="0"/>
              <a:t> </a:t>
            </a:r>
            <a:r>
              <a:rPr lang="en-US" baseline="0" smtClean="0"/>
              <a:t>LCAO-MO </a:t>
            </a:r>
            <a:r>
              <a:rPr lang="th-TH" baseline="0" smtClean="0"/>
              <a:t>โดยใช้สมมาตร</a:t>
            </a:r>
          </a:p>
          <a:p>
            <a:r>
              <a:rPr lang="th-TH" baseline="0" smtClean="0"/>
              <a:t>กำหนด </a:t>
            </a:r>
            <a:r>
              <a:rPr lang="en-US" baseline="0" smtClean="0"/>
              <a:t>basis function</a:t>
            </a:r>
          </a:p>
          <a:p>
            <a:pPr marL="228600" indent="-228600">
              <a:buAutoNum type="arabicParenR"/>
            </a:pPr>
            <a:r>
              <a:rPr lang="th-TH" baseline="0" smtClean="0"/>
              <a:t>สร้างตารางแสดงผลที่เกิดขึ้นกับแต่ละเบซิสฟังก์ชัน เมื่อถูกกระทำโดยการกระทำต่าง ๆ </a:t>
            </a:r>
          </a:p>
          <a:p>
            <a:pPr marL="228600" indent="-228600">
              <a:buAutoNum type="arabicParenR"/>
            </a:pPr>
            <a:r>
              <a:rPr lang="th-TH" baseline="0" smtClean="0"/>
              <a:t>ในแต่ละคอลัมน์ </a:t>
            </a:r>
          </a:p>
          <a:p>
            <a:pPr marL="628650" lvl="1" indent="-171450">
              <a:buFontTx/>
              <a:buChar char="-"/>
            </a:pPr>
            <a:r>
              <a:rPr lang="th-TH" baseline="0" smtClean="0"/>
              <a:t>คูณสมาชิกแต่ตัวในคอลัมน์ด้วยค่า </a:t>
            </a:r>
            <a:r>
              <a:rPr lang="en-US" baseline="0" smtClean="0"/>
              <a:t>character </a:t>
            </a:r>
            <a:r>
              <a:rPr lang="th-TH" baseline="0" smtClean="0"/>
              <a:t>ของการกระทำนั้น (ดูจากตาราง </a:t>
            </a:r>
            <a:r>
              <a:rPr lang="en-US" baseline="0" smtClean="0"/>
              <a:t>character table)</a:t>
            </a:r>
          </a:p>
          <a:p>
            <a:pPr marL="628650" lvl="1" indent="-171450">
              <a:buFontTx/>
              <a:buChar char="-"/>
            </a:pPr>
            <a:r>
              <a:rPr lang="th-TH" baseline="0" smtClean="0"/>
              <a:t>รวมทุกออร์บิทัลในคอลมันเดียวกัน</a:t>
            </a:r>
          </a:p>
          <a:p>
            <a:pPr marL="628650" lvl="1" indent="-171450">
              <a:buFontTx/>
              <a:buChar char="-"/>
            </a:pPr>
            <a:r>
              <a:rPr lang="th-TH" baseline="0" smtClean="0"/>
              <a:t>หารผลรวมด้วย อันดับของกลุ่ม (</a:t>
            </a:r>
            <a:r>
              <a:rPr lang="en-US" baseline="0" smtClean="0"/>
              <a:t>h)</a:t>
            </a:r>
            <a:endParaRPr lang="th-TH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5FCC0-4C15-4D25-AF32-460E68482B14}" type="slidenum">
              <a:rPr lang="en-US" smtClean="0"/>
              <a:pPr>
                <a:defRPr/>
              </a:pPr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39410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5FCC0-4C15-4D25-AF32-460E68482B14}" type="slidenum">
              <a:rPr lang="en-US" smtClean="0"/>
              <a:pPr>
                <a:defRPr/>
              </a:pPr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60616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5FCC0-4C15-4D25-AF32-460E68482B14}" type="slidenum">
              <a:rPr lang="en-US" smtClean="0"/>
              <a:pPr>
                <a:defRPr/>
              </a:pPr>
              <a:t>36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70224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5FCC0-4C15-4D25-AF32-460E68482B14}" type="slidenum">
              <a:rPr lang="en-US" smtClean="0"/>
              <a:pPr>
                <a:defRPr/>
              </a:pPr>
              <a:t>37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40999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5FCC0-4C15-4D25-AF32-460E68482B14}" type="slidenum">
              <a:rPr lang="en-US" smtClean="0"/>
              <a:pPr>
                <a:defRPr/>
              </a:pPr>
              <a:t>38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88190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5FCC0-4C15-4D25-AF32-460E68482B14}" type="slidenum">
              <a:rPr lang="en-US" smtClean="0"/>
              <a:pPr>
                <a:defRPr/>
              </a:pPr>
              <a:t>39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4321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</a:t>
            </a:r>
            <a:r>
              <a:rPr lang="en-US" baseline="0" dirty="0" smtClean="0"/>
              <a:t> group </a:t>
            </a:r>
            <a:r>
              <a:rPr lang="th-TH" baseline="0" dirty="0" smtClean="0"/>
              <a:t>คือการจำแนกวัตถุโดยใช้การกระทำที่ต้องมีอย่างน้อย </a:t>
            </a:r>
            <a:r>
              <a:rPr lang="en-US" baseline="0" dirty="0" smtClean="0"/>
              <a:t>1 </a:t>
            </a:r>
            <a:r>
              <a:rPr lang="th-TH" baseline="0" dirty="0" smtClean="0"/>
              <a:t>จุดของวัตถุที่ไม่เปลี่ยนแปลง (อยู่ที่เดิม) เช่นการหมุน จุดบนแกนจะคงที่ การสะท้อน จุดบนระนาบจะคงที่ การสะท้อนผ่านจุด จุดศูนย์กลางจะคงที่  ใช้สำหรับโมเลกุล หรือสารประกอบเชิงซ้อน </a:t>
            </a:r>
          </a:p>
          <a:p>
            <a:r>
              <a:rPr lang="th-TH" baseline="0" dirty="0" smtClean="0"/>
              <a:t>การพิจารณาวัตถุอีกแบบคือ </a:t>
            </a:r>
            <a:r>
              <a:rPr lang="en-US" baseline="0" dirty="0" smtClean="0"/>
              <a:t>Space group </a:t>
            </a:r>
            <a:r>
              <a:rPr lang="th-TH" baseline="0" dirty="0" smtClean="0"/>
              <a:t>จะมีการกระทำที่จะมีการเลื่อนวัตถุ ทำให้ทุกจุดเปลื่ยนไป ใช้สำหรับการพิจารณผลึก หรือการเกิดโพลิเมอร์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5FCC0-4C15-4D25-AF32-460E68482B14}" type="slidenum">
              <a:rPr lang="en-US" smtClean="0"/>
              <a:pPr>
                <a:defRPr/>
              </a:pPr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19021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5FCC0-4C15-4D25-AF32-460E68482B14}" type="slidenum">
              <a:rPr lang="en-US" smtClean="0"/>
              <a:pPr>
                <a:defRPr/>
              </a:pPr>
              <a:t>40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85408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ตัวอย่าง</a:t>
            </a:r>
            <a:r>
              <a:rPr lang="th-TH" baseline="0" dirty="0" smtClean="0"/>
              <a:t> หากพิจารณา </a:t>
            </a:r>
            <a:r>
              <a:rPr lang="en-US" baseline="0" dirty="0" smtClean="0"/>
              <a:t>p-orbital </a:t>
            </a:r>
            <a:r>
              <a:rPr lang="th-TH" baseline="0" dirty="0" smtClean="0"/>
              <a:t>ของอะตอมในโมเลกุล </a:t>
            </a:r>
            <a:r>
              <a:rPr lang="en-US" baseline="0" dirty="0" smtClean="0"/>
              <a:t>SO2 </a:t>
            </a:r>
            <a:r>
              <a:rPr lang="th-TH" baseline="0" dirty="0" smtClean="0"/>
              <a:t>โดยพิจารณาเฉพาะ </a:t>
            </a:r>
            <a:r>
              <a:rPr lang="en-US" baseline="0" dirty="0" smtClean="0"/>
              <a:t>p-orbital</a:t>
            </a:r>
            <a:r>
              <a:rPr lang="th-TH" baseline="0" dirty="0" smtClean="0"/>
              <a:t> ที่วางตัวในแนวตั้งฉากกับระนาบของโมเลกุล (แสดงในรูป) จะพบว่าการกระทำที่สนใจคือการกระทำแล้วทำให้ได้โมเลกุล </a:t>
            </a:r>
            <a:r>
              <a:rPr lang="en-US" baseline="0" dirty="0" smtClean="0"/>
              <a:t>SO2 </a:t>
            </a:r>
            <a:r>
              <a:rPr lang="th-TH" baseline="0" dirty="0" smtClean="0"/>
              <a:t>ที่วางตัวแบบเดิม (แต่อะตอม </a:t>
            </a:r>
            <a:r>
              <a:rPr lang="en-US" baseline="0" dirty="0" smtClean="0"/>
              <a:t>O </a:t>
            </a:r>
            <a:r>
              <a:rPr lang="th-TH" baseline="0" dirty="0" smtClean="0"/>
              <a:t>อาจจะสลับที่กันได้ เพราะแยกไม่ออก) ซีงมี </a:t>
            </a:r>
            <a:r>
              <a:rPr lang="en-US" baseline="0" dirty="0" smtClean="0"/>
              <a:t>4</a:t>
            </a:r>
            <a:r>
              <a:rPr lang="th-TH" baseline="0" dirty="0" smtClean="0"/>
              <a:t> ชนิด (ดูได้จาก </a:t>
            </a:r>
            <a:r>
              <a:rPr lang="en-US" baseline="0" dirty="0" smtClean="0"/>
              <a:t>character table </a:t>
            </a:r>
            <a:r>
              <a:rPr lang="th-TH" baseline="0" dirty="0" smtClean="0"/>
              <a:t>ของ </a:t>
            </a:r>
            <a:r>
              <a:rPr lang="en-US" baseline="0" dirty="0" smtClean="0"/>
              <a:t>C2V </a:t>
            </a:r>
            <a:r>
              <a:rPr lang="th-TH" baseline="0" dirty="0" smtClean="0"/>
              <a:t>ซึ่งเป็น </a:t>
            </a:r>
            <a:r>
              <a:rPr lang="en-US" baseline="0" dirty="0" smtClean="0"/>
              <a:t>point group </a:t>
            </a:r>
            <a:r>
              <a:rPr lang="th-TH" baseline="0" dirty="0" smtClean="0"/>
              <a:t>ของ </a:t>
            </a:r>
            <a:r>
              <a:rPr lang="en-US" baseline="0" dirty="0" smtClean="0"/>
              <a:t>SO2) </a:t>
            </a:r>
          </a:p>
          <a:p>
            <a:r>
              <a:rPr lang="th-TH" baseline="0" dirty="0" smtClean="0"/>
              <a:t>แต่เมื่อเราพิจารณาออร์บิทัลจะพบว่า หากเรามองไปที่ออร์บิทัล การกระทำบางอย่างแม้ว่าจะทำให้ได้รูปร่างโมเลกุลคล้ายเดิม แต่ส่งผลต่อออร์บิทัลต่างไป โดยอาจทำให้ออร์บิทัลเปลี่ยนเครื่องหมายไปได้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5FCC0-4C15-4D25-AF32-460E68482B14}" type="slidenum">
              <a:rPr lang="en-US" smtClean="0"/>
              <a:pPr>
                <a:defRPr/>
              </a:pPr>
              <a:t>41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54819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ดังนั้นหากเราสนใจออร์บิทัลเชิงโมเลกุล</a:t>
            </a:r>
            <a:r>
              <a:rPr lang="th-TH" baseline="0" dirty="0" smtClean="0"/>
              <a:t> ของ </a:t>
            </a:r>
            <a:r>
              <a:rPr lang="en-US" baseline="0" dirty="0" smtClean="0"/>
              <a:t>SO2 </a:t>
            </a:r>
            <a:r>
              <a:rPr lang="th-TH" baseline="0" dirty="0" smtClean="0"/>
              <a:t>โดยพิจารณาว่าเกิดจากวิธี </a:t>
            </a:r>
            <a:r>
              <a:rPr lang="en-US" baseline="0" dirty="0" smtClean="0"/>
              <a:t>LCAO-MO </a:t>
            </a:r>
            <a:r>
              <a:rPr lang="th-TH" baseline="0" dirty="0" smtClean="0"/>
              <a:t>คือออร์บิทัลเชิงโมเลกุลคือผลรวมเชิงเส้นของออร์บิทัลเชิงอะตอม ดังนั้น โมเลกุล </a:t>
            </a:r>
            <a:r>
              <a:rPr lang="en-US" baseline="0" dirty="0" smtClean="0"/>
              <a:t>SO2</a:t>
            </a:r>
            <a:r>
              <a:rPr lang="th-TH" baseline="0" dirty="0" smtClean="0"/>
              <a:t> ซึ่งเกิดจากอะตอม </a:t>
            </a:r>
            <a:r>
              <a:rPr lang="en-US" baseline="0" dirty="0" smtClean="0"/>
              <a:t>S </a:t>
            </a:r>
            <a:r>
              <a:rPr lang="th-TH" baseline="0" dirty="0" smtClean="0"/>
              <a:t>(มีออร์บิทัล </a:t>
            </a:r>
            <a:r>
              <a:rPr lang="en-US" baseline="0" dirty="0" smtClean="0"/>
              <a:t>Core:1s, 2s, 2px, 2py, 2pz, Valence: 3s, 3px, 3py, 3pz)  </a:t>
            </a:r>
            <a:r>
              <a:rPr lang="th-TH" baseline="0" dirty="0" smtClean="0"/>
              <a:t>และ </a:t>
            </a:r>
            <a:r>
              <a:rPr lang="en-US" baseline="0" dirty="0" smtClean="0"/>
              <a:t>O (</a:t>
            </a:r>
            <a:r>
              <a:rPr lang="th-TH" baseline="0" dirty="0" smtClean="0"/>
              <a:t>มีออร์บิทัล </a:t>
            </a:r>
            <a:r>
              <a:rPr lang="en-US" baseline="0" dirty="0" smtClean="0"/>
              <a:t>Core:1s,  Valence: 2s, 2px, 2py, 2pz) </a:t>
            </a:r>
            <a:r>
              <a:rPr lang="th-TH" baseline="0" dirty="0" smtClean="0"/>
              <a:t>หากพิจารณาเฉพาะ </a:t>
            </a:r>
            <a:r>
              <a:rPr lang="en-US" baseline="0" dirty="0" smtClean="0"/>
              <a:t>valence electrons </a:t>
            </a:r>
            <a:r>
              <a:rPr lang="th-TH" baseline="0" dirty="0" smtClean="0"/>
              <a:t>ออร์บิทัลของโมเลกุล </a:t>
            </a:r>
            <a:r>
              <a:rPr lang="en-US" baseline="0" dirty="0" smtClean="0"/>
              <a:t>SO2 </a:t>
            </a:r>
            <a:r>
              <a:rPr lang="th-TH" baseline="0" dirty="0" smtClean="0"/>
              <a:t>จะเขียนได้ในรูปของผลรวมเชิงเส้นของ </a:t>
            </a:r>
            <a:r>
              <a:rPr lang="en-US" baseline="0" dirty="0" smtClean="0"/>
              <a:t>S(3s), S(3px), S(3py), S(3pz)  O1(2s) O1(2px) O1(2py) O1(2pz) O2(2s) O2(2px) O2(2py) O2(2pz) </a:t>
            </a:r>
            <a:r>
              <a:rPr lang="th-TH" baseline="0" dirty="0" smtClean="0"/>
              <a:t>โดยออร์บิทัลเชิงโมเลกุลที่ได้ จะต้องมีสมมาตรที่สอดคล้องกับโมเลกุลนั้น ๆ ด้วย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5FCC0-4C15-4D25-AF32-460E68482B14}" type="slidenum">
              <a:rPr lang="en-US" smtClean="0"/>
              <a:pPr>
                <a:defRPr/>
              </a:pPr>
              <a:t>42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5437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5FCC0-4C15-4D25-AF32-460E68482B14}" type="slidenum">
              <a:rPr lang="en-US" smtClean="0"/>
              <a:pPr>
                <a:defRPr/>
              </a:pPr>
              <a:t>43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0620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mtClean="0"/>
              <a:t>การกระทำ</a:t>
            </a:r>
            <a:r>
              <a:rPr lang="th-TH" baseline="0" smtClean="0"/>
              <a:t> ที่สนใจใน </a:t>
            </a:r>
            <a:r>
              <a:rPr lang="en-US" baseline="0" smtClean="0"/>
              <a:t>point group </a:t>
            </a:r>
            <a:r>
              <a:rPr lang="th-TH" baseline="0" smtClean="0"/>
              <a:t>มี </a:t>
            </a:r>
            <a:r>
              <a:rPr lang="en-US" baseline="0" smtClean="0"/>
              <a:t>5 </a:t>
            </a:r>
            <a:r>
              <a:rPr lang="th-TH" baseline="0" smtClean="0"/>
              <a:t>แบบ</a:t>
            </a:r>
          </a:p>
          <a:p>
            <a:pPr marL="228600" indent="-228600">
              <a:buAutoNum type="arabicParenR"/>
            </a:pPr>
            <a:r>
              <a:rPr lang="en-US" baseline="0" smtClean="0"/>
              <a:t>E </a:t>
            </a:r>
            <a:r>
              <a:rPr lang="th-TH" baseline="0" smtClean="0"/>
              <a:t>ปล่อยไว้เฉย ๆ (ไม่ทำอะไร)</a:t>
            </a:r>
          </a:p>
          <a:p>
            <a:pPr marL="228600" indent="-228600">
              <a:buAutoNum type="arabicParenR"/>
            </a:pPr>
            <a:r>
              <a:rPr lang="en-US" baseline="0" smtClean="0"/>
              <a:t>Cn </a:t>
            </a:r>
            <a:r>
              <a:rPr lang="th-TH" baseline="0" smtClean="0"/>
              <a:t>การหมุน </a:t>
            </a:r>
            <a:r>
              <a:rPr lang="en-US" baseline="0" smtClean="0"/>
              <a:t>1/n </a:t>
            </a:r>
            <a:r>
              <a:rPr lang="th-TH" baseline="0" smtClean="0"/>
              <a:t>รอบ </a:t>
            </a:r>
            <a:r>
              <a:rPr lang="en-US" baseline="0" smtClean="0"/>
              <a:t>(C3 </a:t>
            </a:r>
            <a:r>
              <a:rPr lang="th-TH" baseline="0" smtClean="0"/>
              <a:t>คือการหมุนโมเลกุล </a:t>
            </a:r>
            <a:r>
              <a:rPr lang="en-US" baseline="0" smtClean="0"/>
              <a:t>1/3 </a:t>
            </a:r>
            <a:r>
              <a:rPr lang="th-TH" baseline="0" smtClean="0"/>
              <a:t>รอบ หรือ หมุนโมเลกุล </a:t>
            </a:r>
            <a:r>
              <a:rPr lang="en-US" baseline="0" smtClean="0"/>
              <a:t>120 </a:t>
            </a:r>
            <a:r>
              <a:rPr lang="th-TH" baseline="0" smtClean="0"/>
              <a:t>องศา</a:t>
            </a:r>
            <a:r>
              <a:rPr lang="en-US" baseline="0" smtClean="0"/>
              <a:t>)</a:t>
            </a:r>
          </a:p>
          <a:p>
            <a:pPr marL="228600" indent="-228600">
              <a:buAutoNum type="arabicParenR"/>
            </a:pPr>
            <a:r>
              <a:rPr lang="en-US" baseline="0" smtClean="0"/>
              <a:t>Sigma </a:t>
            </a:r>
            <a:r>
              <a:rPr lang="th-TH" baseline="0" smtClean="0"/>
              <a:t>การสะท้อน</a:t>
            </a:r>
          </a:p>
          <a:p>
            <a:pPr marL="228600" indent="-228600">
              <a:buAutoNum type="arabicParenR"/>
            </a:pPr>
            <a:r>
              <a:rPr lang="en-US" baseline="0" smtClean="0"/>
              <a:t>i</a:t>
            </a:r>
            <a:r>
              <a:rPr lang="th-TH" baseline="0" smtClean="0"/>
              <a:t> การสะท้อนผ่านจุด</a:t>
            </a:r>
          </a:p>
          <a:p>
            <a:pPr marL="228600" indent="-228600">
              <a:buAutoNum type="arabicParenR"/>
            </a:pPr>
            <a:r>
              <a:rPr lang="en-US" baseline="0" smtClean="0"/>
              <a:t>Sn </a:t>
            </a:r>
            <a:r>
              <a:rPr lang="th-TH" baseline="0" smtClean="0"/>
              <a:t>การหมุน</a:t>
            </a:r>
            <a:r>
              <a:rPr lang="en-US" baseline="0" smtClean="0"/>
              <a:t>1/n </a:t>
            </a:r>
            <a:r>
              <a:rPr lang="th-TH" baseline="0" smtClean="0"/>
              <a:t>รอบและสะท้อนผ่านระนาบที่ตั้งฉากกับแกนหมุน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5FCC0-4C15-4D25-AF32-460E68482B14}" type="slidenum">
              <a:rPr lang="en-US" smtClean="0"/>
              <a:pPr>
                <a:defRPr/>
              </a:pPr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8331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</a:t>
            </a:r>
            <a:r>
              <a:rPr lang="en-US" baseline="0" smtClean="0"/>
              <a:t> </a:t>
            </a:r>
            <a:r>
              <a:rPr lang="th-TH" baseline="0" smtClean="0"/>
              <a:t>ไม่ต้องทำอะไร</a:t>
            </a:r>
          </a:p>
          <a:p>
            <a:r>
              <a:rPr lang="th-TH" baseline="0" smtClean="0"/>
              <a:t>การกระทำแบบอื่นอาจได้ผลเหมือน </a:t>
            </a:r>
            <a:r>
              <a:rPr lang="en-US" baseline="0" smtClean="0"/>
              <a:t>E </a:t>
            </a:r>
            <a:r>
              <a:rPr lang="th-TH" baseline="0" smtClean="0"/>
              <a:t>เช่น การหมุน </a:t>
            </a:r>
            <a:r>
              <a:rPr lang="en-US" baseline="0" smtClean="0"/>
              <a:t>C2 </a:t>
            </a:r>
            <a:r>
              <a:rPr lang="th-TH" baseline="0" smtClean="0"/>
              <a:t>ถ้าหมุนต่อกัน </a:t>
            </a:r>
            <a:r>
              <a:rPr lang="en-US" baseline="0" smtClean="0"/>
              <a:t>2 </a:t>
            </a:r>
            <a:r>
              <a:rPr lang="th-TH" baseline="0" smtClean="0"/>
              <a:t>ครั้งจะทำให้โมเลกุลกลับมาเหมือนเดิม คือ </a:t>
            </a:r>
            <a:r>
              <a:rPr lang="en-US" baseline="0" smtClean="0"/>
              <a:t>C2xC2 = E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5FCC0-4C15-4D25-AF32-460E68482B14}" type="slidenum">
              <a:rPr lang="en-US" smtClean="0"/>
              <a:pPr>
                <a:defRPr/>
              </a:pPr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250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Cn </a:t>
            </a:r>
            <a:r>
              <a:rPr lang="th-TH" smtClean="0"/>
              <a:t>คือการหมุนรอบแกน </a:t>
            </a:r>
            <a:r>
              <a:rPr lang="en-US" smtClean="0"/>
              <a:t>1/n </a:t>
            </a:r>
            <a:r>
              <a:rPr lang="th-TH" smtClean="0"/>
              <a:t>รอบ ดังนั้นจะต้องมีแกนหมุน </a:t>
            </a:r>
            <a:r>
              <a:rPr lang="th-TH" baseline="0" smtClean="0"/>
              <a:t>และเมื่อหมุนแล้วโมเลกุลจะต้องมีลักษณะคล้ายเดิม (ตำแหน่งอะตอมอาจจะสลับกันได้ เช่น </a:t>
            </a:r>
            <a:r>
              <a:rPr lang="en-US" baseline="0" smtClean="0"/>
              <a:t>H1 </a:t>
            </a:r>
            <a:r>
              <a:rPr lang="th-TH" baseline="0" smtClean="0"/>
              <a:t>สลับกับ </a:t>
            </a:r>
            <a:r>
              <a:rPr lang="en-US" baseline="0" smtClean="0"/>
              <a:t>H2 </a:t>
            </a:r>
            <a:r>
              <a:rPr lang="th-TH" baseline="0" smtClean="0"/>
              <a:t>แต่ต้องเป็นอะตอมชนิดเดียวกันเท่านั้น) </a:t>
            </a:r>
          </a:p>
          <a:p>
            <a:r>
              <a:rPr lang="th-TH" baseline="0" smtClean="0"/>
              <a:t>การหมุน </a:t>
            </a:r>
            <a:r>
              <a:rPr lang="en-US" baseline="0" smtClean="0"/>
              <a:t>Cn </a:t>
            </a:r>
            <a:r>
              <a:rPr lang="th-TH" baseline="0" smtClean="0"/>
              <a:t>จะทำได้ </a:t>
            </a:r>
            <a:r>
              <a:rPr lang="en-US" baseline="0" smtClean="0"/>
              <a:t>n </a:t>
            </a:r>
            <a:r>
              <a:rPr lang="th-TH" baseline="0" smtClean="0"/>
              <a:t>ครั้ง เช่น </a:t>
            </a:r>
            <a:r>
              <a:rPr lang="en-US" baseline="0" smtClean="0"/>
              <a:t>C4 </a:t>
            </a:r>
            <a:r>
              <a:rPr lang="th-TH" baseline="0" smtClean="0"/>
              <a:t>จะทำได้ </a:t>
            </a:r>
            <a:r>
              <a:rPr lang="en-US" baseline="0" smtClean="0"/>
              <a:t>4 </a:t>
            </a:r>
            <a:r>
              <a:rPr lang="th-TH" baseline="0" smtClean="0"/>
              <a:t>ครั้ง คือ </a:t>
            </a:r>
            <a:r>
              <a:rPr lang="en-US" baseline="0" smtClean="0"/>
              <a:t>C4 (90 </a:t>
            </a:r>
            <a:r>
              <a:rPr lang="th-TH" baseline="0" smtClean="0"/>
              <a:t>องศา) </a:t>
            </a:r>
            <a:r>
              <a:rPr lang="en-US" baseline="0" smtClean="0"/>
              <a:t>C4’ (90+90 </a:t>
            </a:r>
            <a:r>
              <a:rPr lang="th-TH" baseline="0" smtClean="0"/>
              <a:t>องศา) </a:t>
            </a:r>
            <a:r>
              <a:rPr lang="en-US" baseline="0" smtClean="0"/>
              <a:t>C4’’(180+90 </a:t>
            </a:r>
            <a:r>
              <a:rPr lang="th-TH" baseline="0" smtClean="0"/>
              <a:t>องศา) </a:t>
            </a:r>
            <a:r>
              <a:rPr lang="en-US" baseline="0" smtClean="0"/>
              <a:t>C4’’’ (270+90 </a:t>
            </a:r>
            <a:r>
              <a:rPr lang="th-TH" baseline="0" smtClean="0"/>
              <a:t>องศา </a:t>
            </a:r>
            <a:r>
              <a:rPr lang="en-US" baseline="0" smtClean="0"/>
              <a:t>= 360 = E)</a:t>
            </a:r>
          </a:p>
          <a:p>
            <a:r>
              <a:rPr lang="th-TH" baseline="0" smtClean="0"/>
              <a:t>โมเลกุลบางโมเลกุลจะมีแกนหมุนหลายแกน ให้พิจารณาว่าแกนไหนมีค่า </a:t>
            </a:r>
            <a:r>
              <a:rPr lang="en-US" baseline="0" smtClean="0"/>
              <a:t>n</a:t>
            </a:r>
            <a:r>
              <a:rPr lang="th-TH" baseline="0" smtClean="0"/>
              <a:t> มากสุดจะเรียกว่าแกนหลัก (</a:t>
            </a:r>
            <a:r>
              <a:rPr lang="en-US" baseline="0" smtClean="0"/>
              <a:t>principal axis : Z)</a:t>
            </a:r>
            <a:endParaRPr lang="th-TH" baseline="0" smtClean="0"/>
          </a:p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5FCC0-4C15-4D25-AF32-460E68482B14}" type="slidenum">
              <a:rPr lang="en-US" smtClean="0"/>
              <a:pPr>
                <a:defRPr/>
              </a:pPr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3071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Sigma</a:t>
            </a:r>
            <a:r>
              <a:rPr lang="en-US" baseline="0" smtClean="0"/>
              <a:t> </a:t>
            </a:r>
            <a:r>
              <a:rPr lang="th-TH" baseline="0" smtClean="0"/>
              <a:t>คือ</a:t>
            </a:r>
            <a:r>
              <a:rPr lang="th-TH" smtClean="0"/>
              <a:t>การสะท้อนผ่านระนาบ ดังนั้นต้องมีระนาบสะท้อน (ทำหน้าที่คล้ายกระจก)</a:t>
            </a:r>
            <a:r>
              <a:rPr lang="th-TH" baseline="0" smtClean="0"/>
              <a:t> วัตถุทีอยู่บนระนาบจะไม่เปลี่ยนแปลง วัตถุที่ไม่ได้อยู่บนระนาบจะถูกสะท้อนไปยังฝั่งตรงข้าม </a:t>
            </a:r>
          </a:p>
          <a:p>
            <a:r>
              <a:rPr lang="th-TH" baseline="0" smtClean="0"/>
              <a:t>ระนาบสะท้อนที่เป็นไปได้ คือสะท้อนแล้วต้องได้โมเลกุลคล้ายเดิม ดังนั้นโมเลกุลอาจมีระนาบสะท้อน อันเดียว หลายอัน หรือไม่มีเลย กรณีที่มีระนาบสะท้อนที่เป็นไปได้หลายอันจะจำแนกเป็นชนิดต่าง ๆ คือ </a:t>
            </a:r>
          </a:p>
          <a:p>
            <a:pPr marL="228600" indent="-228600">
              <a:buAutoNum type="arabicParenR"/>
            </a:pPr>
            <a:r>
              <a:rPr lang="en-US" baseline="0" smtClean="0"/>
              <a:t>Sigma v </a:t>
            </a:r>
            <a:r>
              <a:rPr lang="th-TH" baseline="0" smtClean="0"/>
              <a:t>ระนาบนี้จะวางตัวขนานกับแนวของแกนหมุนหลัก (</a:t>
            </a:r>
            <a:r>
              <a:rPr lang="en-US" baseline="0" smtClean="0"/>
              <a:t>Z)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baseline="0" smtClean="0"/>
              <a:t>Sigma h </a:t>
            </a:r>
            <a:r>
              <a:rPr lang="th-TH" baseline="0" smtClean="0"/>
              <a:t>ระนาบนี้จะวางตัวตั้งฉากกับแนวของแกนหมุนหลัก (</a:t>
            </a:r>
            <a:r>
              <a:rPr lang="en-US" baseline="0" smtClean="0"/>
              <a:t>Z)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baseline="0" smtClean="0"/>
              <a:t>Sigma d </a:t>
            </a:r>
            <a:r>
              <a:rPr lang="th-TH" baseline="0" smtClean="0"/>
              <a:t> ระนาบนี้จะวางตัวขนานกับแนวของแกนหมุนหลัก (</a:t>
            </a:r>
            <a:r>
              <a:rPr lang="en-US" baseline="0" smtClean="0"/>
              <a:t>Z) </a:t>
            </a:r>
            <a:r>
              <a:rPr lang="th-TH" baseline="0" smtClean="0"/>
              <a:t>และอยู่ระหว่างแกนหมุน </a:t>
            </a:r>
            <a:r>
              <a:rPr lang="en-US" baseline="0" smtClean="0"/>
              <a:t>C2 </a:t>
            </a:r>
            <a:r>
              <a:rPr lang="th-TH" baseline="0" smtClean="0"/>
              <a:t>อื่น </a:t>
            </a:r>
            <a:r>
              <a:rPr lang="en-US" baseline="0" smtClean="0"/>
              <a:t>2 </a:t>
            </a:r>
            <a:r>
              <a:rPr lang="th-TH" baseline="0" smtClean="0"/>
              <a:t>แกน</a:t>
            </a:r>
            <a:endParaRPr lang="en-US" baseline="0" smtClean="0"/>
          </a:p>
          <a:p>
            <a:pPr marL="228600" indent="-228600">
              <a:buAutoNum type="arabicParenR"/>
            </a:pP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5FCC0-4C15-4D25-AF32-460E68482B14}" type="slidenum">
              <a:rPr lang="en-US" smtClean="0"/>
              <a:pPr>
                <a:defRPr/>
              </a:pPr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4102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Inversion</a:t>
            </a:r>
            <a:r>
              <a:rPr lang="en-US" baseline="0" smtClean="0"/>
              <a:t> </a:t>
            </a:r>
            <a:r>
              <a:rPr lang="th-TH" smtClean="0"/>
              <a:t>การสะท้อนผ่านจุด อะตอมทุกอะตอมที่ไม่ได้อยู่บนจุดสะท้อน จะถูกสะท้อนให้ไปอยู่อีกฟากของจุด (ขึ้นกับตำแหน่งของอะตอมแต่ละอะตอม)</a:t>
            </a:r>
            <a:r>
              <a:rPr lang="th-TH" baseline="0" smtClean="0"/>
              <a:t>  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A5FCC0-4C15-4D25-AF32-460E68482B14}" type="slidenum">
              <a:rPr lang="en-US" smtClean="0"/>
              <a:pPr>
                <a:defRPr/>
              </a:pPr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251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90800"/>
            <a:ext cx="8915400" cy="914400"/>
          </a:xfrm>
        </p:spPr>
        <p:txBody>
          <a:bodyPr/>
          <a:lstStyle>
            <a:lvl1pPr>
              <a:defRPr sz="8000"/>
            </a:lvl1pPr>
          </a:lstStyle>
          <a:p>
            <a:r>
              <a:rPr lang="th-TH"/>
              <a:t>คลิกเพื่อแก้ไขลักษณะต้นแบบชื่อเรื่อง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05200"/>
            <a:ext cx="4572000" cy="838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/>
            </a:lvl1pPr>
          </a:lstStyle>
          <a:p>
            <a:r>
              <a:rPr lang="th-TH"/>
              <a:t>คลิกเพื่อแก้ไขลักษณะต้นแบบหัวข้อย่อย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E4FF4E-C875-4A6C-ADEC-888D0E0B7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0FA44-0693-4857-B78A-2CD29518B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700" y="44450"/>
            <a:ext cx="2238375" cy="6508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44450"/>
            <a:ext cx="6565900" cy="6508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62A53-5AFB-4881-8132-B47A2F18E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E2F4C-2A4F-4601-A6E9-AC6F28079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D0274-AC08-4951-82BE-5A0328F83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C0F4F-18C8-4322-A085-F36E81FCB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63DD6-056A-4F9D-95C5-8A1A450F1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59C2F-BE7B-4A27-BBAD-63DCB26AC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1BF71-B747-4974-A25B-6B546D86A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E5A85-229F-44C9-9AD8-9785C7B3B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D7607-0DA0-41DB-ABE6-EA3FB6D6D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5900" y="44450"/>
            <a:ext cx="8893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คลิกเพื่อแก้ไขลักษณะต้นแบบชื่อเรื่อง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99238"/>
            <a:ext cx="21336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pitchFamily="34" charset="0"/>
              </a:defRPr>
            </a:lvl1pPr>
          </a:lstStyle>
          <a:p>
            <a:pPr>
              <a:defRPr/>
            </a:pPr>
            <a:fld id="{5277715B-4A35-4F56-BC5D-2B44A37FE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rdia New" pitchFamily="34" charset="-34"/>
          <a:cs typeface="Cordia New" pitchFamily="34" charset="-34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rdia New" pitchFamily="34" charset="-34"/>
          <a:cs typeface="Cordia New" pitchFamily="34" charset="-34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rdia New" pitchFamily="34" charset="-34"/>
          <a:cs typeface="Cordia New" pitchFamily="34" charset="-34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rdia New" pitchFamily="34" charset="-34"/>
          <a:cs typeface="Cordia New" pitchFamily="34" charset="-34"/>
        </a:defRPr>
      </a:lvl5pPr>
      <a:lvl6pPr marL="457200" algn="r" rtl="0" fontAlgn="base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rdia New" pitchFamily="34" charset="-34"/>
          <a:cs typeface="Cordia New" pitchFamily="34" charset="-34"/>
        </a:defRPr>
      </a:lvl6pPr>
      <a:lvl7pPr marL="914400" algn="r" rtl="0" fontAlgn="base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rdia New" pitchFamily="34" charset="-34"/>
          <a:cs typeface="Cordia New" pitchFamily="34" charset="-34"/>
        </a:defRPr>
      </a:lvl7pPr>
      <a:lvl8pPr marL="1371600" algn="r" rtl="0" fontAlgn="base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rdia New" pitchFamily="34" charset="-34"/>
          <a:cs typeface="Cordia New" pitchFamily="34" charset="-34"/>
        </a:defRPr>
      </a:lvl8pPr>
      <a:lvl9pPr marL="1828800" algn="r" rtl="0" fontAlgn="base">
        <a:spcBef>
          <a:spcPct val="0"/>
        </a:spcBef>
        <a:spcAft>
          <a:spcPct val="0"/>
        </a:spcAft>
        <a:defRPr sz="60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Cordia New" pitchFamily="34" charset="-34"/>
          <a:cs typeface="Cordia New" pitchFamily="34" charset="-34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CC99"/>
        </a:buClr>
        <a:buSzPct val="75000"/>
        <a:buFont typeface="Wingdings" pitchFamily="2" charset="2"/>
        <a:buChar char="§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99CC"/>
        </a:buClr>
        <a:buFont typeface="Arial" pitchFamily="34" charset="0"/>
        <a:buChar char="•"/>
        <a:defRPr sz="3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99CCFF"/>
        </a:buClr>
        <a:buSzPct val="85000"/>
        <a:buFont typeface="Wingdings" pitchFamily="2" charset="2"/>
        <a:buChar char="w"/>
        <a:defRPr sz="3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85000"/>
        </a:lnSpc>
        <a:spcBef>
          <a:spcPct val="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85000"/>
        </a:lnSpc>
        <a:spcBef>
          <a:spcPct val="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85000"/>
        </a:lnSpc>
        <a:spcBef>
          <a:spcPct val="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85000"/>
        </a:lnSpc>
        <a:spcBef>
          <a:spcPct val="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0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7.wmf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.png"/><Relationship Id="rId9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497EDB-3688-47D0-A82F-E1B0A9E89C80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43163"/>
            <a:ext cx="8915400" cy="914400"/>
          </a:xfrm>
        </p:spPr>
        <p:txBody>
          <a:bodyPr/>
          <a:lstStyle/>
          <a:p>
            <a:pPr eaLnBrk="1" hangingPunct="1">
              <a:lnSpc>
                <a:spcPct val="75000"/>
              </a:lnSpc>
              <a:defRPr/>
            </a:pPr>
            <a:r>
              <a:rPr lang="en-US" sz="4000" smtClean="0"/>
              <a:t>Physical Chemistry III (728342)</a:t>
            </a:r>
            <a:br>
              <a:rPr lang="en-US" sz="4000" smtClean="0"/>
            </a:br>
            <a:r>
              <a:rPr lang="en-US" sz="4000" i="1" smtClean="0"/>
              <a:t>Chapter 5:</a:t>
            </a:r>
            <a:r>
              <a:rPr lang="en-US" sz="4000" smtClean="0"/>
              <a:t> </a:t>
            </a:r>
            <a:r>
              <a:rPr lang="en-US" sz="7200" smtClean="0"/>
              <a:t>Molecular Symmetry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3765550"/>
            <a:ext cx="4572000" cy="838200"/>
          </a:xfrm>
        </p:spPr>
        <p:txBody>
          <a:bodyPr/>
          <a:lstStyle/>
          <a:p>
            <a:pPr algn="r" eaLnBrk="1" hangingPunct="1">
              <a:lnSpc>
                <a:spcPct val="65000"/>
              </a:lnSpc>
            </a:pPr>
            <a:r>
              <a:rPr lang="en-US" sz="2400" smtClean="0"/>
              <a:t>Piti Treesukol</a:t>
            </a:r>
          </a:p>
          <a:p>
            <a:pPr algn="r" eaLnBrk="1" hangingPunct="1">
              <a:lnSpc>
                <a:spcPct val="65000"/>
              </a:lnSpc>
            </a:pPr>
            <a:r>
              <a:rPr lang="en-US" sz="2400" smtClean="0"/>
              <a:t>Kasetsart University</a:t>
            </a:r>
          </a:p>
          <a:p>
            <a:pPr algn="r" eaLnBrk="1" hangingPunct="1">
              <a:lnSpc>
                <a:spcPct val="65000"/>
              </a:lnSpc>
            </a:pPr>
            <a:r>
              <a:rPr lang="en-US" sz="2400" smtClean="0"/>
              <a:t>Kamphaeng Saen Campus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examples about inversion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E2F4C-2A4F-4601-A6E9-AC6F28079A0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18039" y="758220"/>
            <a:ext cx="2159582" cy="1842630"/>
            <a:chOff x="1031938" y="2543551"/>
            <a:chExt cx="2159582" cy="184263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768453" y="3510116"/>
              <a:ext cx="1082351" cy="6032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362722" y="3500787"/>
              <a:ext cx="1082351" cy="6032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099388" y="2897514"/>
              <a:ext cx="0" cy="12065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1716833" y="3320289"/>
              <a:ext cx="765110" cy="765110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922407" y="2543551"/>
              <a:ext cx="353961" cy="35396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031938" y="4023305"/>
              <a:ext cx="353961" cy="35396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837559" y="4032220"/>
              <a:ext cx="353961" cy="35396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 flipH="1" flipV="1">
            <a:off x="3474823" y="1273359"/>
            <a:ext cx="2159582" cy="1842630"/>
            <a:chOff x="1031938" y="2543551"/>
            <a:chExt cx="2159582" cy="184263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768453" y="3510116"/>
              <a:ext cx="1082351" cy="6032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1362722" y="3500787"/>
              <a:ext cx="1082351" cy="6032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099388" y="2897514"/>
              <a:ext cx="0" cy="12065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1716833" y="3320289"/>
              <a:ext cx="765110" cy="765110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922407" y="2543551"/>
              <a:ext cx="353961" cy="35396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031938" y="4023305"/>
              <a:ext cx="353961" cy="35396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837559" y="4032220"/>
              <a:ext cx="353961" cy="35396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238606" y="1832426"/>
            <a:ext cx="3741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inversion </a:t>
            </a:r>
            <a:br>
              <a:rPr lang="en-US" dirty="0" smtClean="0"/>
            </a:br>
            <a:r>
              <a:rPr lang="en-US" dirty="0" smtClean="0"/>
              <a:t>if the inversion point is on atom A, it’s changed upon the inversion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048823" y="2870003"/>
            <a:ext cx="1616854" cy="1493718"/>
            <a:chOff x="1980905" y="3889611"/>
            <a:chExt cx="1616854" cy="1493718"/>
          </a:xfrm>
        </p:grpSpPr>
        <p:sp>
          <p:nvSpPr>
            <p:cNvPr id="22" name="Hexagon 21"/>
            <p:cNvSpPr/>
            <p:nvPr/>
          </p:nvSpPr>
          <p:spPr>
            <a:xfrm>
              <a:off x="2131174" y="4067033"/>
              <a:ext cx="1314006" cy="1132764"/>
            </a:xfrm>
            <a:prstGeom prst="hexag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251880" y="3889611"/>
              <a:ext cx="367682" cy="367682"/>
            </a:xfrm>
            <a:prstGeom prst="ellipse">
              <a:avLst/>
            </a:prstGeom>
            <a:solidFill>
              <a:schemeClr val="bg2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980905" y="4449574"/>
              <a:ext cx="367682" cy="367682"/>
            </a:xfrm>
            <a:prstGeom prst="ellipse">
              <a:avLst/>
            </a:prstGeom>
            <a:solidFill>
              <a:schemeClr val="bg2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251880" y="5015647"/>
              <a:ext cx="367682" cy="367682"/>
            </a:xfrm>
            <a:prstGeom prst="ellipse">
              <a:avLst/>
            </a:prstGeom>
            <a:solidFill>
              <a:schemeClr val="bg2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932213" y="3889611"/>
              <a:ext cx="367682" cy="367682"/>
            </a:xfrm>
            <a:prstGeom prst="ellipse">
              <a:avLst/>
            </a:prstGeom>
            <a:solidFill>
              <a:schemeClr val="bg2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969947" y="5015647"/>
              <a:ext cx="367682" cy="367682"/>
            </a:xfrm>
            <a:prstGeom prst="ellipse">
              <a:avLst/>
            </a:prstGeom>
            <a:solidFill>
              <a:schemeClr val="bg2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230077" y="4434715"/>
              <a:ext cx="367682" cy="367682"/>
            </a:xfrm>
            <a:prstGeom prst="ellipse">
              <a:avLst/>
            </a:prstGeom>
            <a:solidFill>
              <a:schemeClr val="bg2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772402" y="3372492"/>
            <a:ext cx="2403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inversion point is at the center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1048824" y="4547871"/>
            <a:ext cx="1616854" cy="1493718"/>
            <a:chOff x="1980905" y="3889611"/>
            <a:chExt cx="1616854" cy="1493718"/>
          </a:xfrm>
        </p:grpSpPr>
        <p:sp>
          <p:nvSpPr>
            <p:cNvPr id="32" name="Hexagon 31"/>
            <p:cNvSpPr/>
            <p:nvPr/>
          </p:nvSpPr>
          <p:spPr>
            <a:xfrm>
              <a:off x="2131174" y="4067033"/>
              <a:ext cx="1314006" cy="1132764"/>
            </a:xfrm>
            <a:prstGeom prst="hexag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251880" y="3889611"/>
              <a:ext cx="367682" cy="367682"/>
            </a:xfrm>
            <a:prstGeom prst="ellipse">
              <a:avLst/>
            </a:prstGeom>
            <a:solidFill>
              <a:schemeClr val="bg2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980905" y="4449574"/>
              <a:ext cx="367682" cy="367682"/>
            </a:xfrm>
            <a:prstGeom prst="ellipse">
              <a:avLst/>
            </a:prstGeom>
            <a:solidFill>
              <a:schemeClr val="bg2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251880" y="5015647"/>
              <a:ext cx="367682" cy="367682"/>
            </a:xfrm>
            <a:prstGeom prst="ellipse">
              <a:avLst/>
            </a:prstGeom>
            <a:solidFill>
              <a:schemeClr val="bg2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932213" y="3889611"/>
              <a:ext cx="367682" cy="367682"/>
            </a:xfrm>
            <a:prstGeom prst="ellipse">
              <a:avLst/>
            </a:prstGeom>
            <a:solidFill>
              <a:schemeClr val="bg2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969947" y="5015647"/>
              <a:ext cx="367682" cy="367682"/>
            </a:xfrm>
            <a:prstGeom prst="ellipse">
              <a:avLst/>
            </a:prstGeom>
            <a:solidFill>
              <a:srgbClr val="FF66CC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230077" y="4434715"/>
              <a:ext cx="367682" cy="367682"/>
            </a:xfrm>
            <a:prstGeom prst="ellipse">
              <a:avLst/>
            </a:prstGeom>
            <a:solidFill>
              <a:schemeClr val="bg2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839170" y="5052064"/>
            <a:ext cx="240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inversion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5070308" y="2982850"/>
            <a:ext cx="1616854" cy="1493718"/>
            <a:chOff x="1980905" y="3889611"/>
            <a:chExt cx="1616854" cy="1493718"/>
          </a:xfrm>
        </p:grpSpPr>
        <p:sp>
          <p:nvSpPr>
            <p:cNvPr id="41" name="Hexagon 40"/>
            <p:cNvSpPr/>
            <p:nvPr/>
          </p:nvSpPr>
          <p:spPr>
            <a:xfrm>
              <a:off x="2131174" y="4067033"/>
              <a:ext cx="1314006" cy="1132764"/>
            </a:xfrm>
            <a:prstGeom prst="hexag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251880" y="3889611"/>
              <a:ext cx="367682" cy="367682"/>
            </a:xfrm>
            <a:prstGeom prst="ellipse">
              <a:avLst/>
            </a:prstGeom>
            <a:solidFill>
              <a:schemeClr val="bg2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980905" y="4449574"/>
              <a:ext cx="367682" cy="367682"/>
            </a:xfrm>
            <a:prstGeom prst="ellipse">
              <a:avLst/>
            </a:prstGeom>
            <a:solidFill>
              <a:schemeClr val="bg2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251880" y="5015647"/>
              <a:ext cx="367682" cy="367682"/>
            </a:xfrm>
            <a:prstGeom prst="ellipse">
              <a:avLst/>
            </a:prstGeom>
            <a:solidFill>
              <a:srgbClr val="FF66CC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932213" y="3889611"/>
              <a:ext cx="367682" cy="367682"/>
            </a:xfrm>
            <a:prstGeom prst="ellipse">
              <a:avLst/>
            </a:prstGeom>
            <a:solidFill>
              <a:srgbClr val="FF66CC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969947" y="5015647"/>
              <a:ext cx="367682" cy="367682"/>
            </a:xfrm>
            <a:prstGeom prst="ellipse">
              <a:avLst/>
            </a:prstGeom>
            <a:solidFill>
              <a:schemeClr val="bg2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3230077" y="4434715"/>
              <a:ext cx="367682" cy="367682"/>
            </a:xfrm>
            <a:prstGeom prst="ellipse">
              <a:avLst/>
            </a:prstGeom>
            <a:solidFill>
              <a:schemeClr val="bg2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793887" y="3485339"/>
            <a:ext cx="2403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inversion point is at the center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5070308" y="4636469"/>
            <a:ext cx="1616854" cy="1493718"/>
            <a:chOff x="1980905" y="3889611"/>
            <a:chExt cx="1616854" cy="1493718"/>
          </a:xfrm>
        </p:grpSpPr>
        <p:sp>
          <p:nvSpPr>
            <p:cNvPr id="50" name="Hexagon 49"/>
            <p:cNvSpPr/>
            <p:nvPr/>
          </p:nvSpPr>
          <p:spPr>
            <a:xfrm>
              <a:off x="2131174" y="4067033"/>
              <a:ext cx="1314006" cy="1132764"/>
            </a:xfrm>
            <a:prstGeom prst="hexago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251880" y="3889611"/>
              <a:ext cx="367682" cy="367682"/>
            </a:xfrm>
            <a:prstGeom prst="ellipse">
              <a:avLst/>
            </a:prstGeom>
            <a:solidFill>
              <a:schemeClr val="bg2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1980905" y="4449574"/>
              <a:ext cx="367682" cy="367682"/>
            </a:xfrm>
            <a:prstGeom prst="ellipse">
              <a:avLst/>
            </a:prstGeom>
            <a:solidFill>
              <a:schemeClr val="bg2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251880" y="5015647"/>
              <a:ext cx="367682" cy="367682"/>
            </a:xfrm>
            <a:prstGeom prst="ellipse">
              <a:avLst/>
            </a:prstGeom>
            <a:solidFill>
              <a:schemeClr val="bg2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932213" y="3889611"/>
              <a:ext cx="367682" cy="367682"/>
            </a:xfrm>
            <a:prstGeom prst="ellipse">
              <a:avLst/>
            </a:prstGeom>
            <a:solidFill>
              <a:srgbClr val="FF66CC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969947" y="5015647"/>
              <a:ext cx="367682" cy="367682"/>
            </a:xfrm>
            <a:prstGeom prst="ellipse">
              <a:avLst/>
            </a:prstGeom>
            <a:solidFill>
              <a:srgbClr val="FF66CC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3230077" y="4434715"/>
              <a:ext cx="367682" cy="367682"/>
            </a:xfrm>
            <a:prstGeom prst="ellipse">
              <a:avLst/>
            </a:prstGeom>
            <a:solidFill>
              <a:schemeClr val="bg2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6860654" y="5140662"/>
            <a:ext cx="240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inversion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9559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9D54A2-4EDD-45CC-A1EA-8664E9962D1A}" type="slidenum">
              <a:rPr lang="en-US"/>
              <a:pPr/>
              <a:t>11</a:t>
            </a:fld>
            <a:endParaRPr 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An n-fold Improper Rotation, S</a:t>
            </a:r>
            <a:r>
              <a:rPr lang="en-US" sz="5400" baseline="-25000" smtClean="0"/>
              <a:t>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n-fold improper rotation is composed of two successive transformation:</a:t>
            </a:r>
          </a:p>
          <a:p>
            <a:pPr lvl="1" eaLnBrk="1" hangingPunct="1"/>
            <a:r>
              <a:rPr lang="en-US" smtClean="0"/>
              <a:t>Rotation through 360º/n</a:t>
            </a:r>
          </a:p>
          <a:p>
            <a:pPr lvl="1" eaLnBrk="1" hangingPunct="1"/>
            <a:r>
              <a:rPr lang="en-US" smtClean="0"/>
              <a:t>Reflection through a plane perpendicular to the axis of that rotation.</a:t>
            </a:r>
          </a:p>
        </p:txBody>
      </p:sp>
      <p:grpSp>
        <p:nvGrpSpPr>
          <p:cNvPr id="20485" name="Group 23"/>
          <p:cNvGrpSpPr>
            <a:grpSpLocks/>
          </p:cNvGrpSpPr>
          <p:nvPr/>
        </p:nvGrpSpPr>
        <p:grpSpPr bwMode="auto">
          <a:xfrm>
            <a:off x="365125" y="3705225"/>
            <a:ext cx="5594350" cy="2130425"/>
            <a:chOff x="230" y="2334"/>
            <a:chExt cx="3524" cy="1342"/>
          </a:xfrm>
        </p:grpSpPr>
        <p:grpSp>
          <p:nvGrpSpPr>
            <p:cNvPr id="20497" name="Group 8"/>
            <p:cNvGrpSpPr>
              <a:grpSpLocks/>
            </p:cNvGrpSpPr>
            <p:nvPr/>
          </p:nvGrpSpPr>
          <p:grpSpPr bwMode="auto">
            <a:xfrm>
              <a:off x="230" y="2334"/>
              <a:ext cx="3524" cy="1342"/>
              <a:chOff x="662" y="2369"/>
              <a:chExt cx="4320" cy="1645"/>
            </a:xfrm>
          </p:grpSpPr>
          <p:pic>
            <p:nvPicPr>
              <p:cNvPr id="20511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62" y="2378"/>
                <a:ext cx="1422" cy="16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12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17" y="2374"/>
                <a:ext cx="1397" cy="1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13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560" y="2369"/>
                <a:ext cx="1422" cy="16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498" name="Group 14"/>
            <p:cNvGrpSpPr>
              <a:grpSpLocks/>
            </p:cNvGrpSpPr>
            <p:nvPr/>
          </p:nvGrpSpPr>
          <p:grpSpPr bwMode="auto">
            <a:xfrm>
              <a:off x="1126" y="2863"/>
              <a:ext cx="416" cy="231"/>
              <a:chOff x="1126" y="2863"/>
              <a:chExt cx="416" cy="231"/>
            </a:xfrm>
          </p:grpSpPr>
          <p:sp>
            <p:nvSpPr>
              <p:cNvPr id="20509" name="Text Box 9"/>
              <p:cNvSpPr txBox="1">
                <a:spLocks noChangeArrowheads="1"/>
              </p:cNvSpPr>
              <p:nvPr/>
            </p:nvSpPr>
            <p:spPr bwMode="auto">
              <a:xfrm>
                <a:off x="1126" y="2863"/>
                <a:ext cx="27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CCFFCC"/>
                    </a:solidFill>
                  </a:rPr>
                  <a:t>C</a:t>
                </a:r>
                <a:r>
                  <a:rPr lang="en-US" baseline="-25000">
                    <a:solidFill>
                      <a:srgbClr val="CCFFCC"/>
                    </a:solidFill>
                  </a:rPr>
                  <a:t>6</a:t>
                </a:r>
              </a:p>
            </p:txBody>
          </p:sp>
          <p:sp>
            <p:nvSpPr>
              <p:cNvPr id="20510" name="Line 10"/>
              <p:cNvSpPr>
                <a:spLocks noChangeShapeType="1"/>
              </p:cNvSpPr>
              <p:nvPr/>
            </p:nvSpPr>
            <p:spPr bwMode="auto">
              <a:xfrm>
                <a:off x="1321" y="2982"/>
                <a:ext cx="221" cy="0"/>
              </a:xfrm>
              <a:prstGeom prst="line">
                <a:avLst/>
              </a:prstGeom>
              <a:noFill/>
              <a:ln w="28575">
                <a:solidFill>
                  <a:srgbClr val="FF66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20499" name="Group 13"/>
            <p:cNvGrpSpPr>
              <a:grpSpLocks/>
            </p:cNvGrpSpPr>
            <p:nvPr/>
          </p:nvGrpSpPr>
          <p:grpSpPr bwMode="auto">
            <a:xfrm>
              <a:off x="2280" y="2867"/>
              <a:ext cx="416" cy="231"/>
              <a:chOff x="2280" y="2867"/>
              <a:chExt cx="416" cy="231"/>
            </a:xfrm>
          </p:grpSpPr>
          <p:sp>
            <p:nvSpPr>
              <p:cNvPr id="20507" name="Text Box 11"/>
              <p:cNvSpPr txBox="1">
                <a:spLocks noChangeArrowheads="1"/>
              </p:cNvSpPr>
              <p:nvPr/>
            </p:nvSpPr>
            <p:spPr bwMode="auto">
              <a:xfrm>
                <a:off x="2280" y="2867"/>
                <a:ext cx="27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CCFFCC"/>
                    </a:solidFill>
                    <a:sym typeface="Symbol" pitchFamily="18" charset="2"/>
                  </a:rPr>
                  <a:t></a:t>
                </a:r>
                <a:r>
                  <a:rPr lang="en-US" baseline="-25000">
                    <a:solidFill>
                      <a:srgbClr val="CCFFCC"/>
                    </a:solidFill>
                  </a:rPr>
                  <a:t>h</a:t>
                </a:r>
              </a:p>
            </p:txBody>
          </p:sp>
          <p:sp>
            <p:nvSpPr>
              <p:cNvPr id="20508" name="Line 12"/>
              <p:cNvSpPr>
                <a:spLocks noChangeShapeType="1"/>
              </p:cNvSpPr>
              <p:nvPr/>
            </p:nvSpPr>
            <p:spPr bwMode="auto">
              <a:xfrm>
                <a:off x="2475" y="2986"/>
                <a:ext cx="221" cy="0"/>
              </a:xfrm>
              <a:prstGeom prst="line">
                <a:avLst/>
              </a:prstGeom>
              <a:noFill/>
              <a:ln w="28575">
                <a:solidFill>
                  <a:srgbClr val="FF66CC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20500" name="Arc 16"/>
            <p:cNvSpPr>
              <a:spLocks/>
            </p:cNvSpPr>
            <p:nvPr/>
          </p:nvSpPr>
          <p:spPr bwMode="auto">
            <a:xfrm flipV="1">
              <a:off x="585" y="2964"/>
              <a:ext cx="389" cy="128"/>
            </a:xfrm>
            <a:custGeom>
              <a:avLst/>
              <a:gdLst>
                <a:gd name="T0" fmla="*/ 153 w 43200"/>
                <a:gd name="T1" fmla="*/ 128 h 42699"/>
                <a:gd name="T2" fmla="*/ 303 w 43200"/>
                <a:gd name="T3" fmla="*/ 119 h 42699"/>
                <a:gd name="T4" fmla="*/ 194 w 43200"/>
                <a:gd name="T5" fmla="*/ 65 h 42699"/>
                <a:gd name="T6" fmla="*/ 0 60000 65536"/>
                <a:gd name="T7" fmla="*/ 0 60000 65536"/>
                <a:gd name="T8" fmla="*/ 0 60000 65536"/>
                <a:gd name="T9" fmla="*/ 0 w 43200"/>
                <a:gd name="T10" fmla="*/ 0 h 42699"/>
                <a:gd name="T11" fmla="*/ 43200 w 43200"/>
                <a:gd name="T12" fmla="*/ 42699 h 426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2699" fill="none" extrusionOk="0">
                  <a:moveTo>
                    <a:pt x="16976" y="42699"/>
                  </a:moveTo>
                  <a:cubicBezTo>
                    <a:pt x="7064" y="40527"/>
                    <a:pt x="0" y="3174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8800"/>
                    <a:pt x="39611" y="35527"/>
                    <a:pt x="33631" y="39538"/>
                  </a:cubicBezTo>
                </a:path>
                <a:path w="43200" h="42699" stroke="0" extrusionOk="0">
                  <a:moveTo>
                    <a:pt x="16976" y="42699"/>
                  </a:moveTo>
                  <a:cubicBezTo>
                    <a:pt x="7064" y="40527"/>
                    <a:pt x="0" y="3174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8800"/>
                    <a:pt x="39611" y="35527"/>
                    <a:pt x="33631" y="3953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0501" name="Line 17"/>
            <p:cNvSpPr>
              <a:spLocks noChangeShapeType="1"/>
            </p:cNvSpPr>
            <p:nvPr/>
          </p:nvSpPr>
          <p:spPr bwMode="auto">
            <a:xfrm>
              <a:off x="2431" y="2660"/>
              <a:ext cx="0" cy="204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0502" name="Line 18"/>
            <p:cNvSpPr>
              <a:spLocks noChangeShapeType="1"/>
            </p:cNvSpPr>
            <p:nvPr/>
          </p:nvSpPr>
          <p:spPr bwMode="auto">
            <a:xfrm flipV="1">
              <a:off x="2312" y="3201"/>
              <a:ext cx="0" cy="221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0503" name="Line 19"/>
            <p:cNvSpPr>
              <a:spLocks noChangeShapeType="1"/>
            </p:cNvSpPr>
            <p:nvPr/>
          </p:nvSpPr>
          <p:spPr bwMode="auto">
            <a:xfrm flipV="1">
              <a:off x="2160" y="3066"/>
              <a:ext cx="0" cy="221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0504" name="Line 20"/>
            <p:cNvSpPr>
              <a:spLocks noChangeShapeType="1"/>
            </p:cNvSpPr>
            <p:nvPr/>
          </p:nvSpPr>
          <p:spPr bwMode="auto">
            <a:xfrm flipV="1">
              <a:off x="1592" y="3150"/>
              <a:ext cx="0" cy="221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0505" name="Line 21"/>
            <p:cNvSpPr>
              <a:spLocks noChangeShapeType="1"/>
            </p:cNvSpPr>
            <p:nvPr/>
          </p:nvSpPr>
          <p:spPr bwMode="auto">
            <a:xfrm>
              <a:off x="1796" y="2720"/>
              <a:ext cx="0" cy="204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0506" name="Line 22"/>
            <p:cNvSpPr>
              <a:spLocks noChangeShapeType="1"/>
            </p:cNvSpPr>
            <p:nvPr/>
          </p:nvSpPr>
          <p:spPr bwMode="auto">
            <a:xfrm>
              <a:off x="1704" y="2611"/>
              <a:ext cx="0" cy="204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6346825" y="2782888"/>
            <a:ext cx="2406650" cy="3913187"/>
            <a:chOff x="3854" y="1767"/>
            <a:chExt cx="1516" cy="2465"/>
          </a:xfrm>
        </p:grpSpPr>
        <p:sp>
          <p:nvSpPr>
            <p:cNvPr id="20493" name="Rectangle 26"/>
            <p:cNvSpPr>
              <a:spLocks noChangeArrowheads="1"/>
            </p:cNvSpPr>
            <p:nvPr/>
          </p:nvSpPr>
          <p:spPr bwMode="auto">
            <a:xfrm>
              <a:off x="3854" y="1767"/>
              <a:ext cx="1516" cy="246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pic>
          <p:nvPicPr>
            <p:cNvPr id="20494" name="Picture 2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80" y="1785"/>
              <a:ext cx="1307" cy="1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5" name="Picture 2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07" y="3082"/>
              <a:ext cx="1441" cy="1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6" name="Freeform 27"/>
            <p:cNvSpPr>
              <a:spLocks/>
            </p:cNvSpPr>
            <p:nvPr/>
          </p:nvSpPr>
          <p:spPr bwMode="auto">
            <a:xfrm>
              <a:off x="3867" y="3234"/>
              <a:ext cx="309" cy="254"/>
            </a:xfrm>
            <a:custGeom>
              <a:avLst/>
              <a:gdLst>
                <a:gd name="T0" fmla="*/ 0 w 224"/>
                <a:gd name="T1" fmla="*/ 4 h 184"/>
                <a:gd name="T2" fmla="*/ 36 w 224"/>
                <a:gd name="T3" fmla="*/ 126 h 184"/>
                <a:gd name="T4" fmla="*/ 162 w 224"/>
                <a:gd name="T5" fmla="*/ 126 h 184"/>
                <a:gd name="T6" fmla="*/ 224 w 224"/>
                <a:gd name="T7" fmla="*/ 184 h 184"/>
                <a:gd name="T8" fmla="*/ 202 w 224"/>
                <a:gd name="T9" fmla="*/ 66 h 184"/>
                <a:gd name="T10" fmla="*/ 72 w 224"/>
                <a:gd name="T11" fmla="*/ 66 h 184"/>
                <a:gd name="T12" fmla="*/ 0 w 224"/>
                <a:gd name="T13" fmla="*/ 0 h 1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4"/>
                <a:gd name="T22" fmla="*/ 0 h 184"/>
                <a:gd name="T23" fmla="*/ 224 w 224"/>
                <a:gd name="T24" fmla="*/ 184 h 1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4" h="184">
                  <a:moveTo>
                    <a:pt x="0" y="4"/>
                  </a:moveTo>
                  <a:lnTo>
                    <a:pt x="36" y="126"/>
                  </a:lnTo>
                  <a:lnTo>
                    <a:pt x="162" y="126"/>
                  </a:lnTo>
                  <a:lnTo>
                    <a:pt x="224" y="184"/>
                  </a:lnTo>
                  <a:lnTo>
                    <a:pt x="202" y="66"/>
                  </a:lnTo>
                  <a:lnTo>
                    <a:pt x="72" y="66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7342188" y="3119438"/>
            <a:ext cx="1346200" cy="2555875"/>
            <a:chOff x="4625" y="1965"/>
            <a:chExt cx="848" cy="1610"/>
          </a:xfrm>
        </p:grpSpPr>
        <p:grpSp>
          <p:nvGrpSpPr>
            <p:cNvPr id="20488" name="Group 31"/>
            <p:cNvGrpSpPr>
              <a:grpSpLocks/>
            </p:cNvGrpSpPr>
            <p:nvPr/>
          </p:nvGrpSpPr>
          <p:grpSpPr bwMode="auto">
            <a:xfrm>
              <a:off x="4811" y="1965"/>
              <a:ext cx="662" cy="441"/>
              <a:chOff x="4811" y="1965"/>
              <a:chExt cx="662" cy="441"/>
            </a:xfrm>
          </p:grpSpPr>
          <p:sp>
            <p:nvSpPr>
              <p:cNvPr id="20491" name="Line 29"/>
              <p:cNvSpPr>
                <a:spLocks noChangeShapeType="1"/>
              </p:cNvSpPr>
              <p:nvPr/>
            </p:nvSpPr>
            <p:spPr bwMode="auto">
              <a:xfrm flipV="1">
                <a:off x="4811" y="2143"/>
                <a:ext cx="331" cy="263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0492" name="Text Box 30"/>
              <p:cNvSpPr txBox="1">
                <a:spLocks noChangeArrowheads="1"/>
              </p:cNvSpPr>
              <p:nvPr/>
            </p:nvSpPr>
            <p:spPr bwMode="auto">
              <a:xfrm>
                <a:off x="5126" y="1965"/>
                <a:ext cx="3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CCFFCC"/>
                    </a:solidFill>
                  </a:rPr>
                  <a:t>S</a:t>
                </a:r>
                <a:r>
                  <a:rPr lang="en-US" baseline="-25000">
                    <a:solidFill>
                      <a:srgbClr val="CCFFCC"/>
                    </a:solidFill>
                  </a:rPr>
                  <a:t>4</a:t>
                </a:r>
              </a:p>
            </p:txBody>
          </p:sp>
        </p:grpSp>
        <p:sp>
          <p:nvSpPr>
            <p:cNvPr id="20489" name="Line 33"/>
            <p:cNvSpPr>
              <a:spLocks noChangeShapeType="1"/>
            </p:cNvSpPr>
            <p:nvPr/>
          </p:nvSpPr>
          <p:spPr bwMode="auto">
            <a:xfrm flipV="1">
              <a:off x="4752" y="3228"/>
              <a:ext cx="0" cy="34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0490" name="Text Box 34"/>
            <p:cNvSpPr txBox="1">
              <a:spLocks noChangeArrowheads="1"/>
            </p:cNvSpPr>
            <p:nvPr/>
          </p:nvSpPr>
          <p:spPr bwMode="auto">
            <a:xfrm>
              <a:off x="4625" y="3008"/>
              <a:ext cx="34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FFCC"/>
                  </a:solidFill>
                </a:rPr>
                <a:t>S</a:t>
              </a:r>
              <a:r>
                <a:rPr lang="en-US" baseline="-25000">
                  <a:solidFill>
                    <a:srgbClr val="CCFFCC"/>
                  </a:solidFill>
                </a:rPr>
                <a:t>2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Arc 89"/>
          <p:cNvSpPr/>
          <p:nvPr/>
        </p:nvSpPr>
        <p:spPr>
          <a:xfrm>
            <a:off x="7266201" y="4628750"/>
            <a:ext cx="824945" cy="257564"/>
          </a:xfrm>
          <a:prstGeom prst="arc">
            <a:avLst>
              <a:gd name="adj1" fmla="val 6749880"/>
              <a:gd name="adj2" fmla="val 1244604"/>
            </a:avLst>
          </a:prstGeom>
          <a:ln w="38100">
            <a:solidFill>
              <a:srgbClr val="FF66CC"/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/>
          <p:cNvSpPr/>
          <p:nvPr/>
        </p:nvSpPr>
        <p:spPr>
          <a:xfrm rot="15364642">
            <a:off x="6608486" y="1446661"/>
            <a:ext cx="2115412" cy="2115412"/>
          </a:xfrm>
          <a:prstGeom prst="arc">
            <a:avLst>
              <a:gd name="adj1" fmla="val 12741794"/>
              <a:gd name="adj2" fmla="val 482402"/>
            </a:avLst>
          </a:prstGeom>
          <a:ln w="38100">
            <a:solidFill>
              <a:srgbClr val="FF33CC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r>
              <a:rPr lang="en-US" dirty="0" smtClean="0"/>
              <a:t>Example of Acceptable Operator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E2F4C-2A4F-4601-A6E9-AC6F28079A0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718039" y="1345075"/>
            <a:ext cx="2159582" cy="1842630"/>
            <a:chOff x="1031938" y="2543551"/>
            <a:chExt cx="2159582" cy="184263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768453" y="3510116"/>
              <a:ext cx="1082351" cy="6032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1362722" y="3500787"/>
              <a:ext cx="1082351" cy="6032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099388" y="2897514"/>
              <a:ext cx="0" cy="12065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1716833" y="3320289"/>
              <a:ext cx="765110" cy="765110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922407" y="2543551"/>
              <a:ext cx="353961" cy="35396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031938" y="4023305"/>
              <a:ext cx="353961" cy="35396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37559" y="4032220"/>
              <a:ext cx="353961" cy="35396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 rot="14400000">
            <a:off x="3528093" y="1691961"/>
            <a:ext cx="2159582" cy="1842630"/>
            <a:chOff x="1031938" y="2543551"/>
            <a:chExt cx="2159582" cy="184263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1768453" y="3510116"/>
              <a:ext cx="1082351" cy="6032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1362722" y="3500787"/>
              <a:ext cx="1082351" cy="6032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2099388" y="2897514"/>
              <a:ext cx="0" cy="12065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1716833" y="3320289"/>
              <a:ext cx="765110" cy="765110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922407" y="2543551"/>
              <a:ext cx="353961" cy="35396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1031938" y="4023305"/>
              <a:ext cx="353961" cy="35396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2837559" y="4032220"/>
              <a:ext cx="353961" cy="35396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 rot="10800000">
            <a:off x="6518048" y="1860214"/>
            <a:ext cx="2159582" cy="1842630"/>
            <a:chOff x="1031938" y="2543551"/>
            <a:chExt cx="2159582" cy="184263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1768453" y="3510116"/>
              <a:ext cx="1082351" cy="6032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1362722" y="3500787"/>
              <a:ext cx="1082351" cy="6032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2099388" y="2897514"/>
              <a:ext cx="0" cy="12065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1716833" y="3320289"/>
              <a:ext cx="765110" cy="765110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922407" y="2543551"/>
              <a:ext cx="353961" cy="35396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1031938" y="4023305"/>
              <a:ext cx="353961" cy="35396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2837559" y="4032220"/>
              <a:ext cx="353961" cy="35396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360043" y="3143234"/>
            <a:ext cx="161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022847" y="3357644"/>
            <a:ext cx="205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3</a:t>
            </a:r>
            <a:r>
              <a:rPr lang="en-US" dirty="0" smtClean="0"/>
              <a:t>=Rotate 120</a:t>
            </a:r>
            <a:r>
              <a:rPr lang="en-US" dirty="0" smtClean="0">
                <a:sym typeface="Symbol" panose="05050102010706020507" pitchFamily="18" charset="2"/>
              </a:rPr>
              <a:t>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740512" y="993070"/>
            <a:ext cx="1932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=Rotate 180</a:t>
            </a:r>
            <a:r>
              <a:rPr lang="en-US" dirty="0" smtClean="0">
                <a:sym typeface="Symbol" panose="05050102010706020507" pitchFamily="18" charset="2"/>
              </a:rPr>
              <a:t></a:t>
            </a:r>
            <a:endParaRPr lang="en-US" dirty="0"/>
          </a:p>
        </p:txBody>
      </p:sp>
      <p:sp>
        <p:nvSpPr>
          <p:cNvPr id="61" name="Arc 60"/>
          <p:cNvSpPr/>
          <p:nvPr/>
        </p:nvSpPr>
        <p:spPr>
          <a:xfrm rot="15364642">
            <a:off x="3738850" y="1496948"/>
            <a:ext cx="2115412" cy="2115412"/>
          </a:xfrm>
          <a:prstGeom prst="arc">
            <a:avLst/>
          </a:prstGeom>
          <a:ln w="38100">
            <a:solidFill>
              <a:srgbClr val="FFC000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 flipH="1">
            <a:off x="6627135" y="4202284"/>
            <a:ext cx="2159582" cy="1842630"/>
            <a:chOff x="1031938" y="2543551"/>
            <a:chExt cx="2159582" cy="1842630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1768453" y="3510116"/>
              <a:ext cx="1082351" cy="6032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1362722" y="3500787"/>
              <a:ext cx="1082351" cy="6032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2099388" y="2897514"/>
              <a:ext cx="0" cy="12065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1716833" y="3320289"/>
              <a:ext cx="765110" cy="765110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1922407" y="2543551"/>
              <a:ext cx="353961" cy="35396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1031938" y="4023305"/>
              <a:ext cx="353961" cy="35396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837559" y="4032220"/>
              <a:ext cx="353961" cy="35396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 flipH="1" flipV="1">
            <a:off x="3760897" y="4202284"/>
            <a:ext cx="2159582" cy="1842630"/>
            <a:chOff x="1031938" y="2543551"/>
            <a:chExt cx="2159582" cy="1842630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1768453" y="3510116"/>
              <a:ext cx="1082351" cy="6032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1362722" y="3500787"/>
              <a:ext cx="1082351" cy="6032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2099388" y="2897514"/>
              <a:ext cx="0" cy="12065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1716833" y="3320289"/>
              <a:ext cx="765110" cy="765110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1922407" y="2543551"/>
              <a:ext cx="353961" cy="35396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1031938" y="4023305"/>
              <a:ext cx="353961" cy="35396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2837559" y="4032220"/>
              <a:ext cx="353961" cy="35396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3" name="Straight Connector 82"/>
          <p:cNvCxnSpPr/>
          <p:nvPr/>
        </p:nvCxnSpPr>
        <p:spPr>
          <a:xfrm flipV="1">
            <a:off x="3484840" y="4913500"/>
            <a:ext cx="2803638" cy="18491"/>
          </a:xfrm>
          <a:prstGeom prst="line">
            <a:avLst/>
          </a:prstGeom>
          <a:ln w="57150">
            <a:solidFill>
              <a:srgbClr val="FF66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3411941" y="5168849"/>
            <a:ext cx="65138" cy="264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3431698" y="1240472"/>
            <a:ext cx="106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</a:rPr>
              <a:t>1)</a:t>
            </a:r>
            <a:endParaRPr lang="en-US" sz="2800" b="1" dirty="0">
              <a:latin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220103" y="1255970"/>
            <a:ext cx="106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</a:rPr>
              <a:t>2)</a:t>
            </a:r>
            <a:endParaRPr lang="en-US" sz="2800" b="1" dirty="0">
              <a:latin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447393" y="3673070"/>
            <a:ext cx="106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</a:rPr>
              <a:t>3)</a:t>
            </a:r>
            <a:endParaRPr lang="en-US" sz="2800" b="1" dirty="0">
              <a:latin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438634" y="3796678"/>
            <a:ext cx="106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</a:rPr>
              <a:t>4)</a:t>
            </a:r>
            <a:endParaRPr lang="en-US" sz="2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98573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</a:t>
            </a:r>
            <a:r>
              <a:rPr lang="en-US" dirty="0" smtClean="0"/>
              <a:t>What operator is applied?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E2F4C-2A4F-4601-A6E9-AC6F28079A0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881203" y="1324432"/>
            <a:ext cx="2217124" cy="1938158"/>
            <a:chOff x="1031938" y="2543551"/>
            <a:chExt cx="2217124" cy="1938158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1768453" y="3510116"/>
              <a:ext cx="1082351" cy="6032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1362722" y="3500787"/>
              <a:ext cx="1082351" cy="6032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2099388" y="2897514"/>
              <a:ext cx="0" cy="12065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1716833" y="3320289"/>
              <a:ext cx="765110" cy="765110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1922407" y="2543551"/>
              <a:ext cx="353961" cy="35396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1031938" y="4023305"/>
              <a:ext cx="353961" cy="35396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2754738" y="3987385"/>
              <a:ext cx="494324" cy="494324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360043" y="3143234"/>
            <a:ext cx="161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 rot="14418022">
            <a:off x="3553537" y="1623554"/>
            <a:ext cx="2217124" cy="1938158"/>
            <a:chOff x="1031938" y="2543551"/>
            <a:chExt cx="2217124" cy="1938158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1768453" y="3510116"/>
              <a:ext cx="1082351" cy="6032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1362722" y="3500787"/>
              <a:ext cx="1082351" cy="6032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2099388" y="2897514"/>
              <a:ext cx="0" cy="12065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1716833" y="3320289"/>
              <a:ext cx="765110" cy="765110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1922407" y="2543551"/>
              <a:ext cx="353961" cy="35396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1031938" y="4023305"/>
              <a:ext cx="353961" cy="35396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2754738" y="3987385"/>
              <a:ext cx="494324" cy="494324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 rot="10800000">
            <a:off x="6409796" y="1856257"/>
            <a:ext cx="2217124" cy="1938158"/>
            <a:chOff x="1031938" y="2543551"/>
            <a:chExt cx="2217124" cy="1938158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1768453" y="3510116"/>
              <a:ext cx="1082351" cy="6032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1362722" y="3500787"/>
              <a:ext cx="1082351" cy="6032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2099388" y="2897514"/>
              <a:ext cx="0" cy="12065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1716833" y="3320289"/>
              <a:ext cx="765110" cy="765110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1922407" y="2543551"/>
              <a:ext cx="353961" cy="35396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1031938" y="4023305"/>
              <a:ext cx="353961" cy="35396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2754738" y="3987385"/>
              <a:ext cx="494324" cy="494324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58920" y="4291247"/>
            <a:ext cx="2217124" cy="1938158"/>
            <a:chOff x="1031938" y="2543551"/>
            <a:chExt cx="2217124" cy="1938158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1768453" y="3510116"/>
              <a:ext cx="1082351" cy="6032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1362722" y="3500787"/>
              <a:ext cx="1082351" cy="6032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2099388" y="2897514"/>
              <a:ext cx="0" cy="12065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>
            <a:xfrm>
              <a:off x="1716833" y="3320289"/>
              <a:ext cx="765110" cy="765110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1922407" y="2543551"/>
              <a:ext cx="353961" cy="35396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1031938" y="4023305"/>
              <a:ext cx="353961" cy="35396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2754738" y="3987385"/>
              <a:ext cx="494324" cy="494324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 flipH="1">
            <a:off x="3611234" y="4355625"/>
            <a:ext cx="2217124" cy="1938158"/>
            <a:chOff x="1031938" y="2543551"/>
            <a:chExt cx="2217124" cy="1938158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1768453" y="3510116"/>
              <a:ext cx="1082351" cy="6032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1362722" y="3500787"/>
              <a:ext cx="1082351" cy="6032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2099388" y="2897514"/>
              <a:ext cx="0" cy="12065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1716833" y="3320289"/>
              <a:ext cx="765110" cy="765110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1922407" y="2543551"/>
              <a:ext cx="353961" cy="35396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1031938" y="4023305"/>
              <a:ext cx="353961" cy="35396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2754738" y="3987385"/>
              <a:ext cx="494324" cy="494324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409796" y="4237059"/>
            <a:ext cx="2142979" cy="1977987"/>
            <a:chOff x="1031938" y="2424985"/>
            <a:chExt cx="2142979" cy="1977987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1768453" y="3510116"/>
              <a:ext cx="1082351" cy="6032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1362722" y="3500787"/>
              <a:ext cx="1082351" cy="6032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2099388" y="2897514"/>
              <a:ext cx="0" cy="12065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/>
            <p:nvPr/>
          </p:nvSpPr>
          <p:spPr>
            <a:xfrm>
              <a:off x="1716833" y="3320289"/>
              <a:ext cx="765110" cy="765110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2820956" y="4049011"/>
              <a:ext cx="353961" cy="35396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1031938" y="4023305"/>
              <a:ext cx="353961" cy="35396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1852226" y="2424985"/>
              <a:ext cx="494324" cy="494324"/>
            </a:xfrm>
            <a:prstGeom prst="ellipse">
              <a:avLst/>
            </a:prstGeom>
            <a:solidFill>
              <a:srgbClr val="92D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665515" y="1385576"/>
            <a:ext cx="873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1)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938933" y="1394460"/>
            <a:ext cx="873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2)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33784" y="4098895"/>
            <a:ext cx="873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3)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531289" y="4139899"/>
            <a:ext cx="873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4)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235458" y="4170959"/>
            <a:ext cx="873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74120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007EC4-9530-49BA-A1E1-C66B45E22EB4}" type="slidenum">
              <a:rPr lang="en-US"/>
              <a:pPr/>
              <a:t>14</a:t>
            </a:fld>
            <a:endParaRPr 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 smtClean="0"/>
              <a:t>The Symmetry Classification of Molecules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Molecules with the same list of elements are classified to the same group.</a:t>
            </a:r>
          </a:p>
          <a:p>
            <a:pPr lvl="1" eaLnBrk="1" hangingPunct="1"/>
            <a:r>
              <a:rPr lang="en-US" smtClean="0"/>
              <a:t>The groups C</a:t>
            </a:r>
            <a:r>
              <a:rPr lang="en-US" baseline="-25000" smtClean="0"/>
              <a:t>1</a:t>
            </a:r>
            <a:r>
              <a:rPr lang="en-US" smtClean="0"/>
              <a:t>, C</a:t>
            </a:r>
            <a:r>
              <a:rPr lang="en-US" baseline="-25000" smtClean="0"/>
              <a:t>i</a:t>
            </a:r>
            <a:r>
              <a:rPr lang="en-US" smtClean="0"/>
              <a:t> and C</a:t>
            </a:r>
            <a:r>
              <a:rPr lang="en-US" baseline="-25000" smtClean="0"/>
              <a:t>s </a:t>
            </a:r>
            <a:r>
              <a:rPr lang="en-US" smtClean="0"/>
              <a:t>(no rotational axis)</a:t>
            </a:r>
            <a:endParaRPr lang="en-US" baseline="-25000" smtClean="0"/>
          </a:p>
          <a:p>
            <a:pPr lvl="1" eaLnBrk="1" hangingPunct="1"/>
            <a:r>
              <a:rPr lang="en-US" smtClean="0"/>
              <a:t>The groups C</a:t>
            </a:r>
            <a:r>
              <a:rPr lang="en-US" baseline="-25000" smtClean="0"/>
              <a:t>n</a:t>
            </a:r>
            <a:r>
              <a:rPr lang="en-US" smtClean="0"/>
              <a:t>, C</a:t>
            </a:r>
            <a:r>
              <a:rPr lang="en-US" baseline="-25000" smtClean="0"/>
              <a:t>nv</a:t>
            </a:r>
            <a:r>
              <a:rPr lang="en-US" smtClean="0"/>
              <a:t> and C</a:t>
            </a:r>
            <a:r>
              <a:rPr lang="en-US" baseline="-25000" smtClean="0"/>
              <a:t>nh</a:t>
            </a:r>
            <a:r>
              <a:rPr lang="en-US" smtClean="0"/>
              <a:t> (n-fold axis)</a:t>
            </a:r>
            <a:endParaRPr lang="en-US" baseline="-25000" smtClean="0"/>
          </a:p>
          <a:p>
            <a:pPr lvl="1" eaLnBrk="1" hangingPunct="1"/>
            <a:r>
              <a:rPr lang="en-US" smtClean="0"/>
              <a:t>The groups D</a:t>
            </a:r>
            <a:r>
              <a:rPr lang="en-US" baseline="-25000" smtClean="0"/>
              <a:t>n</a:t>
            </a:r>
            <a:r>
              <a:rPr lang="en-US" smtClean="0"/>
              <a:t>, D</a:t>
            </a:r>
            <a:r>
              <a:rPr lang="en-US" baseline="-25000" smtClean="0"/>
              <a:t>nh</a:t>
            </a:r>
            <a:r>
              <a:rPr lang="en-US" smtClean="0"/>
              <a:t>, D</a:t>
            </a:r>
            <a:r>
              <a:rPr lang="en-US" baseline="-25000" smtClean="0"/>
              <a:t>nd </a:t>
            </a:r>
            <a:r>
              <a:rPr lang="en-US" smtClean="0"/>
              <a:t>(n-fold axis and n perpendicular C</a:t>
            </a:r>
            <a:r>
              <a:rPr lang="en-US" baseline="-25000" smtClean="0"/>
              <a:t>2</a:t>
            </a:r>
            <a:r>
              <a:rPr lang="en-US" smtClean="0"/>
              <a:t>s)</a:t>
            </a:r>
            <a:endParaRPr lang="en-US" baseline="-25000" smtClean="0"/>
          </a:p>
          <a:p>
            <a:pPr lvl="1" eaLnBrk="1" hangingPunct="1"/>
            <a:r>
              <a:rPr lang="en-US" smtClean="0"/>
              <a:t>The groups S</a:t>
            </a:r>
            <a:r>
              <a:rPr lang="en-US" baseline="-25000" smtClean="0"/>
              <a:t>n</a:t>
            </a:r>
            <a:r>
              <a:rPr lang="en-US" smtClean="0"/>
              <a:t> (n-fold improper axis)</a:t>
            </a:r>
            <a:endParaRPr lang="en-US" baseline="-25000" smtClean="0"/>
          </a:p>
          <a:p>
            <a:pPr lvl="1" eaLnBrk="1" hangingPunct="1"/>
            <a:r>
              <a:rPr lang="en-US" smtClean="0"/>
              <a:t>The cubic groups</a:t>
            </a:r>
          </a:p>
          <a:p>
            <a:pPr lvl="2" eaLnBrk="1" hangingPunct="1"/>
            <a:r>
              <a:rPr lang="en-US" smtClean="0"/>
              <a:t>Tetrahedral groups (T, T</a:t>
            </a:r>
            <a:r>
              <a:rPr lang="en-US" baseline="-25000" smtClean="0"/>
              <a:t>d</a:t>
            </a:r>
            <a:r>
              <a:rPr lang="en-US" smtClean="0"/>
              <a:t>, T</a:t>
            </a:r>
            <a:r>
              <a:rPr lang="en-US" baseline="-25000" smtClean="0"/>
              <a:t>h</a:t>
            </a:r>
            <a:r>
              <a:rPr lang="en-US" smtClean="0"/>
              <a:t>)</a:t>
            </a:r>
          </a:p>
          <a:p>
            <a:pPr lvl="2" eaLnBrk="1" hangingPunct="1"/>
            <a:r>
              <a:rPr lang="en-US" smtClean="0"/>
              <a:t>Octahedral groups (O, O</a:t>
            </a:r>
            <a:r>
              <a:rPr lang="en-US" baseline="-25000" smtClean="0"/>
              <a:t>h</a:t>
            </a:r>
            <a:r>
              <a:rPr lang="en-US" smtClean="0"/>
              <a:t>)</a:t>
            </a:r>
          </a:p>
          <a:p>
            <a:pPr lvl="2" eaLnBrk="1" hangingPunct="1"/>
            <a:r>
              <a:rPr lang="en-US" smtClean="0"/>
              <a:t>Icosahedral groups (I)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5E5B72-CCD4-4F15-A0D8-0700A9A1ED39}" type="slidenum">
              <a:rPr lang="en-US"/>
              <a:pPr/>
              <a:t>15</a:t>
            </a:fld>
            <a:endParaRPr lang="en-US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Example of Character </a:t>
            </a:r>
            <a:r>
              <a:rPr lang="en-US" sz="5400" smtClean="0"/>
              <a:t>Table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characters of all representations are tabulated in a character table.</a:t>
            </a:r>
          </a:p>
        </p:txBody>
      </p:sp>
      <p:graphicFrame>
        <p:nvGraphicFramePr>
          <p:cNvPr id="251978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784707"/>
              </p:ext>
            </p:extLst>
          </p:nvPr>
        </p:nvGraphicFramePr>
        <p:xfrm>
          <a:off x="2696453" y="2198272"/>
          <a:ext cx="6007400" cy="4064000"/>
        </p:xfrm>
        <a:graphic>
          <a:graphicData uri="http://schemas.openxmlformats.org/drawingml/2006/table">
            <a:tbl>
              <a:tblPr/>
              <a:tblGrid>
                <a:gridCol w="748971"/>
                <a:gridCol w="748972"/>
                <a:gridCol w="748971"/>
                <a:gridCol w="748972"/>
                <a:gridCol w="748971"/>
                <a:gridCol w="748972"/>
                <a:gridCol w="1513571"/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C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2v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C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  <a:sym typeface="Symbol" pitchFamily="18" charset="2"/>
                        </a:rPr>
                        <a:t>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  <a:sym typeface="Symbol" pitchFamily="18" charset="2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  <a:sym typeface="Symbol" pitchFamily="18" charset="2"/>
                        </a:rPr>
                        <a:t>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  <a:sym typeface="Symbol" pitchFamily="18" charset="2"/>
                        </a:rPr>
                        <a:t>v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  <a:sym typeface="Symbol" pitchFamily="18" charset="2"/>
                        </a:rPr>
                        <a:t>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h=4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A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z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,y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,x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A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xy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B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xz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B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yx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5901" y="2654300"/>
            <a:ext cx="2192806" cy="1733076"/>
            <a:chOff x="215900" y="1015269"/>
            <a:chExt cx="3160957" cy="2498250"/>
          </a:xfrm>
        </p:grpSpPr>
        <p:sp>
          <p:nvSpPr>
            <p:cNvPr id="7" name="Arc 6"/>
            <p:cNvSpPr/>
            <p:nvPr/>
          </p:nvSpPr>
          <p:spPr>
            <a:xfrm>
              <a:off x="1375933" y="1301854"/>
              <a:ext cx="849776" cy="237698"/>
            </a:xfrm>
            <a:prstGeom prst="arc">
              <a:avLst>
                <a:gd name="adj1" fmla="val 8231510"/>
                <a:gd name="adj2" fmla="val 2791523"/>
              </a:avLst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1790102" y="1015269"/>
              <a:ext cx="1" cy="249645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215900" y="1887322"/>
              <a:ext cx="3160957" cy="1626197"/>
              <a:chOff x="3498028" y="1021977"/>
              <a:chExt cx="3160957" cy="1626197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6250194" y="2237591"/>
                <a:ext cx="408791" cy="40879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smtClean="0">
                    <a:solidFill>
                      <a:srgbClr val="E66532"/>
                    </a:solidFill>
                    <a:latin typeface="Arial Black" pitchFamily="34" charset="0"/>
                  </a:rPr>
                  <a:t>O</a:t>
                </a:r>
                <a:endParaRPr lang="th-TH" sz="1600">
                  <a:solidFill>
                    <a:srgbClr val="E66532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498028" y="2239383"/>
                <a:ext cx="408791" cy="40879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smtClean="0">
                    <a:solidFill>
                      <a:srgbClr val="E66532"/>
                    </a:solidFill>
                    <a:latin typeface="Arial Black" pitchFamily="34" charset="0"/>
                  </a:rPr>
                  <a:t>O</a:t>
                </a:r>
                <a:endParaRPr lang="th-TH" sz="1600">
                  <a:solidFill>
                    <a:srgbClr val="E66532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658061" y="1021977"/>
                <a:ext cx="828339" cy="82833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rgbClr val="E66532"/>
                    </a:solidFill>
                    <a:latin typeface="Arial Black" pitchFamily="34" charset="0"/>
                  </a:rPr>
                  <a:t>S</a:t>
                </a:r>
                <a:endParaRPr lang="th-TH" sz="3200" dirty="0">
                  <a:solidFill>
                    <a:srgbClr val="E66532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>
              <a:xfrm rot="3180000">
                <a:off x="4196117" y="1393172"/>
                <a:ext cx="204395" cy="1193499"/>
              </a:xfrm>
              <a:custGeom>
                <a:avLst/>
                <a:gdLst>
                  <a:gd name="connsiteX0" fmla="*/ 10757 w 129092"/>
                  <a:gd name="connsiteY0" fmla="*/ 0 h 1172583"/>
                  <a:gd name="connsiteX1" fmla="*/ 129092 w 129092"/>
                  <a:gd name="connsiteY1" fmla="*/ 0 h 1172583"/>
                  <a:gd name="connsiteX2" fmla="*/ 107576 w 129092"/>
                  <a:gd name="connsiteY2" fmla="*/ 1129553 h 1172583"/>
                  <a:gd name="connsiteX3" fmla="*/ 64546 w 129092"/>
                  <a:gd name="connsiteY3" fmla="*/ 1172583 h 1172583"/>
                  <a:gd name="connsiteX4" fmla="*/ 0 w 129092"/>
                  <a:gd name="connsiteY4" fmla="*/ 1140311 h 1172583"/>
                  <a:gd name="connsiteX5" fmla="*/ 10757 w 129092"/>
                  <a:gd name="connsiteY5" fmla="*/ 0 h 1172583"/>
                  <a:gd name="connsiteX0" fmla="*/ 0 w 161365"/>
                  <a:gd name="connsiteY0" fmla="*/ 0 h 1172583"/>
                  <a:gd name="connsiteX1" fmla="*/ 161365 w 161365"/>
                  <a:gd name="connsiteY1" fmla="*/ 0 h 1172583"/>
                  <a:gd name="connsiteX2" fmla="*/ 139849 w 161365"/>
                  <a:gd name="connsiteY2" fmla="*/ 1129553 h 1172583"/>
                  <a:gd name="connsiteX3" fmla="*/ 96819 w 161365"/>
                  <a:gd name="connsiteY3" fmla="*/ 1172583 h 1172583"/>
                  <a:gd name="connsiteX4" fmla="*/ 32273 w 161365"/>
                  <a:gd name="connsiteY4" fmla="*/ 1140311 h 1172583"/>
                  <a:gd name="connsiteX5" fmla="*/ 0 w 161365"/>
                  <a:gd name="connsiteY5" fmla="*/ 0 h 1172583"/>
                  <a:gd name="connsiteX0" fmla="*/ 0 w 182880"/>
                  <a:gd name="connsiteY0" fmla="*/ 10758 h 1172583"/>
                  <a:gd name="connsiteX1" fmla="*/ 182880 w 182880"/>
                  <a:gd name="connsiteY1" fmla="*/ 0 h 1172583"/>
                  <a:gd name="connsiteX2" fmla="*/ 161364 w 182880"/>
                  <a:gd name="connsiteY2" fmla="*/ 1129553 h 1172583"/>
                  <a:gd name="connsiteX3" fmla="*/ 118334 w 182880"/>
                  <a:gd name="connsiteY3" fmla="*/ 1172583 h 1172583"/>
                  <a:gd name="connsiteX4" fmla="*/ 53788 w 182880"/>
                  <a:gd name="connsiteY4" fmla="*/ 1140311 h 1172583"/>
                  <a:gd name="connsiteX5" fmla="*/ 0 w 182880"/>
                  <a:gd name="connsiteY5" fmla="*/ 10758 h 1172583"/>
                  <a:gd name="connsiteX0" fmla="*/ 0 w 204395"/>
                  <a:gd name="connsiteY0" fmla="*/ 0 h 1161825"/>
                  <a:gd name="connsiteX1" fmla="*/ 204395 w 204395"/>
                  <a:gd name="connsiteY1" fmla="*/ 10757 h 1161825"/>
                  <a:gd name="connsiteX2" fmla="*/ 161364 w 204395"/>
                  <a:gd name="connsiteY2" fmla="*/ 1118795 h 1161825"/>
                  <a:gd name="connsiteX3" fmla="*/ 118334 w 204395"/>
                  <a:gd name="connsiteY3" fmla="*/ 1161825 h 1161825"/>
                  <a:gd name="connsiteX4" fmla="*/ 53788 w 204395"/>
                  <a:gd name="connsiteY4" fmla="*/ 1129553 h 1161825"/>
                  <a:gd name="connsiteX5" fmla="*/ 0 w 204395"/>
                  <a:gd name="connsiteY5" fmla="*/ 0 h 1161825"/>
                  <a:gd name="connsiteX0" fmla="*/ 0 w 204395"/>
                  <a:gd name="connsiteY0" fmla="*/ 69570 h 1231395"/>
                  <a:gd name="connsiteX1" fmla="*/ 102255 w 204395"/>
                  <a:gd name="connsiteY1" fmla="*/ 0 h 1231395"/>
                  <a:gd name="connsiteX2" fmla="*/ 204395 w 204395"/>
                  <a:gd name="connsiteY2" fmla="*/ 80327 h 1231395"/>
                  <a:gd name="connsiteX3" fmla="*/ 161364 w 204395"/>
                  <a:gd name="connsiteY3" fmla="*/ 1188365 h 1231395"/>
                  <a:gd name="connsiteX4" fmla="*/ 118334 w 204395"/>
                  <a:gd name="connsiteY4" fmla="*/ 1231395 h 1231395"/>
                  <a:gd name="connsiteX5" fmla="*/ 53788 w 204395"/>
                  <a:gd name="connsiteY5" fmla="*/ 1199123 h 1231395"/>
                  <a:gd name="connsiteX6" fmla="*/ 0 w 204395"/>
                  <a:gd name="connsiteY6" fmla="*/ 69570 h 1231395"/>
                  <a:gd name="connsiteX0" fmla="*/ 0 w 204395"/>
                  <a:gd name="connsiteY0" fmla="*/ 31674 h 1193499"/>
                  <a:gd name="connsiteX1" fmla="*/ 110524 w 204395"/>
                  <a:gd name="connsiteY1" fmla="*/ 0 h 1193499"/>
                  <a:gd name="connsiteX2" fmla="*/ 204395 w 204395"/>
                  <a:gd name="connsiteY2" fmla="*/ 42431 h 1193499"/>
                  <a:gd name="connsiteX3" fmla="*/ 161364 w 204395"/>
                  <a:gd name="connsiteY3" fmla="*/ 1150469 h 1193499"/>
                  <a:gd name="connsiteX4" fmla="*/ 118334 w 204395"/>
                  <a:gd name="connsiteY4" fmla="*/ 1193499 h 1193499"/>
                  <a:gd name="connsiteX5" fmla="*/ 53788 w 204395"/>
                  <a:gd name="connsiteY5" fmla="*/ 1161227 h 1193499"/>
                  <a:gd name="connsiteX6" fmla="*/ 0 w 204395"/>
                  <a:gd name="connsiteY6" fmla="*/ 31674 h 1193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395" h="1193499">
                    <a:moveTo>
                      <a:pt x="0" y="31674"/>
                    </a:moveTo>
                    <a:lnTo>
                      <a:pt x="110524" y="0"/>
                    </a:lnTo>
                    <a:lnTo>
                      <a:pt x="204395" y="42431"/>
                    </a:lnTo>
                    <a:lnTo>
                      <a:pt x="161364" y="1150469"/>
                    </a:lnTo>
                    <a:lnTo>
                      <a:pt x="118334" y="1193499"/>
                    </a:lnTo>
                    <a:lnTo>
                      <a:pt x="53788" y="1161227"/>
                    </a:lnTo>
                    <a:lnTo>
                      <a:pt x="0" y="31674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>
                  <a:solidFill>
                    <a:srgbClr val="E66532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>
              <a:xfrm rot="18420000" flipH="1">
                <a:off x="5768526" y="1384206"/>
                <a:ext cx="204395" cy="1193499"/>
              </a:xfrm>
              <a:custGeom>
                <a:avLst/>
                <a:gdLst>
                  <a:gd name="connsiteX0" fmla="*/ 10757 w 129092"/>
                  <a:gd name="connsiteY0" fmla="*/ 0 h 1172583"/>
                  <a:gd name="connsiteX1" fmla="*/ 129092 w 129092"/>
                  <a:gd name="connsiteY1" fmla="*/ 0 h 1172583"/>
                  <a:gd name="connsiteX2" fmla="*/ 107576 w 129092"/>
                  <a:gd name="connsiteY2" fmla="*/ 1129553 h 1172583"/>
                  <a:gd name="connsiteX3" fmla="*/ 64546 w 129092"/>
                  <a:gd name="connsiteY3" fmla="*/ 1172583 h 1172583"/>
                  <a:gd name="connsiteX4" fmla="*/ 0 w 129092"/>
                  <a:gd name="connsiteY4" fmla="*/ 1140311 h 1172583"/>
                  <a:gd name="connsiteX5" fmla="*/ 10757 w 129092"/>
                  <a:gd name="connsiteY5" fmla="*/ 0 h 1172583"/>
                  <a:gd name="connsiteX0" fmla="*/ 0 w 161365"/>
                  <a:gd name="connsiteY0" fmla="*/ 0 h 1172583"/>
                  <a:gd name="connsiteX1" fmla="*/ 161365 w 161365"/>
                  <a:gd name="connsiteY1" fmla="*/ 0 h 1172583"/>
                  <a:gd name="connsiteX2" fmla="*/ 139849 w 161365"/>
                  <a:gd name="connsiteY2" fmla="*/ 1129553 h 1172583"/>
                  <a:gd name="connsiteX3" fmla="*/ 96819 w 161365"/>
                  <a:gd name="connsiteY3" fmla="*/ 1172583 h 1172583"/>
                  <a:gd name="connsiteX4" fmla="*/ 32273 w 161365"/>
                  <a:gd name="connsiteY4" fmla="*/ 1140311 h 1172583"/>
                  <a:gd name="connsiteX5" fmla="*/ 0 w 161365"/>
                  <a:gd name="connsiteY5" fmla="*/ 0 h 1172583"/>
                  <a:gd name="connsiteX0" fmla="*/ 0 w 182880"/>
                  <a:gd name="connsiteY0" fmla="*/ 10758 h 1172583"/>
                  <a:gd name="connsiteX1" fmla="*/ 182880 w 182880"/>
                  <a:gd name="connsiteY1" fmla="*/ 0 h 1172583"/>
                  <a:gd name="connsiteX2" fmla="*/ 161364 w 182880"/>
                  <a:gd name="connsiteY2" fmla="*/ 1129553 h 1172583"/>
                  <a:gd name="connsiteX3" fmla="*/ 118334 w 182880"/>
                  <a:gd name="connsiteY3" fmla="*/ 1172583 h 1172583"/>
                  <a:gd name="connsiteX4" fmla="*/ 53788 w 182880"/>
                  <a:gd name="connsiteY4" fmla="*/ 1140311 h 1172583"/>
                  <a:gd name="connsiteX5" fmla="*/ 0 w 182880"/>
                  <a:gd name="connsiteY5" fmla="*/ 10758 h 1172583"/>
                  <a:gd name="connsiteX0" fmla="*/ 0 w 204395"/>
                  <a:gd name="connsiteY0" fmla="*/ 0 h 1161825"/>
                  <a:gd name="connsiteX1" fmla="*/ 204395 w 204395"/>
                  <a:gd name="connsiteY1" fmla="*/ 10757 h 1161825"/>
                  <a:gd name="connsiteX2" fmla="*/ 161364 w 204395"/>
                  <a:gd name="connsiteY2" fmla="*/ 1118795 h 1161825"/>
                  <a:gd name="connsiteX3" fmla="*/ 118334 w 204395"/>
                  <a:gd name="connsiteY3" fmla="*/ 1161825 h 1161825"/>
                  <a:gd name="connsiteX4" fmla="*/ 53788 w 204395"/>
                  <a:gd name="connsiteY4" fmla="*/ 1129553 h 1161825"/>
                  <a:gd name="connsiteX5" fmla="*/ 0 w 204395"/>
                  <a:gd name="connsiteY5" fmla="*/ 0 h 1161825"/>
                  <a:gd name="connsiteX0" fmla="*/ 0 w 204395"/>
                  <a:gd name="connsiteY0" fmla="*/ 69570 h 1231395"/>
                  <a:gd name="connsiteX1" fmla="*/ 102255 w 204395"/>
                  <a:gd name="connsiteY1" fmla="*/ 0 h 1231395"/>
                  <a:gd name="connsiteX2" fmla="*/ 204395 w 204395"/>
                  <a:gd name="connsiteY2" fmla="*/ 80327 h 1231395"/>
                  <a:gd name="connsiteX3" fmla="*/ 161364 w 204395"/>
                  <a:gd name="connsiteY3" fmla="*/ 1188365 h 1231395"/>
                  <a:gd name="connsiteX4" fmla="*/ 118334 w 204395"/>
                  <a:gd name="connsiteY4" fmla="*/ 1231395 h 1231395"/>
                  <a:gd name="connsiteX5" fmla="*/ 53788 w 204395"/>
                  <a:gd name="connsiteY5" fmla="*/ 1199123 h 1231395"/>
                  <a:gd name="connsiteX6" fmla="*/ 0 w 204395"/>
                  <a:gd name="connsiteY6" fmla="*/ 69570 h 1231395"/>
                  <a:gd name="connsiteX0" fmla="*/ 0 w 204395"/>
                  <a:gd name="connsiteY0" fmla="*/ 31674 h 1193499"/>
                  <a:gd name="connsiteX1" fmla="*/ 110524 w 204395"/>
                  <a:gd name="connsiteY1" fmla="*/ 0 h 1193499"/>
                  <a:gd name="connsiteX2" fmla="*/ 204395 w 204395"/>
                  <a:gd name="connsiteY2" fmla="*/ 42431 h 1193499"/>
                  <a:gd name="connsiteX3" fmla="*/ 161364 w 204395"/>
                  <a:gd name="connsiteY3" fmla="*/ 1150469 h 1193499"/>
                  <a:gd name="connsiteX4" fmla="*/ 118334 w 204395"/>
                  <a:gd name="connsiteY4" fmla="*/ 1193499 h 1193499"/>
                  <a:gd name="connsiteX5" fmla="*/ 53788 w 204395"/>
                  <a:gd name="connsiteY5" fmla="*/ 1161227 h 1193499"/>
                  <a:gd name="connsiteX6" fmla="*/ 0 w 204395"/>
                  <a:gd name="connsiteY6" fmla="*/ 31674 h 1193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395" h="1193499">
                    <a:moveTo>
                      <a:pt x="0" y="31674"/>
                    </a:moveTo>
                    <a:lnTo>
                      <a:pt x="110524" y="0"/>
                    </a:lnTo>
                    <a:lnTo>
                      <a:pt x="204395" y="42431"/>
                    </a:lnTo>
                    <a:lnTo>
                      <a:pt x="161364" y="1150469"/>
                    </a:lnTo>
                    <a:lnTo>
                      <a:pt x="118334" y="1193499"/>
                    </a:lnTo>
                    <a:lnTo>
                      <a:pt x="53788" y="1161227"/>
                    </a:lnTo>
                    <a:lnTo>
                      <a:pt x="0" y="31674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>
                  <a:solidFill>
                    <a:srgbClr val="E66532"/>
                  </a:solidFill>
                  <a:latin typeface="Arial Black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38088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F52B73-68C9-4F03-BB7F-6E13712FCE0A}" type="slidenum">
              <a:rPr lang="en-US"/>
              <a:pPr/>
              <a:t>16</a:t>
            </a:fld>
            <a:endParaRPr lang="en-US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Determining the Point Group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61988"/>
            <a:ext cx="8839200" cy="5891212"/>
          </a:xfrm>
        </p:spPr>
        <p:txBody>
          <a:bodyPr/>
          <a:lstStyle/>
          <a:p>
            <a:pPr eaLnBrk="1" hangingPunct="1"/>
            <a:r>
              <a:rPr lang="en-US" sz="3600" smtClean="0"/>
              <a:t>A flowchart for determining the point group of a molecule</a:t>
            </a:r>
          </a:p>
        </p:txBody>
      </p:sp>
      <p:grpSp>
        <p:nvGrpSpPr>
          <p:cNvPr id="22533" name="Group 88"/>
          <p:cNvGrpSpPr>
            <a:grpSpLocks/>
          </p:cNvGrpSpPr>
          <p:nvPr/>
        </p:nvGrpSpPr>
        <p:grpSpPr bwMode="auto">
          <a:xfrm>
            <a:off x="123825" y="1123950"/>
            <a:ext cx="8861425" cy="5241924"/>
            <a:chOff x="78" y="708"/>
            <a:chExt cx="5582" cy="3302"/>
          </a:xfrm>
        </p:grpSpPr>
        <p:sp>
          <p:nvSpPr>
            <p:cNvPr id="22534" name="Rectangle 87"/>
            <p:cNvSpPr>
              <a:spLocks noChangeArrowheads="1"/>
            </p:cNvSpPr>
            <p:nvPr/>
          </p:nvSpPr>
          <p:spPr bwMode="auto">
            <a:xfrm>
              <a:off x="78" y="737"/>
              <a:ext cx="5582" cy="32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2535" name="AutoShape 5"/>
            <p:cNvSpPr>
              <a:spLocks noChangeArrowheads="1"/>
            </p:cNvSpPr>
            <p:nvPr/>
          </p:nvSpPr>
          <p:spPr bwMode="auto">
            <a:xfrm>
              <a:off x="120" y="1061"/>
              <a:ext cx="585" cy="487"/>
            </a:xfrm>
            <a:prstGeom prst="rightArrow">
              <a:avLst>
                <a:gd name="adj1" fmla="val 50000"/>
                <a:gd name="adj2" fmla="val 30031"/>
              </a:avLst>
            </a:prstGeom>
            <a:solidFill>
              <a:srgbClr val="A6F69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rial" pitchFamily="34" charset="0"/>
                </a:rPr>
                <a:t>Molecule</a:t>
              </a:r>
            </a:p>
          </p:txBody>
        </p:sp>
        <p:sp>
          <p:nvSpPr>
            <p:cNvPr id="22536" name="AutoShape 7"/>
            <p:cNvSpPr>
              <a:spLocks noChangeArrowheads="1"/>
            </p:cNvSpPr>
            <p:nvPr/>
          </p:nvSpPr>
          <p:spPr bwMode="auto">
            <a:xfrm>
              <a:off x="1018" y="1095"/>
              <a:ext cx="460" cy="400"/>
            </a:xfrm>
            <a:prstGeom prst="flowChartDecis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300" b="1">
                  <a:latin typeface="Arial" pitchFamily="34" charset="0"/>
                </a:rPr>
                <a:t>Linear</a:t>
              </a:r>
            </a:p>
          </p:txBody>
        </p:sp>
        <p:sp>
          <p:nvSpPr>
            <p:cNvPr id="22537" name="AutoShape 9"/>
            <p:cNvSpPr>
              <a:spLocks noChangeArrowheads="1"/>
            </p:cNvSpPr>
            <p:nvPr/>
          </p:nvSpPr>
          <p:spPr bwMode="auto">
            <a:xfrm>
              <a:off x="1935" y="1095"/>
              <a:ext cx="460" cy="400"/>
            </a:xfrm>
            <a:prstGeom prst="flowChartDecis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Symbol" pitchFamily="18" charset="2"/>
                <a:buChar char="³"/>
              </a:pPr>
              <a:r>
                <a:rPr lang="en-US" sz="1300" b="1">
                  <a:latin typeface="Arial" pitchFamily="34" charset="0"/>
                </a:rPr>
                <a:t>2 C</a:t>
              </a:r>
              <a:r>
                <a:rPr lang="en-US" sz="1300" b="1" baseline="-25000">
                  <a:latin typeface="Arial" pitchFamily="34" charset="0"/>
                </a:rPr>
                <a:t>n</a:t>
              </a:r>
              <a:r>
                <a:rPr lang="en-US" sz="1300" b="1">
                  <a:latin typeface="Arial" pitchFamily="34" charset="0"/>
                </a:rPr>
                <a:t>s</a:t>
              </a:r>
            </a:p>
            <a:p>
              <a:pPr algn="ctr">
                <a:buFont typeface="Symbol" pitchFamily="18" charset="2"/>
                <a:buNone/>
              </a:pPr>
              <a:r>
                <a:rPr lang="en-US" sz="900" b="1">
                  <a:latin typeface="Arial" pitchFamily="34" charset="0"/>
                </a:rPr>
                <a:t>n&gt;2</a:t>
              </a:r>
            </a:p>
          </p:txBody>
        </p:sp>
        <p:sp>
          <p:nvSpPr>
            <p:cNvPr id="22538" name="AutoShape 10"/>
            <p:cNvSpPr>
              <a:spLocks noChangeArrowheads="1"/>
            </p:cNvSpPr>
            <p:nvPr/>
          </p:nvSpPr>
          <p:spPr bwMode="auto">
            <a:xfrm>
              <a:off x="2890" y="1099"/>
              <a:ext cx="460" cy="400"/>
            </a:xfrm>
            <a:prstGeom prst="flowChartDecis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300" b="1">
                  <a:latin typeface="Arial" pitchFamily="34" charset="0"/>
                </a:rPr>
                <a:t>C</a:t>
              </a:r>
              <a:r>
                <a:rPr lang="en-US" sz="1300" b="1" baseline="-25000">
                  <a:latin typeface="Arial" pitchFamily="34" charset="0"/>
                </a:rPr>
                <a:t>n </a:t>
              </a:r>
              <a:r>
                <a:rPr lang="en-US" sz="1300" b="1">
                  <a:latin typeface="Arial" pitchFamily="34" charset="0"/>
                </a:rPr>
                <a:t>?</a:t>
              </a:r>
            </a:p>
          </p:txBody>
        </p:sp>
        <p:sp>
          <p:nvSpPr>
            <p:cNvPr id="22539" name="AutoShape 11"/>
            <p:cNvSpPr>
              <a:spLocks noChangeArrowheads="1"/>
            </p:cNvSpPr>
            <p:nvPr/>
          </p:nvSpPr>
          <p:spPr bwMode="auto">
            <a:xfrm>
              <a:off x="1021" y="1763"/>
              <a:ext cx="460" cy="400"/>
            </a:xfrm>
            <a:prstGeom prst="flowChartDecis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300" b="1">
                  <a:latin typeface="Arial" pitchFamily="34" charset="0"/>
                </a:rPr>
                <a:t>i ?</a:t>
              </a:r>
            </a:p>
          </p:txBody>
        </p:sp>
        <p:cxnSp>
          <p:nvCxnSpPr>
            <p:cNvPr id="22540" name="AutoShape 16"/>
            <p:cNvCxnSpPr>
              <a:cxnSpLocks noChangeShapeType="1"/>
              <a:stCxn id="22535" idx="3"/>
              <a:endCxn id="22536" idx="1"/>
            </p:cNvCxnSpPr>
            <p:nvPr/>
          </p:nvCxnSpPr>
          <p:spPr bwMode="auto">
            <a:xfrm flipV="1">
              <a:off x="711" y="1295"/>
              <a:ext cx="307" cy="10"/>
            </a:xfrm>
            <a:prstGeom prst="straightConnector1">
              <a:avLst/>
            </a:prstGeom>
            <a:noFill/>
            <a:ln w="28575">
              <a:solidFill>
                <a:srgbClr val="6666FF"/>
              </a:solidFill>
              <a:round/>
              <a:headEnd/>
              <a:tailEnd type="triangle" w="med" len="med"/>
            </a:ln>
          </p:spPr>
        </p:cxnSp>
        <p:cxnSp>
          <p:nvCxnSpPr>
            <p:cNvPr id="22541" name="AutoShape 17"/>
            <p:cNvCxnSpPr>
              <a:cxnSpLocks noChangeShapeType="1"/>
              <a:stCxn id="22536" idx="3"/>
              <a:endCxn id="22537" idx="1"/>
            </p:cNvCxnSpPr>
            <p:nvPr/>
          </p:nvCxnSpPr>
          <p:spPr bwMode="auto">
            <a:xfrm>
              <a:off x="1478" y="1295"/>
              <a:ext cx="457" cy="0"/>
            </a:xfrm>
            <a:prstGeom prst="straightConnector1">
              <a:avLst/>
            </a:prstGeom>
            <a:noFill/>
            <a:ln w="38100">
              <a:solidFill>
                <a:srgbClr val="FF33CC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22542" name="AutoShape 18"/>
            <p:cNvCxnSpPr>
              <a:cxnSpLocks noChangeShapeType="1"/>
              <a:stCxn id="22536" idx="2"/>
              <a:endCxn id="22539" idx="0"/>
            </p:cNvCxnSpPr>
            <p:nvPr/>
          </p:nvCxnSpPr>
          <p:spPr bwMode="auto">
            <a:xfrm>
              <a:off x="1248" y="1495"/>
              <a:ext cx="3" cy="268"/>
            </a:xfrm>
            <a:prstGeom prst="straightConnector1">
              <a:avLst/>
            </a:prstGeom>
            <a:noFill/>
            <a:ln w="28575">
              <a:solidFill>
                <a:srgbClr val="6666FF"/>
              </a:solidFill>
              <a:round/>
              <a:headEnd/>
              <a:tailEnd type="triangle" w="med" len="med"/>
            </a:ln>
          </p:spPr>
        </p:cxnSp>
        <p:sp>
          <p:nvSpPr>
            <p:cNvPr id="22543" name="AutoShape 20"/>
            <p:cNvSpPr>
              <a:spLocks noChangeArrowheads="1"/>
            </p:cNvSpPr>
            <p:nvPr/>
          </p:nvSpPr>
          <p:spPr bwMode="auto">
            <a:xfrm>
              <a:off x="4518" y="1095"/>
              <a:ext cx="460" cy="400"/>
            </a:xfrm>
            <a:prstGeom prst="flowChartDecis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300" b="1">
                  <a:latin typeface="Arial" pitchFamily="34" charset="0"/>
                  <a:sym typeface="Symbol" pitchFamily="18" charset="2"/>
                </a:rPr>
                <a:t></a:t>
              </a:r>
              <a:r>
                <a:rPr lang="en-US" sz="1300" b="1" baseline="-25000">
                  <a:latin typeface="Arial" pitchFamily="34" charset="0"/>
                </a:rPr>
                <a:t>h </a:t>
              </a:r>
              <a:r>
                <a:rPr lang="en-US" sz="1300" b="1">
                  <a:latin typeface="Arial" pitchFamily="34" charset="0"/>
                </a:rPr>
                <a:t>?</a:t>
              </a:r>
            </a:p>
          </p:txBody>
        </p:sp>
        <p:sp>
          <p:nvSpPr>
            <p:cNvPr id="22544" name="AutoShape 21"/>
            <p:cNvSpPr>
              <a:spLocks noChangeArrowheads="1"/>
            </p:cNvSpPr>
            <p:nvPr/>
          </p:nvSpPr>
          <p:spPr bwMode="auto">
            <a:xfrm>
              <a:off x="4516" y="1963"/>
              <a:ext cx="460" cy="400"/>
            </a:xfrm>
            <a:prstGeom prst="flowChartDecis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300" b="1">
                  <a:latin typeface="Arial" pitchFamily="34" charset="0"/>
                  <a:sym typeface="Symbol" pitchFamily="18" charset="2"/>
                </a:rPr>
                <a:t>n </a:t>
              </a:r>
              <a:r>
                <a:rPr lang="en-US" sz="1300" b="1" baseline="-25000">
                  <a:latin typeface="Arial" pitchFamily="34" charset="0"/>
                </a:rPr>
                <a:t>d </a:t>
              </a:r>
              <a:r>
                <a:rPr lang="en-US" sz="1300" b="1">
                  <a:latin typeface="Arial" pitchFamily="34" charset="0"/>
                </a:rPr>
                <a:t>?</a:t>
              </a:r>
            </a:p>
          </p:txBody>
        </p:sp>
        <p:cxnSp>
          <p:nvCxnSpPr>
            <p:cNvPr id="22545" name="AutoShape 22"/>
            <p:cNvCxnSpPr>
              <a:cxnSpLocks noChangeShapeType="1"/>
              <a:stCxn id="22537" idx="3"/>
              <a:endCxn id="22538" idx="1"/>
            </p:cNvCxnSpPr>
            <p:nvPr/>
          </p:nvCxnSpPr>
          <p:spPr bwMode="auto">
            <a:xfrm>
              <a:off x="2395" y="1295"/>
              <a:ext cx="495" cy="4"/>
            </a:xfrm>
            <a:prstGeom prst="straightConnector1">
              <a:avLst/>
            </a:prstGeom>
            <a:noFill/>
            <a:ln w="38100">
              <a:solidFill>
                <a:srgbClr val="FF33CC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22546" name="AutoShape 23"/>
            <p:cNvCxnSpPr>
              <a:cxnSpLocks noChangeShapeType="1"/>
              <a:stCxn id="22538" idx="3"/>
              <a:endCxn id="22599" idx="1"/>
            </p:cNvCxnSpPr>
            <p:nvPr/>
          </p:nvCxnSpPr>
          <p:spPr bwMode="auto">
            <a:xfrm flipV="1">
              <a:off x="3350" y="1297"/>
              <a:ext cx="522" cy="2"/>
            </a:xfrm>
            <a:prstGeom prst="straightConnector1">
              <a:avLst/>
            </a:prstGeom>
            <a:noFill/>
            <a:ln w="28575">
              <a:solidFill>
                <a:srgbClr val="6666FF"/>
              </a:solidFill>
              <a:round/>
              <a:headEnd/>
              <a:tailEnd type="triangle" w="med" len="med"/>
            </a:ln>
          </p:spPr>
        </p:cxnSp>
        <p:cxnSp>
          <p:nvCxnSpPr>
            <p:cNvPr id="22547" name="AutoShape 24"/>
            <p:cNvCxnSpPr>
              <a:cxnSpLocks noChangeShapeType="1"/>
              <a:stCxn id="22599" idx="3"/>
              <a:endCxn id="22543" idx="1"/>
            </p:cNvCxnSpPr>
            <p:nvPr/>
          </p:nvCxnSpPr>
          <p:spPr bwMode="auto">
            <a:xfrm flipV="1">
              <a:off x="4332" y="1295"/>
              <a:ext cx="186" cy="2"/>
            </a:xfrm>
            <a:prstGeom prst="straightConnector1">
              <a:avLst/>
            </a:prstGeom>
            <a:noFill/>
            <a:ln w="28575">
              <a:solidFill>
                <a:srgbClr val="6666FF"/>
              </a:solidFill>
              <a:round/>
              <a:headEnd/>
              <a:tailEnd type="triangle" w="med" len="med"/>
            </a:ln>
          </p:spPr>
        </p:cxnSp>
        <p:sp>
          <p:nvSpPr>
            <p:cNvPr id="22548" name="AutoShape 26"/>
            <p:cNvSpPr>
              <a:spLocks noChangeArrowheads="1"/>
            </p:cNvSpPr>
            <p:nvPr/>
          </p:nvSpPr>
          <p:spPr bwMode="auto">
            <a:xfrm>
              <a:off x="1937" y="2337"/>
              <a:ext cx="460" cy="400"/>
            </a:xfrm>
            <a:prstGeom prst="flowChartDecis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300" b="1">
                  <a:latin typeface="Arial" pitchFamily="34" charset="0"/>
                </a:rPr>
                <a:t>i ?</a:t>
              </a:r>
            </a:p>
          </p:txBody>
        </p:sp>
        <p:cxnSp>
          <p:nvCxnSpPr>
            <p:cNvPr id="22549" name="AutoShape 27"/>
            <p:cNvCxnSpPr>
              <a:cxnSpLocks noChangeShapeType="1"/>
              <a:stCxn id="22537" idx="2"/>
              <a:endCxn id="22548" idx="0"/>
            </p:cNvCxnSpPr>
            <p:nvPr/>
          </p:nvCxnSpPr>
          <p:spPr bwMode="auto">
            <a:xfrm>
              <a:off x="2165" y="1495"/>
              <a:ext cx="2" cy="842"/>
            </a:xfrm>
            <a:prstGeom prst="straightConnector1">
              <a:avLst/>
            </a:prstGeom>
            <a:noFill/>
            <a:ln w="28575">
              <a:solidFill>
                <a:srgbClr val="6666FF"/>
              </a:solidFill>
              <a:round/>
              <a:headEnd/>
              <a:tailEnd type="triangle" w="med" len="med"/>
            </a:ln>
          </p:spPr>
        </p:cxnSp>
        <p:sp>
          <p:nvSpPr>
            <p:cNvPr id="22550" name="AutoShape 28"/>
            <p:cNvSpPr>
              <a:spLocks noChangeArrowheads="1"/>
            </p:cNvSpPr>
            <p:nvPr/>
          </p:nvSpPr>
          <p:spPr bwMode="auto">
            <a:xfrm>
              <a:off x="1937" y="3039"/>
              <a:ext cx="460" cy="400"/>
            </a:xfrm>
            <a:prstGeom prst="flowChartDecis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300" b="1">
                  <a:latin typeface="Arial" pitchFamily="34" charset="0"/>
                </a:rPr>
                <a:t>C</a:t>
              </a:r>
              <a:r>
                <a:rPr lang="en-US" sz="1300" b="1" baseline="-25000">
                  <a:latin typeface="Arial" pitchFamily="34" charset="0"/>
                </a:rPr>
                <a:t>5</a:t>
              </a:r>
              <a:r>
                <a:rPr lang="en-US" sz="1300" b="1">
                  <a:latin typeface="Arial" pitchFamily="34" charset="0"/>
                </a:rPr>
                <a:t> ?</a:t>
              </a:r>
            </a:p>
          </p:txBody>
        </p:sp>
        <p:sp>
          <p:nvSpPr>
            <p:cNvPr id="22551" name="Oval 29"/>
            <p:cNvSpPr>
              <a:spLocks noChangeArrowheads="1"/>
            </p:cNvSpPr>
            <p:nvPr/>
          </p:nvSpPr>
          <p:spPr bwMode="auto">
            <a:xfrm>
              <a:off x="540" y="1802"/>
              <a:ext cx="330" cy="330"/>
            </a:xfrm>
            <a:prstGeom prst="ellipse">
              <a:avLst/>
            </a:pr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  <a:r>
                <a:rPr lang="en-US" baseline="-25000">
                  <a:sym typeface="Symbol" pitchFamily="18" charset="2"/>
                </a:rPr>
                <a:t>h</a:t>
              </a:r>
            </a:p>
          </p:txBody>
        </p:sp>
        <p:sp>
          <p:nvSpPr>
            <p:cNvPr id="22552" name="Oval 31"/>
            <p:cNvSpPr>
              <a:spLocks noChangeArrowheads="1"/>
            </p:cNvSpPr>
            <p:nvPr/>
          </p:nvSpPr>
          <p:spPr bwMode="auto">
            <a:xfrm>
              <a:off x="1658" y="1800"/>
              <a:ext cx="318" cy="318"/>
            </a:xfrm>
            <a:prstGeom prst="ellipse">
              <a:avLst/>
            </a:pr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  <a:r>
                <a:rPr lang="en-US" baseline="-25000">
                  <a:sym typeface="Symbol" pitchFamily="18" charset="2"/>
                </a:rPr>
                <a:t>v</a:t>
              </a:r>
            </a:p>
          </p:txBody>
        </p:sp>
        <p:cxnSp>
          <p:nvCxnSpPr>
            <p:cNvPr id="22553" name="AutoShape 32"/>
            <p:cNvCxnSpPr>
              <a:cxnSpLocks noChangeShapeType="1"/>
              <a:stCxn id="22548" idx="2"/>
              <a:endCxn id="22550" idx="0"/>
            </p:cNvCxnSpPr>
            <p:nvPr/>
          </p:nvCxnSpPr>
          <p:spPr bwMode="auto">
            <a:xfrm>
              <a:off x="2167" y="2737"/>
              <a:ext cx="0" cy="302"/>
            </a:xfrm>
            <a:prstGeom prst="straightConnector1">
              <a:avLst/>
            </a:prstGeom>
            <a:noFill/>
            <a:ln w="28575">
              <a:solidFill>
                <a:srgbClr val="6666FF"/>
              </a:solidFill>
              <a:round/>
              <a:headEnd/>
              <a:tailEnd type="triangle" w="med" len="med"/>
            </a:ln>
          </p:spPr>
        </p:cxnSp>
        <p:sp>
          <p:nvSpPr>
            <p:cNvPr id="22554" name="Oval 33"/>
            <p:cNvSpPr>
              <a:spLocks noChangeArrowheads="1"/>
            </p:cNvSpPr>
            <p:nvPr/>
          </p:nvSpPr>
          <p:spPr bwMode="auto">
            <a:xfrm>
              <a:off x="1432" y="2380"/>
              <a:ext cx="330" cy="330"/>
            </a:xfrm>
            <a:prstGeom prst="ellipse">
              <a:avLst/>
            </a:pr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T</a:t>
              </a:r>
              <a:r>
                <a:rPr lang="en-US" baseline="-25000"/>
                <a:t>d</a:t>
              </a:r>
              <a:endParaRPr lang="en-US" baseline="-25000">
                <a:sym typeface="Symbol" pitchFamily="18" charset="2"/>
              </a:endParaRPr>
            </a:p>
          </p:txBody>
        </p:sp>
        <p:sp>
          <p:nvSpPr>
            <p:cNvPr id="22555" name="Oval 34"/>
            <p:cNvSpPr>
              <a:spLocks noChangeArrowheads="1"/>
            </p:cNvSpPr>
            <p:nvPr/>
          </p:nvSpPr>
          <p:spPr bwMode="auto">
            <a:xfrm>
              <a:off x="2010" y="3622"/>
              <a:ext cx="312" cy="312"/>
            </a:xfrm>
            <a:prstGeom prst="ellipse">
              <a:avLst/>
            </a:pr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I</a:t>
              </a:r>
              <a:r>
                <a:rPr lang="en-US" baseline="-25000">
                  <a:sym typeface="Symbol" pitchFamily="18" charset="2"/>
                </a:rPr>
                <a:t>h</a:t>
              </a:r>
            </a:p>
          </p:txBody>
        </p:sp>
        <p:sp>
          <p:nvSpPr>
            <p:cNvPr id="22556" name="Oval 35"/>
            <p:cNvSpPr>
              <a:spLocks noChangeArrowheads="1"/>
            </p:cNvSpPr>
            <p:nvPr/>
          </p:nvSpPr>
          <p:spPr bwMode="auto">
            <a:xfrm>
              <a:off x="1438" y="3080"/>
              <a:ext cx="318" cy="318"/>
            </a:xfrm>
            <a:prstGeom prst="ellipse">
              <a:avLst/>
            </a:pr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O</a:t>
              </a:r>
              <a:r>
                <a:rPr lang="en-US" baseline="-25000">
                  <a:sym typeface="Symbol" pitchFamily="18" charset="2"/>
                </a:rPr>
                <a:t>h</a:t>
              </a:r>
            </a:p>
          </p:txBody>
        </p:sp>
        <p:cxnSp>
          <p:nvCxnSpPr>
            <p:cNvPr id="22557" name="AutoShape 36"/>
            <p:cNvCxnSpPr>
              <a:cxnSpLocks noChangeShapeType="1"/>
              <a:stCxn id="22539" idx="1"/>
              <a:endCxn id="22551" idx="6"/>
            </p:cNvCxnSpPr>
            <p:nvPr/>
          </p:nvCxnSpPr>
          <p:spPr bwMode="auto">
            <a:xfrm flipH="1">
              <a:off x="870" y="1963"/>
              <a:ext cx="151" cy="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2558" name="AutoShape 37"/>
            <p:cNvCxnSpPr>
              <a:cxnSpLocks noChangeShapeType="1"/>
              <a:stCxn id="22539" idx="3"/>
              <a:endCxn id="22552" idx="2"/>
            </p:cNvCxnSpPr>
            <p:nvPr/>
          </p:nvCxnSpPr>
          <p:spPr bwMode="auto">
            <a:xfrm flipV="1">
              <a:off x="1481" y="1959"/>
              <a:ext cx="177" cy="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22559" name="AutoShape 38"/>
            <p:cNvSpPr>
              <a:spLocks noChangeArrowheads="1"/>
            </p:cNvSpPr>
            <p:nvPr/>
          </p:nvSpPr>
          <p:spPr bwMode="auto">
            <a:xfrm>
              <a:off x="2889" y="1961"/>
              <a:ext cx="460" cy="400"/>
            </a:xfrm>
            <a:prstGeom prst="flowChartDecis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300" b="1">
                  <a:latin typeface="Arial" pitchFamily="34" charset="0"/>
                  <a:sym typeface="Symbol" pitchFamily="18" charset="2"/>
                </a:rPr>
                <a:t></a:t>
              </a:r>
              <a:r>
                <a:rPr lang="en-US" sz="1300" b="1">
                  <a:latin typeface="Arial" pitchFamily="34" charset="0"/>
                </a:rPr>
                <a:t> ?</a:t>
              </a:r>
            </a:p>
          </p:txBody>
        </p:sp>
        <p:sp>
          <p:nvSpPr>
            <p:cNvPr id="22560" name="AutoShape 39"/>
            <p:cNvSpPr>
              <a:spLocks noChangeArrowheads="1"/>
            </p:cNvSpPr>
            <p:nvPr/>
          </p:nvSpPr>
          <p:spPr bwMode="auto">
            <a:xfrm>
              <a:off x="2889" y="2695"/>
              <a:ext cx="460" cy="400"/>
            </a:xfrm>
            <a:prstGeom prst="flowChartDecis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300" b="1">
                  <a:latin typeface="Arial" pitchFamily="34" charset="0"/>
                </a:rPr>
                <a:t>i ?</a:t>
              </a:r>
            </a:p>
          </p:txBody>
        </p:sp>
        <p:cxnSp>
          <p:nvCxnSpPr>
            <p:cNvPr id="22561" name="AutoShape 40"/>
            <p:cNvCxnSpPr>
              <a:cxnSpLocks noChangeShapeType="1"/>
              <a:stCxn id="22538" idx="2"/>
              <a:endCxn id="22559" idx="0"/>
            </p:cNvCxnSpPr>
            <p:nvPr/>
          </p:nvCxnSpPr>
          <p:spPr bwMode="auto">
            <a:xfrm flipH="1">
              <a:off x="3119" y="1499"/>
              <a:ext cx="1" cy="462"/>
            </a:xfrm>
            <a:prstGeom prst="straightConnector1">
              <a:avLst/>
            </a:prstGeom>
            <a:noFill/>
            <a:ln w="38100">
              <a:solidFill>
                <a:srgbClr val="FF33CC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22562" name="AutoShape 41"/>
            <p:cNvCxnSpPr>
              <a:cxnSpLocks noChangeShapeType="1"/>
              <a:stCxn id="22559" idx="2"/>
              <a:endCxn id="22560" idx="0"/>
            </p:cNvCxnSpPr>
            <p:nvPr/>
          </p:nvCxnSpPr>
          <p:spPr bwMode="auto">
            <a:xfrm>
              <a:off x="3119" y="2361"/>
              <a:ext cx="0" cy="334"/>
            </a:xfrm>
            <a:prstGeom prst="straightConnector1">
              <a:avLst/>
            </a:prstGeom>
            <a:noFill/>
            <a:ln w="38100">
              <a:solidFill>
                <a:srgbClr val="FF33CC"/>
              </a:solidFill>
              <a:prstDash val="sysDot"/>
              <a:round/>
              <a:headEnd/>
              <a:tailEnd type="triangle" w="med" len="med"/>
            </a:ln>
          </p:spPr>
        </p:cxnSp>
        <p:sp>
          <p:nvSpPr>
            <p:cNvPr id="22563" name="AutoShape 42"/>
            <p:cNvSpPr>
              <a:spLocks noChangeArrowheads="1"/>
            </p:cNvSpPr>
            <p:nvPr/>
          </p:nvSpPr>
          <p:spPr bwMode="auto">
            <a:xfrm>
              <a:off x="3868" y="2341"/>
              <a:ext cx="460" cy="400"/>
            </a:xfrm>
            <a:prstGeom prst="flowChartDecis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300" b="1">
                  <a:latin typeface="Arial" pitchFamily="34" charset="0"/>
                  <a:sym typeface="Symbol" pitchFamily="18" charset="2"/>
                </a:rPr>
                <a:t>n </a:t>
              </a:r>
              <a:r>
                <a:rPr lang="en-US" sz="1300" b="1" baseline="-25000">
                  <a:latin typeface="Arial" pitchFamily="34" charset="0"/>
                  <a:sym typeface="Symbol" pitchFamily="18" charset="2"/>
                </a:rPr>
                <a:t>v</a:t>
              </a:r>
              <a:r>
                <a:rPr lang="en-US" sz="1300" b="1">
                  <a:latin typeface="Arial" pitchFamily="34" charset="0"/>
                </a:rPr>
                <a:t> ?</a:t>
              </a:r>
            </a:p>
          </p:txBody>
        </p:sp>
        <p:sp>
          <p:nvSpPr>
            <p:cNvPr id="22564" name="AutoShape 43"/>
            <p:cNvSpPr>
              <a:spLocks noChangeArrowheads="1"/>
            </p:cNvSpPr>
            <p:nvPr/>
          </p:nvSpPr>
          <p:spPr bwMode="auto">
            <a:xfrm>
              <a:off x="3868" y="3035"/>
              <a:ext cx="460" cy="400"/>
            </a:xfrm>
            <a:prstGeom prst="flowChartDecis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300" b="1">
                  <a:latin typeface="Arial" pitchFamily="34" charset="0"/>
                </a:rPr>
                <a:t>S</a:t>
              </a:r>
              <a:r>
                <a:rPr lang="en-US" sz="1300" b="1" baseline="-25000">
                  <a:latin typeface="Arial" pitchFamily="34" charset="0"/>
                </a:rPr>
                <a:t>2n</a:t>
              </a:r>
              <a:r>
                <a:rPr lang="en-US" sz="1300" b="1">
                  <a:latin typeface="Arial" pitchFamily="34" charset="0"/>
                </a:rPr>
                <a:t> ?</a:t>
              </a:r>
            </a:p>
          </p:txBody>
        </p:sp>
        <p:cxnSp>
          <p:nvCxnSpPr>
            <p:cNvPr id="22565" name="AutoShape 44"/>
            <p:cNvCxnSpPr>
              <a:cxnSpLocks noChangeShapeType="1"/>
              <a:stCxn id="22563" idx="2"/>
              <a:endCxn id="22564" idx="0"/>
            </p:cNvCxnSpPr>
            <p:nvPr/>
          </p:nvCxnSpPr>
          <p:spPr bwMode="auto">
            <a:xfrm>
              <a:off x="4098" y="2741"/>
              <a:ext cx="0" cy="294"/>
            </a:xfrm>
            <a:prstGeom prst="straightConnector1">
              <a:avLst/>
            </a:prstGeom>
            <a:noFill/>
            <a:ln w="38100">
              <a:solidFill>
                <a:srgbClr val="FF33CC"/>
              </a:solidFill>
              <a:prstDash val="sysDot"/>
              <a:round/>
              <a:headEnd/>
              <a:tailEnd type="triangle" w="med" len="med"/>
            </a:ln>
          </p:spPr>
        </p:cxnSp>
        <p:sp>
          <p:nvSpPr>
            <p:cNvPr id="22566" name="AutoShape 45"/>
            <p:cNvSpPr>
              <a:spLocks noChangeArrowheads="1"/>
            </p:cNvSpPr>
            <p:nvPr/>
          </p:nvSpPr>
          <p:spPr bwMode="auto">
            <a:xfrm>
              <a:off x="3869" y="1653"/>
              <a:ext cx="460" cy="400"/>
            </a:xfrm>
            <a:prstGeom prst="flowChartDecis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300" b="1">
                  <a:latin typeface="Arial" pitchFamily="34" charset="0"/>
                  <a:sym typeface="Symbol" pitchFamily="18" charset="2"/>
                </a:rPr>
                <a:t></a:t>
              </a:r>
              <a:r>
                <a:rPr lang="en-US" sz="1300" b="1" baseline="-25000">
                  <a:latin typeface="Arial" pitchFamily="34" charset="0"/>
                  <a:sym typeface="Symbol" pitchFamily="18" charset="2"/>
                </a:rPr>
                <a:t>h</a:t>
              </a:r>
              <a:r>
                <a:rPr lang="en-US" sz="1300" b="1">
                  <a:latin typeface="Arial" pitchFamily="34" charset="0"/>
                </a:rPr>
                <a:t> ?</a:t>
              </a:r>
            </a:p>
          </p:txBody>
        </p:sp>
        <p:cxnSp>
          <p:nvCxnSpPr>
            <p:cNvPr id="22567" name="AutoShape 47"/>
            <p:cNvCxnSpPr>
              <a:cxnSpLocks noChangeShapeType="1"/>
              <a:stCxn id="22566" idx="2"/>
              <a:endCxn id="22563" idx="0"/>
            </p:cNvCxnSpPr>
            <p:nvPr/>
          </p:nvCxnSpPr>
          <p:spPr bwMode="auto">
            <a:xfrm flipH="1">
              <a:off x="4098" y="2053"/>
              <a:ext cx="1" cy="288"/>
            </a:xfrm>
            <a:prstGeom prst="straightConnector1">
              <a:avLst/>
            </a:prstGeom>
            <a:noFill/>
            <a:ln w="38100">
              <a:solidFill>
                <a:srgbClr val="FF33CC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22568" name="AutoShape 48"/>
            <p:cNvCxnSpPr>
              <a:cxnSpLocks noChangeShapeType="1"/>
              <a:stCxn id="22543" idx="2"/>
              <a:endCxn id="22544" idx="0"/>
            </p:cNvCxnSpPr>
            <p:nvPr/>
          </p:nvCxnSpPr>
          <p:spPr bwMode="auto">
            <a:xfrm flipH="1">
              <a:off x="4746" y="1495"/>
              <a:ext cx="2" cy="468"/>
            </a:xfrm>
            <a:prstGeom prst="straightConnector1">
              <a:avLst/>
            </a:prstGeom>
            <a:noFill/>
            <a:ln w="38100">
              <a:solidFill>
                <a:srgbClr val="FF33CC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22569" name="AutoShape 49"/>
            <p:cNvCxnSpPr>
              <a:cxnSpLocks noChangeShapeType="1"/>
              <a:stCxn id="22548" idx="1"/>
              <a:endCxn id="22554" idx="6"/>
            </p:cNvCxnSpPr>
            <p:nvPr/>
          </p:nvCxnSpPr>
          <p:spPr bwMode="auto">
            <a:xfrm flipH="1">
              <a:off x="1762" y="2537"/>
              <a:ext cx="175" cy="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22570" name="AutoShape 50"/>
            <p:cNvCxnSpPr>
              <a:cxnSpLocks noChangeShapeType="1"/>
              <a:stCxn id="22550" idx="1"/>
              <a:endCxn id="22556" idx="6"/>
            </p:cNvCxnSpPr>
            <p:nvPr/>
          </p:nvCxnSpPr>
          <p:spPr bwMode="auto">
            <a:xfrm flipH="1">
              <a:off x="1756" y="3239"/>
              <a:ext cx="18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22571" name="AutoShape 51"/>
            <p:cNvCxnSpPr>
              <a:cxnSpLocks noChangeShapeType="1"/>
              <a:stCxn id="22550" idx="2"/>
              <a:endCxn id="22555" idx="0"/>
            </p:cNvCxnSpPr>
            <p:nvPr/>
          </p:nvCxnSpPr>
          <p:spPr bwMode="auto">
            <a:xfrm flipH="1">
              <a:off x="2166" y="3439"/>
              <a:ext cx="1" cy="18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2572" name="Oval 52"/>
            <p:cNvSpPr>
              <a:spLocks noChangeArrowheads="1"/>
            </p:cNvSpPr>
            <p:nvPr/>
          </p:nvSpPr>
          <p:spPr bwMode="auto">
            <a:xfrm>
              <a:off x="2382" y="1995"/>
              <a:ext cx="330" cy="330"/>
            </a:xfrm>
            <a:prstGeom prst="ellipse">
              <a:avLst/>
            </a:pr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  <a:r>
                <a:rPr lang="en-US" baseline="-25000"/>
                <a:t>s</a:t>
              </a:r>
              <a:endParaRPr lang="en-US" baseline="-25000">
                <a:sym typeface="Symbol" pitchFamily="18" charset="2"/>
              </a:endParaRPr>
            </a:p>
          </p:txBody>
        </p:sp>
        <p:sp>
          <p:nvSpPr>
            <p:cNvPr id="22573" name="Oval 53"/>
            <p:cNvSpPr>
              <a:spLocks noChangeArrowheads="1"/>
            </p:cNvSpPr>
            <p:nvPr/>
          </p:nvSpPr>
          <p:spPr bwMode="auto">
            <a:xfrm>
              <a:off x="2384" y="2724"/>
              <a:ext cx="330" cy="330"/>
            </a:xfrm>
            <a:prstGeom prst="ellipse">
              <a:avLst/>
            </a:pr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  <a:r>
                <a:rPr lang="en-US" baseline="-25000"/>
                <a:t>i</a:t>
              </a:r>
              <a:endParaRPr lang="en-US" baseline="-25000">
                <a:sym typeface="Symbol" pitchFamily="18" charset="2"/>
              </a:endParaRPr>
            </a:p>
          </p:txBody>
        </p:sp>
        <p:sp>
          <p:nvSpPr>
            <p:cNvPr id="22574" name="Oval 54"/>
            <p:cNvSpPr>
              <a:spLocks noChangeArrowheads="1"/>
            </p:cNvSpPr>
            <p:nvPr/>
          </p:nvSpPr>
          <p:spPr bwMode="auto">
            <a:xfrm>
              <a:off x="2950" y="3270"/>
              <a:ext cx="330" cy="330"/>
            </a:xfrm>
            <a:prstGeom prst="ellipse">
              <a:avLst/>
            </a:pr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  <a:r>
                <a:rPr lang="en-US" baseline="-25000"/>
                <a:t>1</a:t>
              </a:r>
              <a:endParaRPr lang="en-US" baseline="-25000">
                <a:sym typeface="Symbol" pitchFamily="18" charset="2"/>
              </a:endParaRPr>
            </a:p>
          </p:txBody>
        </p:sp>
        <p:cxnSp>
          <p:nvCxnSpPr>
            <p:cNvPr id="22575" name="AutoShape 55"/>
            <p:cNvCxnSpPr>
              <a:cxnSpLocks noChangeShapeType="1"/>
              <a:stCxn id="22559" idx="1"/>
              <a:endCxn id="22572" idx="6"/>
            </p:cNvCxnSpPr>
            <p:nvPr/>
          </p:nvCxnSpPr>
          <p:spPr bwMode="auto">
            <a:xfrm flipH="1" flipV="1">
              <a:off x="2712" y="2160"/>
              <a:ext cx="177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2576" name="AutoShape 56"/>
            <p:cNvCxnSpPr>
              <a:cxnSpLocks noChangeShapeType="1"/>
              <a:stCxn id="22560" idx="1"/>
              <a:endCxn id="22573" idx="6"/>
            </p:cNvCxnSpPr>
            <p:nvPr/>
          </p:nvCxnSpPr>
          <p:spPr bwMode="auto">
            <a:xfrm flipH="1" flipV="1">
              <a:off x="2714" y="2889"/>
              <a:ext cx="175" cy="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2577" name="AutoShape 57"/>
            <p:cNvCxnSpPr>
              <a:cxnSpLocks noChangeShapeType="1"/>
              <a:stCxn id="22560" idx="2"/>
              <a:endCxn id="22574" idx="0"/>
            </p:cNvCxnSpPr>
            <p:nvPr/>
          </p:nvCxnSpPr>
          <p:spPr bwMode="auto">
            <a:xfrm flipH="1">
              <a:off x="3115" y="3095"/>
              <a:ext cx="4" cy="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</p:cxnSp>
        <p:sp>
          <p:nvSpPr>
            <p:cNvPr id="22578" name="Oval 58"/>
            <p:cNvSpPr>
              <a:spLocks noChangeArrowheads="1"/>
            </p:cNvSpPr>
            <p:nvPr/>
          </p:nvSpPr>
          <p:spPr bwMode="auto">
            <a:xfrm>
              <a:off x="3366" y="1689"/>
              <a:ext cx="330" cy="330"/>
            </a:xfrm>
            <a:prstGeom prst="ellipse">
              <a:avLst/>
            </a:pr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  <a:r>
                <a:rPr lang="en-US" baseline="-25000"/>
                <a:t>nh</a:t>
              </a:r>
              <a:endParaRPr lang="en-US" baseline="-25000">
                <a:sym typeface="Symbol" pitchFamily="18" charset="2"/>
              </a:endParaRPr>
            </a:p>
          </p:txBody>
        </p:sp>
        <p:sp>
          <p:nvSpPr>
            <p:cNvPr id="22579" name="Oval 59"/>
            <p:cNvSpPr>
              <a:spLocks noChangeArrowheads="1"/>
            </p:cNvSpPr>
            <p:nvPr/>
          </p:nvSpPr>
          <p:spPr bwMode="auto">
            <a:xfrm>
              <a:off x="3366" y="2374"/>
              <a:ext cx="330" cy="330"/>
            </a:xfrm>
            <a:prstGeom prst="ellipse">
              <a:avLst/>
            </a:pr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  <a:r>
                <a:rPr lang="en-US" baseline="-25000"/>
                <a:t>nv</a:t>
              </a:r>
              <a:endParaRPr lang="en-US" baseline="-25000">
                <a:sym typeface="Symbol" pitchFamily="18" charset="2"/>
              </a:endParaRPr>
            </a:p>
          </p:txBody>
        </p:sp>
        <p:sp>
          <p:nvSpPr>
            <p:cNvPr id="22580" name="Oval 60"/>
            <p:cNvSpPr>
              <a:spLocks noChangeArrowheads="1"/>
            </p:cNvSpPr>
            <p:nvPr/>
          </p:nvSpPr>
          <p:spPr bwMode="auto">
            <a:xfrm>
              <a:off x="3366" y="3070"/>
              <a:ext cx="330" cy="330"/>
            </a:xfrm>
            <a:prstGeom prst="ellipse">
              <a:avLst/>
            </a:pr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S</a:t>
              </a:r>
              <a:r>
                <a:rPr lang="en-US" baseline="-25000"/>
                <a:t>2n</a:t>
              </a:r>
              <a:endParaRPr lang="en-US" baseline="-25000">
                <a:sym typeface="Symbol" pitchFamily="18" charset="2"/>
              </a:endParaRPr>
            </a:p>
          </p:txBody>
        </p:sp>
        <p:sp>
          <p:nvSpPr>
            <p:cNvPr id="22581" name="Oval 61"/>
            <p:cNvSpPr>
              <a:spLocks noChangeArrowheads="1"/>
            </p:cNvSpPr>
            <p:nvPr/>
          </p:nvSpPr>
          <p:spPr bwMode="auto">
            <a:xfrm>
              <a:off x="3928" y="3612"/>
              <a:ext cx="330" cy="330"/>
            </a:xfrm>
            <a:prstGeom prst="ellipse">
              <a:avLst/>
            </a:pr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  <a:r>
                <a:rPr lang="en-US" baseline="-25000"/>
                <a:t>n</a:t>
              </a:r>
              <a:endParaRPr lang="en-US" baseline="-25000">
                <a:sym typeface="Symbol" pitchFamily="18" charset="2"/>
              </a:endParaRPr>
            </a:p>
          </p:txBody>
        </p:sp>
        <p:cxnSp>
          <p:nvCxnSpPr>
            <p:cNvPr id="22582" name="AutoShape 62"/>
            <p:cNvCxnSpPr>
              <a:cxnSpLocks noChangeShapeType="1"/>
              <a:stCxn id="22566" idx="1"/>
              <a:endCxn id="22578" idx="6"/>
            </p:cNvCxnSpPr>
            <p:nvPr/>
          </p:nvCxnSpPr>
          <p:spPr bwMode="auto">
            <a:xfrm flipH="1">
              <a:off x="3696" y="1853"/>
              <a:ext cx="173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2583" name="AutoShape 63"/>
            <p:cNvCxnSpPr>
              <a:cxnSpLocks noChangeShapeType="1"/>
              <a:stCxn id="22563" idx="1"/>
              <a:endCxn id="22579" idx="6"/>
            </p:cNvCxnSpPr>
            <p:nvPr/>
          </p:nvCxnSpPr>
          <p:spPr bwMode="auto">
            <a:xfrm flipH="1" flipV="1">
              <a:off x="3696" y="2539"/>
              <a:ext cx="172" cy="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2584" name="AutoShape 64"/>
            <p:cNvCxnSpPr>
              <a:cxnSpLocks noChangeShapeType="1"/>
              <a:stCxn id="22564" idx="1"/>
              <a:endCxn id="22580" idx="6"/>
            </p:cNvCxnSpPr>
            <p:nvPr/>
          </p:nvCxnSpPr>
          <p:spPr bwMode="auto">
            <a:xfrm flipH="1">
              <a:off x="3696" y="3235"/>
              <a:ext cx="1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2585" name="Oval 66"/>
            <p:cNvSpPr>
              <a:spLocks noChangeArrowheads="1"/>
            </p:cNvSpPr>
            <p:nvPr/>
          </p:nvSpPr>
          <p:spPr bwMode="auto">
            <a:xfrm>
              <a:off x="5148" y="1126"/>
              <a:ext cx="330" cy="330"/>
            </a:xfrm>
            <a:prstGeom prst="ellipse">
              <a:avLst/>
            </a:pr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  <a:r>
                <a:rPr lang="en-US" baseline="-25000"/>
                <a:t>nh</a:t>
              </a:r>
              <a:endParaRPr lang="en-US" baseline="-25000">
                <a:sym typeface="Symbol" pitchFamily="18" charset="2"/>
              </a:endParaRPr>
            </a:p>
          </p:txBody>
        </p:sp>
        <p:sp>
          <p:nvSpPr>
            <p:cNvPr id="22586" name="Oval 67"/>
            <p:cNvSpPr>
              <a:spLocks noChangeArrowheads="1"/>
            </p:cNvSpPr>
            <p:nvPr/>
          </p:nvSpPr>
          <p:spPr bwMode="auto">
            <a:xfrm>
              <a:off x="4580" y="2534"/>
              <a:ext cx="330" cy="330"/>
            </a:xfrm>
            <a:prstGeom prst="ellipse">
              <a:avLst/>
            </a:pr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  <a:r>
                <a:rPr lang="en-US" baseline="-25000"/>
                <a:t>n</a:t>
              </a:r>
              <a:endParaRPr lang="en-US" baseline="-25000">
                <a:sym typeface="Symbol" pitchFamily="18" charset="2"/>
              </a:endParaRPr>
            </a:p>
          </p:txBody>
        </p:sp>
        <p:sp>
          <p:nvSpPr>
            <p:cNvPr id="22587" name="Oval 68"/>
            <p:cNvSpPr>
              <a:spLocks noChangeArrowheads="1"/>
            </p:cNvSpPr>
            <p:nvPr/>
          </p:nvSpPr>
          <p:spPr bwMode="auto">
            <a:xfrm>
              <a:off x="5146" y="1998"/>
              <a:ext cx="330" cy="330"/>
            </a:xfrm>
            <a:prstGeom prst="ellipse">
              <a:avLst/>
            </a:pr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  <a:r>
                <a:rPr lang="en-US" baseline="-25000"/>
                <a:t>nd</a:t>
              </a:r>
              <a:endParaRPr lang="en-US" baseline="-25000">
                <a:sym typeface="Symbol" pitchFamily="18" charset="2"/>
              </a:endParaRPr>
            </a:p>
          </p:txBody>
        </p:sp>
        <p:cxnSp>
          <p:nvCxnSpPr>
            <p:cNvPr id="22588" name="AutoShape 69"/>
            <p:cNvCxnSpPr>
              <a:cxnSpLocks noChangeShapeType="1"/>
              <a:stCxn id="22564" idx="2"/>
              <a:endCxn id="22581" idx="0"/>
            </p:cNvCxnSpPr>
            <p:nvPr/>
          </p:nvCxnSpPr>
          <p:spPr bwMode="auto">
            <a:xfrm flipH="1">
              <a:off x="4093" y="3435"/>
              <a:ext cx="5" cy="17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2589" name="AutoShape 70"/>
            <p:cNvCxnSpPr>
              <a:cxnSpLocks noChangeShapeType="1"/>
              <a:stCxn id="22544" idx="2"/>
              <a:endCxn id="22586" idx="0"/>
            </p:cNvCxnSpPr>
            <p:nvPr/>
          </p:nvCxnSpPr>
          <p:spPr bwMode="auto">
            <a:xfrm flipH="1">
              <a:off x="4745" y="2363"/>
              <a:ext cx="1" cy="1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22590" name="AutoShape 71"/>
            <p:cNvCxnSpPr>
              <a:cxnSpLocks noChangeShapeType="1"/>
              <a:stCxn id="22544" idx="3"/>
              <a:endCxn id="22587" idx="2"/>
            </p:cNvCxnSpPr>
            <p:nvPr/>
          </p:nvCxnSpPr>
          <p:spPr bwMode="auto">
            <a:xfrm>
              <a:off x="4976" y="2163"/>
              <a:ext cx="17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2591" name="AutoShape 72"/>
            <p:cNvCxnSpPr>
              <a:cxnSpLocks noChangeShapeType="1"/>
              <a:stCxn id="22543" idx="3"/>
              <a:endCxn id="22585" idx="2"/>
            </p:cNvCxnSpPr>
            <p:nvPr/>
          </p:nvCxnSpPr>
          <p:spPr bwMode="auto">
            <a:xfrm flipV="1">
              <a:off x="4978" y="1291"/>
              <a:ext cx="170" cy="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2592" name="Line 77"/>
            <p:cNvSpPr>
              <a:spLocks noChangeShapeType="1"/>
            </p:cNvSpPr>
            <p:nvPr/>
          </p:nvSpPr>
          <p:spPr bwMode="auto">
            <a:xfrm>
              <a:off x="4662" y="3472"/>
              <a:ext cx="27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2593" name="Line 78"/>
            <p:cNvSpPr>
              <a:spLocks noChangeShapeType="1"/>
            </p:cNvSpPr>
            <p:nvPr/>
          </p:nvSpPr>
          <p:spPr bwMode="auto">
            <a:xfrm>
              <a:off x="4665" y="3678"/>
              <a:ext cx="27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2594" name="Text Box 79"/>
            <p:cNvSpPr txBox="1">
              <a:spLocks noChangeArrowheads="1"/>
            </p:cNvSpPr>
            <p:nvPr/>
          </p:nvSpPr>
          <p:spPr bwMode="auto">
            <a:xfrm>
              <a:off x="4951" y="3355"/>
              <a:ext cx="4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Yes</a:t>
              </a:r>
            </a:p>
          </p:txBody>
        </p:sp>
        <p:sp>
          <p:nvSpPr>
            <p:cNvPr id="22595" name="Text Box 80"/>
            <p:cNvSpPr txBox="1">
              <a:spLocks noChangeArrowheads="1"/>
            </p:cNvSpPr>
            <p:nvPr/>
          </p:nvSpPr>
          <p:spPr bwMode="auto">
            <a:xfrm>
              <a:off x="4962" y="3577"/>
              <a:ext cx="4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No</a:t>
              </a:r>
            </a:p>
          </p:txBody>
        </p:sp>
        <p:grpSp>
          <p:nvGrpSpPr>
            <p:cNvPr id="22596" name="Group 84"/>
            <p:cNvGrpSpPr>
              <a:grpSpLocks/>
            </p:cNvGrpSpPr>
            <p:nvPr/>
          </p:nvGrpSpPr>
          <p:grpSpPr bwMode="auto">
            <a:xfrm>
              <a:off x="3872" y="1097"/>
              <a:ext cx="460" cy="556"/>
              <a:chOff x="3872" y="1097"/>
              <a:chExt cx="460" cy="556"/>
            </a:xfrm>
          </p:grpSpPr>
          <p:sp>
            <p:nvSpPr>
              <p:cNvPr id="22599" name="AutoShape 19"/>
              <p:cNvSpPr>
                <a:spLocks noChangeArrowheads="1"/>
              </p:cNvSpPr>
              <p:nvPr/>
            </p:nvSpPr>
            <p:spPr bwMode="auto">
              <a:xfrm>
                <a:off x="3872" y="1097"/>
                <a:ext cx="460" cy="400"/>
              </a:xfrm>
              <a:prstGeom prst="flowChartDecis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300" b="1">
                    <a:latin typeface="Arial" pitchFamily="34" charset="0"/>
                  </a:rPr>
                  <a:t>n   C</a:t>
                </a:r>
                <a:r>
                  <a:rPr lang="en-US" sz="1300" b="1" baseline="-25000">
                    <a:latin typeface="Arial" pitchFamily="34" charset="0"/>
                  </a:rPr>
                  <a:t>2 </a:t>
                </a:r>
                <a:r>
                  <a:rPr lang="en-US" sz="1300" b="1">
                    <a:latin typeface="Arial" pitchFamily="34" charset="0"/>
                  </a:rPr>
                  <a:t>?</a:t>
                </a:r>
              </a:p>
            </p:txBody>
          </p:sp>
          <p:cxnSp>
            <p:nvCxnSpPr>
              <p:cNvPr id="22600" name="AutoShape 46"/>
              <p:cNvCxnSpPr>
                <a:cxnSpLocks noChangeShapeType="1"/>
                <a:stCxn id="22599" idx="2"/>
                <a:endCxn id="22566" idx="0"/>
              </p:cNvCxnSpPr>
              <p:nvPr/>
            </p:nvCxnSpPr>
            <p:spPr bwMode="auto">
              <a:xfrm flipH="1">
                <a:off x="4099" y="1497"/>
                <a:ext cx="3" cy="156"/>
              </a:xfrm>
              <a:prstGeom prst="straightConnector1">
                <a:avLst/>
              </a:prstGeom>
              <a:noFill/>
              <a:ln w="38100">
                <a:solidFill>
                  <a:srgbClr val="FF33CC"/>
                </a:solidFill>
                <a:prstDash val="sysDot"/>
                <a:round/>
                <a:headEnd/>
                <a:tailEnd type="triangle" w="med" len="med"/>
              </a:ln>
            </p:spPr>
          </p:cxnSp>
          <p:grpSp>
            <p:nvGrpSpPr>
              <p:cNvPr id="22601" name="Group 83"/>
              <p:cNvGrpSpPr>
                <a:grpSpLocks/>
              </p:cNvGrpSpPr>
              <p:nvPr/>
            </p:nvGrpSpPr>
            <p:grpSpPr bwMode="auto">
              <a:xfrm>
                <a:off x="4011" y="1275"/>
                <a:ext cx="67" cy="53"/>
                <a:chOff x="637" y="3201"/>
                <a:chExt cx="155" cy="122"/>
              </a:xfrm>
            </p:grpSpPr>
            <p:sp>
              <p:nvSpPr>
                <p:cNvPr id="22602" name="Line 81"/>
                <p:cNvSpPr>
                  <a:spLocks noChangeShapeType="1"/>
                </p:cNvSpPr>
                <p:nvPr/>
              </p:nvSpPr>
              <p:spPr bwMode="auto">
                <a:xfrm>
                  <a:off x="709" y="3201"/>
                  <a:ext cx="0" cy="11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2603" name="Line 82"/>
                <p:cNvSpPr>
                  <a:spLocks noChangeShapeType="1"/>
                </p:cNvSpPr>
                <p:nvPr/>
              </p:nvSpPr>
              <p:spPr bwMode="auto">
                <a:xfrm>
                  <a:off x="637" y="3323"/>
                  <a:ext cx="15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</p:grpSp>
        <p:sp>
          <p:nvSpPr>
            <p:cNvPr id="22597" name="Text Box 85"/>
            <p:cNvSpPr txBox="1">
              <a:spLocks noChangeArrowheads="1"/>
            </p:cNvSpPr>
            <p:nvPr/>
          </p:nvSpPr>
          <p:spPr bwMode="auto">
            <a:xfrm>
              <a:off x="1762" y="741"/>
              <a:ext cx="97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>
                  <a:latin typeface="TH Baijam" panose="02000506000000020004" pitchFamily="2" charset="-34"/>
                  <a:cs typeface="TH Baijam" panose="02000506000000020004" pitchFamily="2" charset="-34"/>
                </a:rPr>
                <a:t>มีแกน </a:t>
              </a:r>
              <a:r>
                <a:rPr lang="en-US">
                  <a:latin typeface="TH Baijam" panose="02000506000000020004" pitchFamily="2" charset="-34"/>
                  <a:cs typeface="TH Baijam" panose="02000506000000020004" pitchFamily="2" charset="-34"/>
                </a:rPr>
                <a:t>C</a:t>
              </a:r>
              <a:r>
                <a:rPr lang="en-US" baseline="-25000">
                  <a:latin typeface="TH Baijam" panose="02000506000000020004" pitchFamily="2" charset="-34"/>
                  <a:cs typeface="TH Baijam" panose="02000506000000020004" pitchFamily="2" charset="-34"/>
                </a:rPr>
                <a:t>n</a:t>
              </a:r>
              <a:r>
                <a:rPr lang="en-US">
                  <a:latin typeface="TH Baijam" panose="02000506000000020004" pitchFamily="2" charset="-34"/>
                  <a:cs typeface="TH Baijam" panose="02000506000000020004" pitchFamily="2" charset="-34"/>
                </a:rPr>
                <a:t> </a:t>
              </a:r>
              <a:r>
                <a:rPr lang="th-TH">
                  <a:latin typeface="TH Baijam" panose="02000506000000020004" pitchFamily="2" charset="-34"/>
                  <a:cs typeface="TH Baijam" panose="02000506000000020004" pitchFamily="2" charset="-34"/>
                </a:rPr>
                <a:t>(</a:t>
              </a:r>
              <a:r>
                <a:rPr lang="en-US">
                  <a:latin typeface="TH Baijam" panose="02000506000000020004" pitchFamily="2" charset="-34"/>
                  <a:cs typeface="TH Baijam" panose="02000506000000020004" pitchFamily="2" charset="-34"/>
                </a:rPr>
                <a:t>n&gt;2) </a:t>
              </a:r>
              <a:r>
                <a:rPr lang="th-TH">
                  <a:latin typeface="TH Baijam" panose="02000506000000020004" pitchFamily="2" charset="-34"/>
                  <a:cs typeface="TH Baijam" panose="02000506000000020004" pitchFamily="2" charset="-34"/>
                </a:rPr>
                <a:t>มากกว่า 2 แกน</a:t>
              </a:r>
              <a:endParaRPr lang="en-US">
                <a:latin typeface="TH Baijam" panose="02000506000000020004" pitchFamily="2" charset="-34"/>
                <a:cs typeface="TH Baijam" panose="02000506000000020004" pitchFamily="2" charset="-34"/>
              </a:endParaRPr>
            </a:p>
          </p:txBody>
        </p:sp>
        <p:sp>
          <p:nvSpPr>
            <p:cNvPr id="22598" name="Text Box 86"/>
            <p:cNvSpPr txBox="1">
              <a:spLocks noChangeArrowheads="1"/>
            </p:cNvSpPr>
            <p:nvPr/>
          </p:nvSpPr>
          <p:spPr bwMode="auto">
            <a:xfrm>
              <a:off x="3598" y="708"/>
              <a:ext cx="113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>
                  <a:latin typeface="TH Baijam" panose="02000506000000020004" pitchFamily="2" charset="-34"/>
                  <a:cs typeface="TH Baijam" panose="02000506000000020004" pitchFamily="2" charset="-34"/>
                </a:rPr>
                <a:t>มีแกน </a:t>
              </a:r>
              <a:r>
                <a:rPr lang="en-US">
                  <a:latin typeface="TH Baijam" panose="02000506000000020004" pitchFamily="2" charset="-34"/>
                  <a:cs typeface="TH Baijam" panose="02000506000000020004" pitchFamily="2" charset="-34"/>
                </a:rPr>
                <a:t>C</a:t>
              </a:r>
              <a:r>
                <a:rPr lang="en-US" baseline="-25000">
                  <a:latin typeface="TH Baijam" panose="02000506000000020004" pitchFamily="2" charset="-34"/>
                  <a:cs typeface="TH Baijam" panose="02000506000000020004" pitchFamily="2" charset="-34"/>
                </a:rPr>
                <a:t>2</a:t>
              </a:r>
              <a:r>
                <a:rPr lang="th-TH">
                  <a:latin typeface="TH Baijam" panose="02000506000000020004" pitchFamily="2" charset="-34"/>
                  <a:cs typeface="TH Baijam" panose="02000506000000020004" pitchFamily="2" charset="-34"/>
                </a:rPr>
                <a:t> </a:t>
              </a:r>
              <a:r>
                <a:rPr lang="en-US">
                  <a:latin typeface="TH Baijam" panose="02000506000000020004" pitchFamily="2" charset="-34"/>
                  <a:cs typeface="TH Baijam" panose="02000506000000020004" pitchFamily="2" charset="-34"/>
                </a:rPr>
                <a:t>n </a:t>
              </a:r>
              <a:r>
                <a:rPr lang="th-TH">
                  <a:latin typeface="TH Baijam" panose="02000506000000020004" pitchFamily="2" charset="-34"/>
                  <a:cs typeface="TH Baijam" panose="02000506000000020004" pitchFamily="2" charset="-34"/>
                </a:rPr>
                <a:t>แกนที่ตั้งฉากกับแกนหลัก</a:t>
              </a:r>
              <a:endParaRPr lang="en-US">
                <a:latin typeface="TH Baijam" panose="02000506000000020004" pitchFamily="2" charset="-34"/>
                <a:cs typeface="TH Baijam" panose="02000506000000020004" pitchFamily="2" charset="-34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632420" y="2368324"/>
            <a:ext cx="3373895" cy="1977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LCAO-MO of SO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pSp>
        <p:nvGrpSpPr>
          <p:cNvPr id="85" name="Group 84"/>
          <p:cNvGrpSpPr/>
          <p:nvPr/>
        </p:nvGrpSpPr>
        <p:grpSpPr>
          <a:xfrm>
            <a:off x="683430" y="1720946"/>
            <a:ext cx="3160957" cy="2498250"/>
            <a:chOff x="215900" y="1015269"/>
            <a:chExt cx="3160957" cy="2498250"/>
          </a:xfrm>
        </p:grpSpPr>
        <p:sp>
          <p:nvSpPr>
            <p:cNvPr id="15" name="Arc 14"/>
            <p:cNvSpPr/>
            <p:nvPr/>
          </p:nvSpPr>
          <p:spPr>
            <a:xfrm>
              <a:off x="1375933" y="1301854"/>
              <a:ext cx="849776" cy="237698"/>
            </a:xfrm>
            <a:prstGeom prst="arc">
              <a:avLst>
                <a:gd name="adj1" fmla="val 8231510"/>
                <a:gd name="adj2" fmla="val 2791523"/>
              </a:avLst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1790102" y="1015269"/>
              <a:ext cx="1" cy="249645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215900" y="1887322"/>
              <a:ext cx="3160957" cy="1626197"/>
              <a:chOff x="3498028" y="1021977"/>
              <a:chExt cx="3160957" cy="1626197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6250194" y="2237591"/>
                <a:ext cx="408791" cy="40879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rgbClr val="E66532"/>
                    </a:solidFill>
                    <a:latin typeface="Arial Black" pitchFamily="34" charset="0"/>
                  </a:rPr>
                  <a:t>O</a:t>
                </a:r>
                <a:endParaRPr lang="th-TH">
                  <a:solidFill>
                    <a:srgbClr val="E66532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498028" y="2239383"/>
                <a:ext cx="408791" cy="40879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rgbClr val="E66532"/>
                    </a:solidFill>
                    <a:latin typeface="Arial Black" pitchFamily="34" charset="0"/>
                  </a:rPr>
                  <a:t>O</a:t>
                </a:r>
                <a:endParaRPr lang="th-TH">
                  <a:solidFill>
                    <a:srgbClr val="E66532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658061" y="1021977"/>
                <a:ext cx="828339" cy="82833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rgbClr val="E66532"/>
                    </a:solidFill>
                    <a:latin typeface="Arial Black" pitchFamily="34" charset="0"/>
                  </a:rPr>
                  <a:t>S</a:t>
                </a:r>
                <a:endParaRPr lang="th-TH" sz="3600" dirty="0">
                  <a:solidFill>
                    <a:srgbClr val="E66532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 rot="3180000">
                <a:off x="4196117" y="1393172"/>
                <a:ext cx="204395" cy="1193499"/>
              </a:xfrm>
              <a:custGeom>
                <a:avLst/>
                <a:gdLst>
                  <a:gd name="connsiteX0" fmla="*/ 10757 w 129092"/>
                  <a:gd name="connsiteY0" fmla="*/ 0 h 1172583"/>
                  <a:gd name="connsiteX1" fmla="*/ 129092 w 129092"/>
                  <a:gd name="connsiteY1" fmla="*/ 0 h 1172583"/>
                  <a:gd name="connsiteX2" fmla="*/ 107576 w 129092"/>
                  <a:gd name="connsiteY2" fmla="*/ 1129553 h 1172583"/>
                  <a:gd name="connsiteX3" fmla="*/ 64546 w 129092"/>
                  <a:gd name="connsiteY3" fmla="*/ 1172583 h 1172583"/>
                  <a:gd name="connsiteX4" fmla="*/ 0 w 129092"/>
                  <a:gd name="connsiteY4" fmla="*/ 1140311 h 1172583"/>
                  <a:gd name="connsiteX5" fmla="*/ 10757 w 129092"/>
                  <a:gd name="connsiteY5" fmla="*/ 0 h 1172583"/>
                  <a:gd name="connsiteX0" fmla="*/ 0 w 161365"/>
                  <a:gd name="connsiteY0" fmla="*/ 0 h 1172583"/>
                  <a:gd name="connsiteX1" fmla="*/ 161365 w 161365"/>
                  <a:gd name="connsiteY1" fmla="*/ 0 h 1172583"/>
                  <a:gd name="connsiteX2" fmla="*/ 139849 w 161365"/>
                  <a:gd name="connsiteY2" fmla="*/ 1129553 h 1172583"/>
                  <a:gd name="connsiteX3" fmla="*/ 96819 w 161365"/>
                  <a:gd name="connsiteY3" fmla="*/ 1172583 h 1172583"/>
                  <a:gd name="connsiteX4" fmla="*/ 32273 w 161365"/>
                  <a:gd name="connsiteY4" fmla="*/ 1140311 h 1172583"/>
                  <a:gd name="connsiteX5" fmla="*/ 0 w 161365"/>
                  <a:gd name="connsiteY5" fmla="*/ 0 h 1172583"/>
                  <a:gd name="connsiteX0" fmla="*/ 0 w 182880"/>
                  <a:gd name="connsiteY0" fmla="*/ 10758 h 1172583"/>
                  <a:gd name="connsiteX1" fmla="*/ 182880 w 182880"/>
                  <a:gd name="connsiteY1" fmla="*/ 0 h 1172583"/>
                  <a:gd name="connsiteX2" fmla="*/ 161364 w 182880"/>
                  <a:gd name="connsiteY2" fmla="*/ 1129553 h 1172583"/>
                  <a:gd name="connsiteX3" fmla="*/ 118334 w 182880"/>
                  <a:gd name="connsiteY3" fmla="*/ 1172583 h 1172583"/>
                  <a:gd name="connsiteX4" fmla="*/ 53788 w 182880"/>
                  <a:gd name="connsiteY4" fmla="*/ 1140311 h 1172583"/>
                  <a:gd name="connsiteX5" fmla="*/ 0 w 182880"/>
                  <a:gd name="connsiteY5" fmla="*/ 10758 h 1172583"/>
                  <a:gd name="connsiteX0" fmla="*/ 0 w 204395"/>
                  <a:gd name="connsiteY0" fmla="*/ 0 h 1161825"/>
                  <a:gd name="connsiteX1" fmla="*/ 204395 w 204395"/>
                  <a:gd name="connsiteY1" fmla="*/ 10757 h 1161825"/>
                  <a:gd name="connsiteX2" fmla="*/ 161364 w 204395"/>
                  <a:gd name="connsiteY2" fmla="*/ 1118795 h 1161825"/>
                  <a:gd name="connsiteX3" fmla="*/ 118334 w 204395"/>
                  <a:gd name="connsiteY3" fmla="*/ 1161825 h 1161825"/>
                  <a:gd name="connsiteX4" fmla="*/ 53788 w 204395"/>
                  <a:gd name="connsiteY4" fmla="*/ 1129553 h 1161825"/>
                  <a:gd name="connsiteX5" fmla="*/ 0 w 204395"/>
                  <a:gd name="connsiteY5" fmla="*/ 0 h 1161825"/>
                  <a:gd name="connsiteX0" fmla="*/ 0 w 204395"/>
                  <a:gd name="connsiteY0" fmla="*/ 69570 h 1231395"/>
                  <a:gd name="connsiteX1" fmla="*/ 102255 w 204395"/>
                  <a:gd name="connsiteY1" fmla="*/ 0 h 1231395"/>
                  <a:gd name="connsiteX2" fmla="*/ 204395 w 204395"/>
                  <a:gd name="connsiteY2" fmla="*/ 80327 h 1231395"/>
                  <a:gd name="connsiteX3" fmla="*/ 161364 w 204395"/>
                  <a:gd name="connsiteY3" fmla="*/ 1188365 h 1231395"/>
                  <a:gd name="connsiteX4" fmla="*/ 118334 w 204395"/>
                  <a:gd name="connsiteY4" fmla="*/ 1231395 h 1231395"/>
                  <a:gd name="connsiteX5" fmla="*/ 53788 w 204395"/>
                  <a:gd name="connsiteY5" fmla="*/ 1199123 h 1231395"/>
                  <a:gd name="connsiteX6" fmla="*/ 0 w 204395"/>
                  <a:gd name="connsiteY6" fmla="*/ 69570 h 1231395"/>
                  <a:gd name="connsiteX0" fmla="*/ 0 w 204395"/>
                  <a:gd name="connsiteY0" fmla="*/ 31674 h 1193499"/>
                  <a:gd name="connsiteX1" fmla="*/ 110524 w 204395"/>
                  <a:gd name="connsiteY1" fmla="*/ 0 h 1193499"/>
                  <a:gd name="connsiteX2" fmla="*/ 204395 w 204395"/>
                  <a:gd name="connsiteY2" fmla="*/ 42431 h 1193499"/>
                  <a:gd name="connsiteX3" fmla="*/ 161364 w 204395"/>
                  <a:gd name="connsiteY3" fmla="*/ 1150469 h 1193499"/>
                  <a:gd name="connsiteX4" fmla="*/ 118334 w 204395"/>
                  <a:gd name="connsiteY4" fmla="*/ 1193499 h 1193499"/>
                  <a:gd name="connsiteX5" fmla="*/ 53788 w 204395"/>
                  <a:gd name="connsiteY5" fmla="*/ 1161227 h 1193499"/>
                  <a:gd name="connsiteX6" fmla="*/ 0 w 204395"/>
                  <a:gd name="connsiteY6" fmla="*/ 31674 h 1193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395" h="1193499">
                    <a:moveTo>
                      <a:pt x="0" y="31674"/>
                    </a:moveTo>
                    <a:lnTo>
                      <a:pt x="110524" y="0"/>
                    </a:lnTo>
                    <a:lnTo>
                      <a:pt x="204395" y="42431"/>
                    </a:lnTo>
                    <a:lnTo>
                      <a:pt x="161364" y="1150469"/>
                    </a:lnTo>
                    <a:lnTo>
                      <a:pt x="118334" y="1193499"/>
                    </a:lnTo>
                    <a:lnTo>
                      <a:pt x="53788" y="1161227"/>
                    </a:lnTo>
                    <a:lnTo>
                      <a:pt x="0" y="31674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rgbClr val="E66532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>
              <a:xfrm rot="18420000" flipH="1">
                <a:off x="5768526" y="1384206"/>
                <a:ext cx="204395" cy="1193499"/>
              </a:xfrm>
              <a:custGeom>
                <a:avLst/>
                <a:gdLst>
                  <a:gd name="connsiteX0" fmla="*/ 10757 w 129092"/>
                  <a:gd name="connsiteY0" fmla="*/ 0 h 1172583"/>
                  <a:gd name="connsiteX1" fmla="*/ 129092 w 129092"/>
                  <a:gd name="connsiteY1" fmla="*/ 0 h 1172583"/>
                  <a:gd name="connsiteX2" fmla="*/ 107576 w 129092"/>
                  <a:gd name="connsiteY2" fmla="*/ 1129553 h 1172583"/>
                  <a:gd name="connsiteX3" fmla="*/ 64546 w 129092"/>
                  <a:gd name="connsiteY3" fmla="*/ 1172583 h 1172583"/>
                  <a:gd name="connsiteX4" fmla="*/ 0 w 129092"/>
                  <a:gd name="connsiteY4" fmla="*/ 1140311 h 1172583"/>
                  <a:gd name="connsiteX5" fmla="*/ 10757 w 129092"/>
                  <a:gd name="connsiteY5" fmla="*/ 0 h 1172583"/>
                  <a:gd name="connsiteX0" fmla="*/ 0 w 161365"/>
                  <a:gd name="connsiteY0" fmla="*/ 0 h 1172583"/>
                  <a:gd name="connsiteX1" fmla="*/ 161365 w 161365"/>
                  <a:gd name="connsiteY1" fmla="*/ 0 h 1172583"/>
                  <a:gd name="connsiteX2" fmla="*/ 139849 w 161365"/>
                  <a:gd name="connsiteY2" fmla="*/ 1129553 h 1172583"/>
                  <a:gd name="connsiteX3" fmla="*/ 96819 w 161365"/>
                  <a:gd name="connsiteY3" fmla="*/ 1172583 h 1172583"/>
                  <a:gd name="connsiteX4" fmla="*/ 32273 w 161365"/>
                  <a:gd name="connsiteY4" fmla="*/ 1140311 h 1172583"/>
                  <a:gd name="connsiteX5" fmla="*/ 0 w 161365"/>
                  <a:gd name="connsiteY5" fmla="*/ 0 h 1172583"/>
                  <a:gd name="connsiteX0" fmla="*/ 0 w 182880"/>
                  <a:gd name="connsiteY0" fmla="*/ 10758 h 1172583"/>
                  <a:gd name="connsiteX1" fmla="*/ 182880 w 182880"/>
                  <a:gd name="connsiteY1" fmla="*/ 0 h 1172583"/>
                  <a:gd name="connsiteX2" fmla="*/ 161364 w 182880"/>
                  <a:gd name="connsiteY2" fmla="*/ 1129553 h 1172583"/>
                  <a:gd name="connsiteX3" fmla="*/ 118334 w 182880"/>
                  <a:gd name="connsiteY3" fmla="*/ 1172583 h 1172583"/>
                  <a:gd name="connsiteX4" fmla="*/ 53788 w 182880"/>
                  <a:gd name="connsiteY4" fmla="*/ 1140311 h 1172583"/>
                  <a:gd name="connsiteX5" fmla="*/ 0 w 182880"/>
                  <a:gd name="connsiteY5" fmla="*/ 10758 h 1172583"/>
                  <a:gd name="connsiteX0" fmla="*/ 0 w 204395"/>
                  <a:gd name="connsiteY0" fmla="*/ 0 h 1161825"/>
                  <a:gd name="connsiteX1" fmla="*/ 204395 w 204395"/>
                  <a:gd name="connsiteY1" fmla="*/ 10757 h 1161825"/>
                  <a:gd name="connsiteX2" fmla="*/ 161364 w 204395"/>
                  <a:gd name="connsiteY2" fmla="*/ 1118795 h 1161825"/>
                  <a:gd name="connsiteX3" fmla="*/ 118334 w 204395"/>
                  <a:gd name="connsiteY3" fmla="*/ 1161825 h 1161825"/>
                  <a:gd name="connsiteX4" fmla="*/ 53788 w 204395"/>
                  <a:gd name="connsiteY4" fmla="*/ 1129553 h 1161825"/>
                  <a:gd name="connsiteX5" fmla="*/ 0 w 204395"/>
                  <a:gd name="connsiteY5" fmla="*/ 0 h 1161825"/>
                  <a:gd name="connsiteX0" fmla="*/ 0 w 204395"/>
                  <a:gd name="connsiteY0" fmla="*/ 69570 h 1231395"/>
                  <a:gd name="connsiteX1" fmla="*/ 102255 w 204395"/>
                  <a:gd name="connsiteY1" fmla="*/ 0 h 1231395"/>
                  <a:gd name="connsiteX2" fmla="*/ 204395 w 204395"/>
                  <a:gd name="connsiteY2" fmla="*/ 80327 h 1231395"/>
                  <a:gd name="connsiteX3" fmla="*/ 161364 w 204395"/>
                  <a:gd name="connsiteY3" fmla="*/ 1188365 h 1231395"/>
                  <a:gd name="connsiteX4" fmla="*/ 118334 w 204395"/>
                  <a:gd name="connsiteY4" fmla="*/ 1231395 h 1231395"/>
                  <a:gd name="connsiteX5" fmla="*/ 53788 w 204395"/>
                  <a:gd name="connsiteY5" fmla="*/ 1199123 h 1231395"/>
                  <a:gd name="connsiteX6" fmla="*/ 0 w 204395"/>
                  <a:gd name="connsiteY6" fmla="*/ 69570 h 1231395"/>
                  <a:gd name="connsiteX0" fmla="*/ 0 w 204395"/>
                  <a:gd name="connsiteY0" fmla="*/ 31674 h 1193499"/>
                  <a:gd name="connsiteX1" fmla="*/ 110524 w 204395"/>
                  <a:gd name="connsiteY1" fmla="*/ 0 h 1193499"/>
                  <a:gd name="connsiteX2" fmla="*/ 204395 w 204395"/>
                  <a:gd name="connsiteY2" fmla="*/ 42431 h 1193499"/>
                  <a:gd name="connsiteX3" fmla="*/ 161364 w 204395"/>
                  <a:gd name="connsiteY3" fmla="*/ 1150469 h 1193499"/>
                  <a:gd name="connsiteX4" fmla="*/ 118334 w 204395"/>
                  <a:gd name="connsiteY4" fmla="*/ 1193499 h 1193499"/>
                  <a:gd name="connsiteX5" fmla="*/ 53788 w 204395"/>
                  <a:gd name="connsiteY5" fmla="*/ 1161227 h 1193499"/>
                  <a:gd name="connsiteX6" fmla="*/ 0 w 204395"/>
                  <a:gd name="connsiteY6" fmla="*/ 31674 h 1193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395" h="1193499">
                    <a:moveTo>
                      <a:pt x="0" y="31674"/>
                    </a:moveTo>
                    <a:lnTo>
                      <a:pt x="110524" y="0"/>
                    </a:lnTo>
                    <a:lnTo>
                      <a:pt x="204395" y="42431"/>
                    </a:lnTo>
                    <a:lnTo>
                      <a:pt x="161364" y="1150469"/>
                    </a:lnTo>
                    <a:lnTo>
                      <a:pt x="118334" y="1193499"/>
                    </a:lnTo>
                    <a:lnTo>
                      <a:pt x="53788" y="1161227"/>
                    </a:lnTo>
                    <a:lnTo>
                      <a:pt x="0" y="31674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rgbClr val="E66532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5369671" y="3021931"/>
            <a:ext cx="1825877" cy="1105480"/>
            <a:chOff x="12339801" y="935429"/>
            <a:chExt cx="1825877" cy="1105480"/>
          </a:xfrm>
        </p:grpSpPr>
        <p:grpSp>
          <p:nvGrpSpPr>
            <p:cNvPr id="37" name="Group 36"/>
            <p:cNvGrpSpPr/>
            <p:nvPr/>
          </p:nvGrpSpPr>
          <p:grpSpPr>
            <a:xfrm>
              <a:off x="12916275" y="935429"/>
              <a:ext cx="681857" cy="759081"/>
              <a:chOff x="2444828" y="4256356"/>
              <a:chExt cx="727633" cy="1259591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2444828" y="4256356"/>
                <a:ext cx="727633" cy="629796"/>
              </a:xfrm>
              <a:prstGeom prst="ellipse">
                <a:avLst/>
              </a:prstGeom>
              <a:solidFill>
                <a:srgbClr val="FF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444828" y="4886151"/>
                <a:ext cx="727633" cy="6297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Oval 40"/>
            <p:cNvSpPr/>
            <p:nvPr/>
          </p:nvSpPr>
          <p:spPr>
            <a:xfrm>
              <a:off x="12339801" y="1542648"/>
              <a:ext cx="489295" cy="48929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3676383" y="1551614"/>
              <a:ext cx="489295" cy="48929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2543908" y="1275040"/>
              <a:ext cx="1407886" cy="515257"/>
            </a:xfrm>
            <a:custGeom>
              <a:avLst/>
              <a:gdLst>
                <a:gd name="connsiteX0" fmla="*/ 0 w 2815771"/>
                <a:gd name="connsiteY0" fmla="*/ 1030514 h 1030514"/>
                <a:gd name="connsiteX1" fmla="*/ 1436914 w 2815771"/>
                <a:gd name="connsiteY1" fmla="*/ 0 h 1030514"/>
                <a:gd name="connsiteX2" fmla="*/ 2815771 w 2815771"/>
                <a:gd name="connsiteY2" fmla="*/ 1016000 h 103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1030514">
                  <a:moveTo>
                    <a:pt x="0" y="1030514"/>
                  </a:moveTo>
                  <a:lnTo>
                    <a:pt x="1436914" y="0"/>
                  </a:lnTo>
                  <a:lnTo>
                    <a:pt x="2815771" y="1016000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69671" y="1101593"/>
            <a:ext cx="1825877" cy="1021191"/>
            <a:chOff x="1364618" y="4566400"/>
            <a:chExt cx="1825877" cy="1021191"/>
          </a:xfrm>
        </p:grpSpPr>
        <p:sp>
          <p:nvSpPr>
            <p:cNvPr id="19" name="Oval 18"/>
            <p:cNvSpPr/>
            <p:nvPr/>
          </p:nvSpPr>
          <p:spPr>
            <a:xfrm>
              <a:off x="1878087" y="4566400"/>
              <a:ext cx="727633" cy="727633"/>
            </a:xfrm>
            <a:prstGeom prst="ellipse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364618" y="5089330"/>
              <a:ext cx="489295" cy="489295"/>
            </a:xfrm>
            <a:prstGeom prst="ellipse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701200" y="5098296"/>
              <a:ext cx="489295" cy="489295"/>
            </a:xfrm>
            <a:prstGeom prst="ellipse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537961" y="4868015"/>
              <a:ext cx="1407886" cy="515257"/>
            </a:xfrm>
            <a:custGeom>
              <a:avLst/>
              <a:gdLst>
                <a:gd name="connsiteX0" fmla="*/ 0 w 2815771"/>
                <a:gd name="connsiteY0" fmla="*/ 1030514 h 1030514"/>
                <a:gd name="connsiteX1" fmla="*/ 1436914 w 2815771"/>
                <a:gd name="connsiteY1" fmla="*/ 0 h 1030514"/>
                <a:gd name="connsiteX2" fmla="*/ 2815771 w 2815771"/>
                <a:gd name="connsiteY2" fmla="*/ 1016000 h 103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1030514">
                  <a:moveTo>
                    <a:pt x="0" y="1030514"/>
                  </a:moveTo>
                  <a:lnTo>
                    <a:pt x="1436914" y="0"/>
                  </a:lnTo>
                  <a:lnTo>
                    <a:pt x="2815771" y="1016000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341459" y="5061402"/>
            <a:ext cx="1891228" cy="1171829"/>
            <a:chOff x="-3100550" y="3097567"/>
            <a:chExt cx="1891228" cy="1171829"/>
          </a:xfrm>
        </p:grpSpPr>
        <p:sp>
          <p:nvSpPr>
            <p:cNvPr id="92" name="Oval 91"/>
            <p:cNvSpPr/>
            <p:nvPr/>
          </p:nvSpPr>
          <p:spPr>
            <a:xfrm>
              <a:off x="-1698617" y="3780101"/>
              <a:ext cx="489295" cy="48929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-3100550" y="3756682"/>
              <a:ext cx="489295" cy="48929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 rot="5400000">
              <a:off x="-2536641" y="2995882"/>
              <a:ext cx="808162" cy="1011532"/>
              <a:chOff x="2444828" y="4256356"/>
              <a:chExt cx="727633" cy="1259591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2444828" y="4256356"/>
                <a:ext cx="727633" cy="629796"/>
              </a:xfrm>
              <a:prstGeom prst="ellipse">
                <a:avLst/>
              </a:prstGeom>
              <a:solidFill>
                <a:srgbClr val="FF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444828" y="4886151"/>
                <a:ext cx="727633" cy="6297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5" name="Freeform 64"/>
            <p:cNvSpPr/>
            <p:nvPr/>
          </p:nvSpPr>
          <p:spPr>
            <a:xfrm>
              <a:off x="-2881399" y="3492682"/>
              <a:ext cx="1407886" cy="515257"/>
            </a:xfrm>
            <a:custGeom>
              <a:avLst/>
              <a:gdLst>
                <a:gd name="connsiteX0" fmla="*/ 0 w 2815771"/>
                <a:gd name="connsiteY0" fmla="*/ 1030514 h 1030514"/>
                <a:gd name="connsiteX1" fmla="*/ 1436914 w 2815771"/>
                <a:gd name="connsiteY1" fmla="*/ 0 h 1030514"/>
                <a:gd name="connsiteX2" fmla="*/ 2815771 w 2815771"/>
                <a:gd name="connsiteY2" fmla="*/ 1016000 h 103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1030514">
                  <a:moveTo>
                    <a:pt x="0" y="1030514"/>
                  </a:moveTo>
                  <a:lnTo>
                    <a:pt x="1436914" y="0"/>
                  </a:lnTo>
                  <a:lnTo>
                    <a:pt x="2815771" y="1016000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2420" y="4767779"/>
            <a:ext cx="3373895" cy="1140137"/>
            <a:chOff x="37279" y="-35088"/>
            <a:chExt cx="3373895" cy="1140137"/>
          </a:xfrm>
        </p:grpSpPr>
        <p:sp>
          <p:nvSpPr>
            <p:cNvPr id="83" name="Rectangle 82"/>
            <p:cNvSpPr/>
            <p:nvPr/>
          </p:nvSpPr>
          <p:spPr>
            <a:xfrm>
              <a:off x="37279" y="-35088"/>
              <a:ext cx="3373895" cy="11401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233040" y="170610"/>
              <a:ext cx="513387" cy="513387"/>
            </a:xfrm>
            <a:prstGeom prst="ellipse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943658" y="99939"/>
              <a:ext cx="596148" cy="663665"/>
              <a:chOff x="2444828" y="4256356"/>
              <a:chExt cx="727633" cy="1259591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2444828" y="4256356"/>
                <a:ext cx="727633" cy="629796"/>
              </a:xfrm>
              <a:prstGeom prst="ellipse">
                <a:avLst/>
              </a:prstGeom>
              <a:solidFill>
                <a:srgbClr val="FF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444828" y="4886151"/>
                <a:ext cx="727633" cy="6297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266697" y="684222"/>
              <a:ext cx="31342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          </a:t>
              </a:r>
              <a:r>
                <a:rPr lang="en-US" dirty="0" err="1" smtClean="0"/>
                <a:t>p</a:t>
              </a:r>
              <a:r>
                <a:rPr lang="en-US" baseline="-25000" dirty="0" err="1" smtClean="0"/>
                <a:t>z</a:t>
              </a:r>
              <a:r>
                <a:rPr lang="en-US" baseline="-25000" dirty="0" smtClean="0"/>
                <a:t>             </a:t>
              </a:r>
              <a:r>
                <a:rPr lang="en-US" err="1" smtClean="0"/>
                <a:t>p</a:t>
              </a:r>
              <a:r>
                <a:rPr lang="en-US" baseline="-25000" err="1" smtClean="0"/>
                <a:t>x</a:t>
              </a:r>
              <a:r>
                <a:rPr lang="en-US" baseline="-25000"/>
                <a:t> </a:t>
              </a:r>
              <a:r>
                <a:rPr lang="en-US" smtClean="0"/>
                <a:t>       </a:t>
              </a:r>
              <a:r>
                <a:rPr lang="en-US" smtClean="0"/>
                <a:t>p</a:t>
              </a:r>
              <a:r>
                <a:rPr lang="en-US" baseline="-25000" smtClean="0"/>
                <a:t>y</a:t>
              </a:r>
              <a:endParaRPr lang="en-US" baseline="-25000" dirty="0"/>
            </a:p>
          </p:txBody>
        </p:sp>
        <p:grpSp>
          <p:nvGrpSpPr>
            <p:cNvPr id="87" name="Group 86"/>
            <p:cNvGrpSpPr/>
            <p:nvPr/>
          </p:nvGrpSpPr>
          <p:grpSpPr>
            <a:xfrm rot="5400000">
              <a:off x="1802837" y="82482"/>
              <a:ext cx="596148" cy="663665"/>
              <a:chOff x="2444828" y="4256356"/>
              <a:chExt cx="727633" cy="1259591"/>
            </a:xfrm>
          </p:grpSpPr>
          <p:sp>
            <p:nvSpPr>
              <p:cNvPr id="88" name="Oval 87"/>
              <p:cNvSpPr/>
              <p:nvPr/>
            </p:nvSpPr>
            <p:spPr>
              <a:xfrm>
                <a:off x="2444828" y="4256356"/>
                <a:ext cx="727633" cy="629796"/>
              </a:xfrm>
              <a:prstGeom prst="ellipse">
                <a:avLst/>
              </a:prstGeom>
              <a:solidFill>
                <a:srgbClr val="FF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2444828" y="4886151"/>
                <a:ext cx="727633" cy="6297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524382" y="119309"/>
              <a:ext cx="681931" cy="557627"/>
              <a:chOff x="-3346161" y="1669007"/>
              <a:chExt cx="681931" cy="557627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-3200400" y="1690464"/>
                <a:ext cx="536170" cy="53617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-3346161" y="1669007"/>
                <a:ext cx="536170" cy="536170"/>
              </a:xfrm>
              <a:prstGeom prst="ellipse">
                <a:avLst/>
              </a:prstGeom>
              <a:solidFill>
                <a:srgbClr val="FF66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4550288" y="2169664"/>
            <a:ext cx="3922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  <a:r>
              <a:rPr lang="en-US" sz="2000" dirty="0"/>
              <a:t>3s(S) - c</a:t>
            </a:r>
            <a:r>
              <a:rPr lang="en-US" sz="2000" baseline="-25000" dirty="0"/>
              <a:t>2</a:t>
            </a:r>
            <a:r>
              <a:rPr lang="en-US" sz="2000" dirty="0"/>
              <a:t> 2s(O1) - c</a:t>
            </a:r>
            <a:r>
              <a:rPr lang="en-US" sz="2000" baseline="-25000" dirty="0"/>
              <a:t>2</a:t>
            </a:r>
            <a:r>
              <a:rPr lang="en-US" sz="2000" dirty="0"/>
              <a:t> 2s(O2)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333243" y="4307069"/>
            <a:ext cx="4160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baseline="-25000" dirty="0"/>
              <a:t>1</a:t>
            </a:r>
            <a:r>
              <a:rPr lang="en-US" sz="2000" dirty="0"/>
              <a:t> </a:t>
            </a:r>
            <a:r>
              <a:rPr lang="en-US" sz="2000" dirty="0" smtClean="0"/>
              <a:t>3p</a:t>
            </a:r>
            <a:r>
              <a:rPr lang="en-US" sz="2000" baseline="-25000" dirty="0" smtClean="0"/>
              <a:t>z</a:t>
            </a:r>
            <a:r>
              <a:rPr lang="en-US" sz="2000" dirty="0" smtClean="0"/>
              <a:t>(S</a:t>
            </a:r>
            <a:r>
              <a:rPr lang="en-US" sz="2000" dirty="0"/>
              <a:t>) + c</a:t>
            </a:r>
            <a:r>
              <a:rPr lang="en-US" sz="2000" baseline="-25000" dirty="0"/>
              <a:t>2</a:t>
            </a:r>
            <a:r>
              <a:rPr lang="en-US" sz="2000" dirty="0"/>
              <a:t> 2s(O1) + c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smtClean="0"/>
              <a:t>2s(O2)</a:t>
            </a:r>
            <a:endParaRPr lang="en-US" sz="2000" dirty="0"/>
          </a:p>
        </p:txBody>
      </p:sp>
      <p:sp>
        <p:nvSpPr>
          <p:cNvPr id="93" name="TextBox 92"/>
          <p:cNvSpPr txBox="1"/>
          <p:nvPr/>
        </p:nvSpPr>
        <p:spPr>
          <a:xfrm>
            <a:off x="4290918" y="6341953"/>
            <a:ext cx="4661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-c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3p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(S</a:t>
            </a:r>
            <a:r>
              <a:rPr lang="en-US" sz="2000" dirty="0"/>
              <a:t>) </a:t>
            </a:r>
            <a:r>
              <a:rPr lang="en-US" sz="2000" dirty="0" smtClean="0"/>
              <a:t>- </a:t>
            </a:r>
            <a:r>
              <a:rPr lang="en-US" sz="2000" dirty="0"/>
              <a:t>c</a:t>
            </a:r>
            <a:r>
              <a:rPr lang="en-US" sz="2000" baseline="-25000" dirty="0"/>
              <a:t>2</a:t>
            </a:r>
            <a:r>
              <a:rPr lang="en-US" sz="2000" dirty="0"/>
              <a:t> 2s(O1) + c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smtClean="0"/>
              <a:t>2s(O2)</a:t>
            </a:r>
            <a:endParaRPr lang="en-US" sz="2000" dirty="0"/>
          </a:p>
        </p:txBody>
      </p:sp>
      <p:sp>
        <p:nvSpPr>
          <p:cNvPr id="94" name="TextBox 93"/>
          <p:cNvSpPr txBox="1"/>
          <p:nvPr/>
        </p:nvSpPr>
        <p:spPr>
          <a:xfrm>
            <a:off x="2021807" y="1162753"/>
            <a:ext cx="18824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</a:t>
            </a:r>
            <a:r>
              <a:rPr lang="en-US" sz="3600" baseline="-25000" dirty="0" smtClean="0"/>
              <a:t>2</a:t>
            </a:r>
            <a:endParaRPr lang="th-TH" sz="3600" dirty="0" smtClean="0"/>
          </a:p>
          <a:p>
            <a:r>
              <a:rPr lang="th-TH" sz="3600" dirty="0">
                <a:sym typeface="Symbol" panose="05050102010706020507" pitchFamily="18" charset="2"/>
              </a:rPr>
              <a:t>	</a:t>
            </a:r>
          </a:p>
          <a:p>
            <a:r>
              <a:rPr lang="th-TH" sz="3600" dirty="0" smtClean="0">
                <a:sym typeface="Symbol" panose="05050102010706020507" pitchFamily="18" charset="2"/>
              </a:rPr>
              <a:t>	</a:t>
            </a:r>
            <a:r>
              <a:rPr lang="en-US" sz="3600" dirty="0" smtClean="0">
                <a:sym typeface="Symbol" panose="05050102010706020507" pitchFamily="18" charset="2"/>
              </a:rPr>
              <a:t></a:t>
            </a:r>
            <a:r>
              <a:rPr lang="en-US" sz="3600" baseline="-25000" dirty="0" smtClean="0">
                <a:sym typeface="Symbol" panose="05050102010706020507" pitchFamily="18" charset="2"/>
              </a:rPr>
              <a:t>v</a:t>
            </a:r>
            <a:r>
              <a:rPr lang="en-US" sz="3600" dirty="0" smtClean="0">
                <a:sym typeface="Symbol" panose="05050102010706020507" pitchFamily="18" charset="2"/>
              </a:rPr>
              <a:t> </a:t>
            </a:r>
            <a:endParaRPr lang="en-US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203490487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on MO’s of SO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1078754" y="3271995"/>
            <a:ext cx="1273750" cy="771194"/>
            <a:chOff x="12339801" y="935429"/>
            <a:chExt cx="1825877" cy="1105480"/>
          </a:xfrm>
        </p:grpSpPr>
        <p:grpSp>
          <p:nvGrpSpPr>
            <p:cNvPr id="37" name="Group 36"/>
            <p:cNvGrpSpPr/>
            <p:nvPr/>
          </p:nvGrpSpPr>
          <p:grpSpPr>
            <a:xfrm>
              <a:off x="12916275" y="935429"/>
              <a:ext cx="681857" cy="759081"/>
              <a:chOff x="2444828" y="4256356"/>
              <a:chExt cx="727633" cy="1259591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2444828" y="4256356"/>
                <a:ext cx="727633" cy="629796"/>
              </a:xfrm>
              <a:prstGeom prst="ellipse">
                <a:avLst/>
              </a:prstGeom>
              <a:solidFill>
                <a:srgbClr val="FF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444828" y="4886151"/>
                <a:ext cx="727633" cy="6297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Oval 40"/>
            <p:cNvSpPr/>
            <p:nvPr/>
          </p:nvSpPr>
          <p:spPr>
            <a:xfrm>
              <a:off x="12339801" y="1542648"/>
              <a:ext cx="489295" cy="48929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3676383" y="1551614"/>
              <a:ext cx="489295" cy="48929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2543908" y="1275040"/>
              <a:ext cx="1407886" cy="515257"/>
            </a:xfrm>
            <a:custGeom>
              <a:avLst/>
              <a:gdLst>
                <a:gd name="connsiteX0" fmla="*/ 0 w 2815771"/>
                <a:gd name="connsiteY0" fmla="*/ 1030514 h 1030514"/>
                <a:gd name="connsiteX1" fmla="*/ 1436914 w 2815771"/>
                <a:gd name="connsiteY1" fmla="*/ 0 h 1030514"/>
                <a:gd name="connsiteX2" fmla="*/ 2815771 w 2815771"/>
                <a:gd name="connsiteY2" fmla="*/ 1016000 h 103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1030514">
                  <a:moveTo>
                    <a:pt x="0" y="1030514"/>
                  </a:moveTo>
                  <a:lnTo>
                    <a:pt x="1436914" y="0"/>
                  </a:lnTo>
                  <a:lnTo>
                    <a:pt x="2815771" y="1016000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943069" y="1520861"/>
            <a:ext cx="1103082" cy="767008"/>
            <a:chOff x="4549494" y="1261356"/>
            <a:chExt cx="1581229" cy="1099479"/>
          </a:xfrm>
        </p:grpSpPr>
        <p:sp>
          <p:nvSpPr>
            <p:cNvPr id="23" name="Oval 22"/>
            <p:cNvSpPr/>
            <p:nvPr/>
          </p:nvSpPr>
          <p:spPr>
            <a:xfrm>
              <a:off x="4549494" y="1871540"/>
              <a:ext cx="489295" cy="48929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098616" y="1261356"/>
              <a:ext cx="727633" cy="727633"/>
            </a:xfrm>
            <a:prstGeom prst="ellipse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722837" y="1564014"/>
              <a:ext cx="1407886" cy="515257"/>
            </a:xfrm>
            <a:custGeom>
              <a:avLst/>
              <a:gdLst>
                <a:gd name="connsiteX0" fmla="*/ 0 w 2815771"/>
                <a:gd name="connsiteY0" fmla="*/ 1030514 h 1030514"/>
                <a:gd name="connsiteX1" fmla="*/ 1436914 w 2815771"/>
                <a:gd name="connsiteY1" fmla="*/ 0 h 1030514"/>
                <a:gd name="connsiteX2" fmla="*/ 2815771 w 2815771"/>
                <a:gd name="connsiteY2" fmla="*/ 1016000 h 103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1030514">
                  <a:moveTo>
                    <a:pt x="0" y="1030514"/>
                  </a:moveTo>
                  <a:lnTo>
                    <a:pt x="1436914" y="0"/>
                  </a:lnTo>
                  <a:lnTo>
                    <a:pt x="2815771" y="1016000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050541" y="5102924"/>
            <a:ext cx="1319340" cy="817480"/>
            <a:chOff x="-3100550" y="3097567"/>
            <a:chExt cx="1891228" cy="1171829"/>
          </a:xfrm>
        </p:grpSpPr>
        <p:sp>
          <p:nvSpPr>
            <p:cNvPr id="92" name="Oval 91"/>
            <p:cNvSpPr/>
            <p:nvPr/>
          </p:nvSpPr>
          <p:spPr>
            <a:xfrm>
              <a:off x="-1698617" y="3780101"/>
              <a:ext cx="489295" cy="48929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-3100550" y="3756682"/>
              <a:ext cx="489295" cy="489295"/>
            </a:xfrm>
            <a:prstGeom prst="ellipse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 rot="5400000">
              <a:off x="-2536641" y="2995882"/>
              <a:ext cx="808162" cy="1011532"/>
              <a:chOff x="2444828" y="4256356"/>
              <a:chExt cx="727633" cy="1259591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2444828" y="4256356"/>
                <a:ext cx="727633" cy="629796"/>
              </a:xfrm>
              <a:prstGeom prst="ellipse">
                <a:avLst/>
              </a:prstGeom>
              <a:solidFill>
                <a:srgbClr val="FF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444828" y="4886151"/>
                <a:ext cx="727633" cy="6297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5" name="Freeform 64"/>
            <p:cNvSpPr/>
            <p:nvPr/>
          </p:nvSpPr>
          <p:spPr>
            <a:xfrm>
              <a:off x="-2881399" y="3492682"/>
              <a:ext cx="1407886" cy="515257"/>
            </a:xfrm>
            <a:custGeom>
              <a:avLst/>
              <a:gdLst>
                <a:gd name="connsiteX0" fmla="*/ 0 w 2815771"/>
                <a:gd name="connsiteY0" fmla="*/ 1030514 h 1030514"/>
                <a:gd name="connsiteX1" fmla="*/ 1436914 w 2815771"/>
                <a:gd name="connsiteY1" fmla="*/ 0 h 1030514"/>
                <a:gd name="connsiteX2" fmla="*/ 2815771 w 2815771"/>
                <a:gd name="connsiteY2" fmla="*/ 1016000 h 103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1030514">
                  <a:moveTo>
                    <a:pt x="0" y="1030514"/>
                  </a:moveTo>
                  <a:lnTo>
                    <a:pt x="1436914" y="0"/>
                  </a:lnTo>
                  <a:lnTo>
                    <a:pt x="2815771" y="1016000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42325" y="4343835"/>
            <a:ext cx="4090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baseline="-25000" dirty="0"/>
              <a:t>1</a:t>
            </a:r>
            <a:r>
              <a:rPr lang="en-US" sz="2000" dirty="0"/>
              <a:t> </a:t>
            </a:r>
            <a:r>
              <a:rPr lang="en-US" sz="2000" dirty="0" smtClean="0"/>
              <a:t>3p</a:t>
            </a:r>
            <a:r>
              <a:rPr lang="en-US" sz="2000" baseline="-25000" dirty="0" smtClean="0"/>
              <a:t>z</a:t>
            </a:r>
            <a:r>
              <a:rPr lang="en-US" sz="2000" dirty="0" smtClean="0"/>
              <a:t>(S</a:t>
            </a:r>
            <a:r>
              <a:rPr lang="en-US" sz="2000"/>
              <a:t>) </a:t>
            </a:r>
            <a:r>
              <a:rPr lang="en-US" sz="2000" smtClean="0"/>
              <a:t>- </a:t>
            </a:r>
            <a:r>
              <a:rPr lang="en-US" sz="2000" dirty="0"/>
              <a:t>c</a:t>
            </a:r>
            <a:r>
              <a:rPr lang="en-US" sz="2000" baseline="-25000" dirty="0"/>
              <a:t>2</a:t>
            </a:r>
            <a:r>
              <a:rPr lang="en-US" sz="2000" dirty="0"/>
              <a:t> 2s(O1</a:t>
            </a:r>
            <a:r>
              <a:rPr lang="en-US" sz="2000"/>
              <a:t>) </a:t>
            </a:r>
            <a:r>
              <a:rPr lang="en-US" sz="2000" smtClean="0"/>
              <a:t>- c</a:t>
            </a:r>
            <a:r>
              <a:rPr lang="en-US" sz="2000" baseline="-25000" smtClean="0"/>
              <a:t>3</a:t>
            </a:r>
            <a:r>
              <a:rPr lang="en-US" sz="2000" smtClean="0"/>
              <a:t> </a:t>
            </a:r>
            <a:r>
              <a:rPr lang="en-US" sz="2000" dirty="0" smtClean="0"/>
              <a:t>2s(O2)</a:t>
            </a:r>
            <a:endParaRPr lang="en-US" sz="2000" dirty="0"/>
          </a:p>
        </p:txBody>
      </p:sp>
      <p:sp>
        <p:nvSpPr>
          <p:cNvPr id="93" name="TextBox 92"/>
          <p:cNvSpPr txBox="1"/>
          <p:nvPr/>
        </p:nvSpPr>
        <p:spPr>
          <a:xfrm>
            <a:off x="0" y="6150114"/>
            <a:ext cx="4515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-c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3p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(S</a:t>
            </a:r>
            <a:r>
              <a:rPr lang="en-US" sz="2000"/>
              <a:t>) </a:t>
            </a:r>
            <a:r>
              <a:rPr lang="en-US" sz="2000" smtClean="0"/>
              <a:t>+ </a:t>
            </a:r>
            <a:r>
              <a:rPr lang="en-US" sz="2000" dirty="0"/>
              <a:t>c</a:t>
            </a:r>
            <a:r>
              <a:rPr lang="en-US" sz="2000" baseline="-25000" dirty="0"/>
              <a:t>2</a:t>
            </a:r>
            <a:r>
              <a:rPr lang="en-US" sz="2000" dirty="0"/>
              <a:t> 2s(O1</a:t>
            </a:r>
            <a:r>
              <a:rPr lang="en-US" sz="2000"/>
              <a:t>) </a:t>
            </a:r>
            <a:r>
              <a:rPr lang="en-US" sz="2000" smtClean="0"/>
              <a:t>- c</a:t>
            </a:r>
            <a:r>
              <a:rPr lang="en-US" sz="2000" baseline="-25000" smtClean="0"/>
              <a:t>3</a:t>
            </a:r>
            <a:r>
              <a:rPr lang="en-US" sz="2000" smtClean="0"/>
              <a:t> </a:t>
            </a:r>
            <a:r>
              <a:rPr lang="en-US" sz="2000" dirty="0" smtClean="0"/>
              <a:t>2s(O2)</a:t>
            </a:r>
            <a:endParaRPr lang="en-US" sz="2000" dirty="0"/>
          </a:p>
        </p:txBody>
      </p:sp>
      <p:sp>
        <p:nvSpPr>
          <p:cNvPr id="100" name="TextBox 99"/>
          <p:cNvSpPr txBox="1"/>
          <p:nvPr/>
        </p:nvSpPr>
        <p:spPr>
          <a:xfrm>
            <a:off x="616694" y="2475372"/>
            <a:ext cx="2902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baseline="-25000" dirty="0"/>
              <a:t>1</a:t>
            </a:r>
            <a:r>
              <a:rPr lang="en-US" sz="2000" dirty="0"/>
              <a:t> </a:t>
            </a:r>
            <a:r>
              <a:rPr lang="en-US" sz="2000" dirty="0" smtClean="0"/>
              <a:t>3s(S</a:t>
            </a:r>
            <a:r>
              <a:rPr lang="en-US" sz="2000" dirty="0"/>
              <a:t>) + c</a:t>
            </a:r>
            <a:r>
              <a:rPr lang="en-US" sz="2000" baseline="-25000" dirty="0"/>
              <a:t>2</a:t>
            </a:r>
            <a:r>
              <a:rPr lang="en-US" sz="2000" dirty="0"/>
              <a:t> 2s(O1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grpSp>
        <p:nvGrpSpPr>
          <p:cNvPr id="101" name="Group 100"/>
          <p:cNvGrpSpPr/>
          <p:nvPr/>
        </p:nvGrpSpPr>
        <p:grpSpPr>
          <a:xfrm flipH="1">
            <a:off x="3964106" y="1520861"/>
            <a:ext cx="1103082" cy="767008"/>
            <a:chOff x="4549494" y="1261356"/>
            <a:chExt cx="1581229" cy="1099479"/>
          </a:xfrm>
        </p:grpSpPr>
        <p:sp>
          <p:nvSpPr>
            <p:cNvPr id="102" name="Oval 101"/>
            <p:cNvSpPr/>
            <p:nvPr/>
          </p:nvSpPr>
          <p:spPr>
            <a:xfrm>
              <a:off x="4549494" y="1871540"/>
              <a:ext cx="489295" cy="48929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5098616" y="1261356"/>
              <a:ext cx="727633" cy="727633"/>
            </a:xfrm>
            <a:prstGeom prst="ellipse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4722837" y="1564014"/>
              <a:ext cx="1407886" cy="515257"/>
            </a:xfrm>
            <a:custGeom>
              <a:avLst/>
              <a:gdLst>
                <a:gd name="connsiteX0" fmla="*/ 0 w 2815771"/>
                <a:gd name="connsiteY0" fmla="*/ 1030514 h 1030514"/>
                <a:gd name="connsiteX1" fmla="*/ 1436914 w 2815771"/>
                <a:gd name="connsiteY1" fmla="*/ 0 h 1030514"/>
                <a:gd name="connsiteX2" fmla="*/ 2815771 w 2815771"/>
                <a:gd name="connsiteY2" fmla="*/ 1016000 h 103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1030514">
                  <a:moveTo>
                    <a:pt x="0" y="1030514"/>
                  </a:moveTo>
                  <a:lnTo>
                    <a:pt x="1436914" y="0"/>
                  </a:lnTo>
                  <a:lnTo>
                    <a:pt x="2815771" y="1016000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 flipH="1">
            <a:off x="7548400" y="1537545"/>
            <a:ext cx="1103082" cy="767008"/>
            <a:chOff x="4549494" y="1261356"/>
            <a:chExt cx="1581229" cy="1099479"/>
          </a:xfrm>
        </p:grpSpPr>
        <p:sp>
          <p:nvSpPr>
            <p:cNvPr id="106" name="Oval 105"/>
            <p:cNvSpPr/>
            <p:nvPr/>
          </p:nvSpPr>
          <p:spPr>
            <a:xfrm>
              <a:off x="4549494" y="1871540"/>
              <a:ext cx="489295" cy="48929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5098616" y="1261356"/>
              <a:ext cx="727633" cy="727633"/>
            </a:xfrm>
            <a:prstGeom prst="ellipse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4722837" y="1564014"/>
              <a:ext cx="1407886" cy="515257"/>
            </a:xfrm>
            <a:custGeom>
              <a:avLst/>
              <a:gdLst>
                <a:gd name="connsiteX0" fmla="*/ 0 w 2815771"/>
                <a:gd name="connsiteY0" fmla="*/ 1030514 h 1030514"/>
                <a:gd name="connsiteX1" fmla="*/ 1436914 w 2815771"/>
                <a:gd name="connsiteY1" fmla="*/ 0 h 1030514"/>
                <a:gd name="connsiteX2" fmla="*/ 2815771 w 2815771"/>
                <a:gd name="connsiteY2" fmla="*/ 1016000 h 103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1030514">
                  <a:moveTo>
                    <a:pt x="0" y="1030514"/>
                  </a:moveTo>
                  <a:lnTo>
                    <a:pt x="1436914" y="0"/>
                  </a:lnTo>
                  <a:lnTo>
                    <a:pt x="2815771" y="1016000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5680661" y="1528218"/>
            <a:ext cx="1103082" cy="767008"/>
            <a:chOff x="4549494" y="1261356"/>
            <a:chExt cx="1581229" cy="1099479"/>
          </a:xfrm>
        </p:grpSpPr>
        <p:sp>
          <p:nvSpPr>
            <p:cNvPr id="110" name="Oval 109"/>
            <p:cNvSpPr/>
            <p:nvPr/>
          </p:nvSpPr>
          <p:spPr>
            <a:xfrm>
              <a:off x="4549494" y="1871540"/>
              <a:ext cx="489295" cy="48929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5098616" y="1261356"/>
              <a:ext cx="727633" cy="727633"/>
            </a:xfrm>
            <a:prstGeom prst="ellipse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4722837" y="1564014"/>
              <a:ext cx="1407886" cy="515257"/>
            </a:xfrm>
            <a:custGeom>
              <a:avLst/>
              <a:gdLst>
                <a:gd name="connsiteX0" fmla="*/ 0 w 2815771"/>
                <a:gd name="connsiteY0" fmla="*/ 1030514 h 1030514"/>
                <a:gd name="connsiteX1" fmla="*/ 1436914 w 2815771"/>
                <a:gd name="connsiteY1" fmla="*/ 0 h 1030514"/>
                <a:gd name="connsiteX2" fmla="*/ 2815771 w 2815771"/>
                <a:gd name="connsiteY2" fmla="*/ 1016000 h 103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1030514">
                  <a:moveTo>
                    <a:pt x="0" y="1030514"/>
                  </a:moveTo>
                  <a:lnTo>
                    <a:pt x="1436914" y="0"/>
                  </a:lnTo>
                  <a:lnTo>
                    <a:pt x="2815771" y="1016000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3793438" y="3303038"/>
            <a:ext cx="1273750" cy="771194"/>
            <a:chOff x="12339801" y="935429"/>
            <a:chExt cx="1825877" cy="1105480"/>
          </a:xfrm>
        </p:grpSpPr>
        <p:grpSp>
          <p:nvGrpSpPr>
            <p:cNvPr id="114" name="Group 113"/>
            <p:cNvGrpSpPr/>
            <p:nvPr/>
          </p:nvGrpSpPr>
          <p:grpSpPr>
            <a:xfrm>
              <a:off x="12916275" y="935429"/>
              <a:ext cx="681857" cy="759081"/>
              <a:chOff x="2444828" y="4256356"/>
              <a:chExt cx="727633" cy="1259591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2444828" y="4256356"/>
                <a:ext cx="727633" cy="629796"/>
              </a:xfrm>
              <a:prstGeom prst="ellipse">
                <a:avLst/>
              </a:prstGeom>
              <a:solidFill>
                <a:srgbClr val="FF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2444828" y="4886151"/>
                <a:ext cx="727633" cy="6297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5" name="Oval 114"/>
            <p:cNvSpPr/>
            <p:nvPr/>
          </p:nvSpPr>
          <p:spPr>
            <a:xfrm>
              <a:off x="12339801" y="1542648"/>
              <a:ext cx="489295" cy="48929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13676383" y="1551614"/>
              <a:ext cx="489295" cy="48929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12543908" y="1275040"/>
              <a:ext cx="1407886" cy="515257"/>
            </a:xfrm>
            <a:custGeom>
              <a:avLst/>
              <a:gdLst>
                <a:gd name="connsiteX0" fmla="*/ 0 w 2815771"/>
                <a:gd name="connsiteY0" fmla="*/ 1030514 h 1030514"/>
                <a:gd name="connsiteX1" fmla="*/ 1436914 w 2815771"/>
                <a:gd name="connsiteY1" fmla="*/ 0 h 1030514"/>
                <a:gd name="connsiteX2" fmla="*/ 2815771 w 2815771"/>
                <a:gd name="connsiteY2" fmla="*/ 1016000 h 103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1030514">
                  <a:moveTo>
                    <a:pt x="0" y="1030514"/>
                  </a:moveTo>
                  <a:lnTo>
                    <a:pt x="1436914" y="0"/>
                  </a:lnTo>
                  <a:lnTo>
                    <a:pt x="2815771" y="1016000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5695617" y="3310000"/>
            <a:ext cx="1273750" cy="771194"/>
            <a:chOff x="12339801" y="935429"/>
            <a:chExt cx="1825877" cy="1105480"/>
          </a:xfrm>
        </p:grpSpPr>
        <p:grpSp>
          <p:nvGrpSpPr>
            <p:cNvPr id="121" name="Group 120"/>
            <p:cNvGrpSpPr/>
            <p:nvPr/>
          </p:nvGrpSpPr>
          <p:grpSpPr>
            <a:xfrm>
              <a:off x="12916275" y="935429"/>
              <a:ext cx="681857" cy="759081"/>
              <a:chOff x="2444828" y="4256356"/>
              <a:chExt cx="727633" cy="1259591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2444828" y="4256356"/>
                <a:ext cx="727633" cy="629796"/>
              </a:xfrm>
              <a:prstGeom prst="ellipse">
                <a:avLst/>
              </a:prstGeom>
              <a:solidFill>
                <a:srgbClr val="FF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2444828" y="4886151"/>
                <a:ext cx="727633" cy="6297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2" name="Oval 121"/>
            <p:cNvSpPr/>
            <p:nvPr/>
          </p:nvSpPr>
          <p:spPr>
            <a:xfrm>
              <a:off x="12339801" y="1542648"/>
              <a:ext cx="489295" cy="48929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13676383" y="1551614"/>
              <a:ext cx="489295" cy="48929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12543908" y="1275040"/>
              <a:ext cx="1407886" cy="515257"/>
            </a:xfrm>
            <a:custGeom>
              <a:avLst/>
              <a:gdLst>
                <a:gd name="connsiteX0" fmla="*/ 0 w 2815771"/>
                <a:gd name="connsiteY0" fmla="*/ 1030514 h 1030514"/>
                <a:gd name="connsiteX1" fmla="*/ 1436914 w 2815771"/>
                <a:gd name="connsiteY1" fmla="*/ 0 h 1030514"/>
                <a:gd name="connsiteX2" fmla="*/ 2815771 w 2815771"/>
                <a:gd name="connsiteY2" fmla="*/ 1016000 h 103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1030514">
                  <a:moveTo>
                    <a:pt x="0" y="1030514"/>
                  </a:moveTo>
                  <a:lnTo>
                    <a:pt x="1436914" y="0"/>
                  </a:lnTo>
                  <a:lnTo>
                    <a:pt x="2815771" y="1016000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7609356" y="3265740"/>
            <a:ext cx="1273750" cy="771194"/>
            <a:chOff x="12339801" y="935429"/>
            <a:chExt cx="1825877" cy="1105480"/>
          </a:xfrm>
        </p:grpSpPr>
        <p:grpSp>
          <p:nvGrpSpPr>
            <p:cNvPr id="128" name="Group 127"/>
            <p:cNvGrpSpPr/>
            <p:nvPr/>
          </p:nvGrpSpPr>
          <p:grpSpPr>
            <a:xfrm>
              <a:off x="12916275" y="935429"/>
              <a:ext cx="681857" cy="759081"/>
              <a:chOff x="2444828" y="4256356"/>
              <a:chExt cx="727633" cy="1259591"/>
            </a:xfrm>
          </p:grpSpPr>
          <p:sp>
            <p:nvSpPr>
              <p:cNvPr id="132" name="Oval 131"/>
              <p:cNvSpPr/>
              <p:nvPr/>
            </p:nvSpPr>
            <p:spPr>
              <a:xfrm>
                <a:off x="2444828" y="4256356"/>
                <a:ext cx="727633" cy="629796"/>
              </a:xfrm>
              <a:prstGeom prst="ellipse">
                <a:avLst/>
              </a:prstGeom>
              <a:solidFill>
                <a:srgbClr val="FF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2444828" y="4886151"/>
                <a:ext cx="727633" cy="6297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9" name="Oval 128"/>
            <p:cNvSpPr/>
            <p:nvPr/>
          </p:nvSpPr>
          <p:spPr>
            <a:xfrm>
              <a:off x="12339801" y="1542648"/>
              <a:ext cx="489295" cy="48929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13676383" y="1551614"/>
              <a:ext cx="489295" cy="48929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12543908" y="1275040"/>
              <a:ext cx="1407886" cy="515257"/>
            </a:xfrm>
            <a:custGeom>
              <a:avLst/>
              <a:gdLst>
                <a:gd name="connsiteX0" fmla="*/ 0 w 2815771"/>
                <a:gd name="connsiteY0" fmla="*/ 1030514 h 1030514"/>
                <a:gd name="connsiteX1" fmla="*/ 1436914 w 2815771"/>
                <a:gd name="connsiteY1" fmla="*/ 0 h 1030514"/>
                <a:gd name="connsiteX2" fmla="*/ 2815771 w 2815771"/>
                <a:gd name="connsiteY2" fmla="*/ 1016000 h 103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1030514">
                  <a:moveTo>
                    <a:pt x="0" y="1030514"/>
                  </a:moveTo>
                  <a:lnTo>
                    <a:pt x="1436914" y="0"/>
                  </a:lnTo>
                  <a:lnTo>
                    <a:pt x="2815771" y="1016000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/>
          <p:cNvGrpSpPr/>
          <p:nvPr/>
        </p:nvGrpSpPr>
        <p:grpSpPr>
          <a:xfrm flipH="1">
            <a:off x="3795514" y="5149544"/>
            <a:ext cx="1319340" cy="817480"/>
            <a:chOff x="-3100550" y="3097567"/>
            <a:chExt cx="1891228" cy="1171829"/>
          </a:xfrm>
        </p:grpSpPr>
        <p:sp>
          <p:nvSpPr>
            <p:cNvPr id="135" name="Oval 134"/>
            <p:cNvSpPr/>
            <p:nvPr/>
          </p:nvSpPr>
          <p:spPr>
            <a:xfrm>
              <a:off x="-1698617" y="3780101"/>
              <a:ext cx="489295" cy="48929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-3100550" y="3756682"/>
              <a:ext cx="489295" cy="489295"/>
            </a:xfrm>
            <a:prstGeom prst="ellipse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7" name="Group 136"/>
            <p:cNvGrpSpPr/>
            <p:nvPr/>
          </p:nvGrpSpPr>
          <p:grpSpPr>
            <a:xfrm rot="5400000">
              <a:off x="-2536641" y="2995882"/>
              <a:ext cx="808162" cy="1011532"/>
              <a:chOff x="2444828" y="4256356"/>
              <a:chExt cx="727633" cy="1259591"/>
            </a:xfrm>
          </p:grpSpPr>
          <p:sp>
            <p:nvSpPr>
              <p:cNvPr id="139" name="Oval 138"/>
              <p:cNvSpPr/>
              <p:nvPr/>
            </p:nvSpPr>
            <p:spPr>
              <a:xfrm>
                <a:off x="2444828" y="4256356"/>
                <a:ext cx="727633" cy="629796"/>
              </a:xfrm>
              <a:prstGeom prst="ellipse">
                <a:avLst/>
              </a:prstGeom>
              <a:solidFill>
                <a:srgbClr val="FF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2444828" y="4886151"/>
                <a:ext cx="727633" cy="6297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8" name="Freeform 137"/>
            <p:cNvSpPr/>
            <p:nvPr/>
          </p:nvSpPr>
          <p:spPr>
            <a:xfrm>
              <a:off x="-2881399" y="3492682"/>
              <a:ext cx="1407886" cy="515257"/>
            </a:xfrm>
            <a:custGeom>
              <a:avLst/>
              <a:gdLst>
                <a:gd name="connsiteX0" fmla="*/ 0 w 2815771"/>
                <a:gd name="connsiteY0" fmla="*/ 1030514 h 1030514"/>
                <a:gd name="connsiteX1" fmla="*/ 1436914 w 2815771"/>
                <a:gd name="connsiteY1" fmla="*/ 0 h 1030514"/>
                <a:gd name="connsiteX2" fmla="*/ 2815771 w 2815771"/>
                <a:gd name="connsiteY2" fmla="*/ 1016000 h 103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1030514">
                  <a:moveTo>
                    <a:pt x="0" y="1030514"/>
                  </a:moveTo>
                  <a:lnTo>
                    <a:pt x="1436914" y="0"/>
                  </a:lnTo>
                  <a:lnTo>
                    <a:pt x="2815771" y="1016000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680699" y="5231429"/>
            <a:ext cx="1319340" cy="817480"/>
            <a:chOff x="-3100550" y="3097567"/>
            <a:chExt cx="1891228" cy="1171829"/>
          </a:xfrm>
        </p:grpSpPr>
        <p:sp>
          <p:nvSpPr>
            <p:cNvPr id="142" name="Oval 141"/>
            <p:cNvSpPr/>
            <p:nvPr/>
          </p:nvSpPr>
          <p:spPr>
            <a:xfrm>
              <a:off x="-1698617" y="3780101"/>
              <a:ext cx="489295" cy="48929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-3100550" y="3756682"/>
              <a:ext cx="489295" cy="48929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4" name="Group 143"/>
            <p:cNvGrpSpPr/>
            <p:nvPr/>
          </p:nvGrpSpPr>
          <p:grpSpPr>
            <a:xfrm rot="5400000">
              <a:off x="-2536641" y="2995882"/>
              <a:ext cx="808162" cy="1011532"/>
              <a:chOff x="2444828" y="4256356"/>
              <a:chExt cx="727633" cy="1259591"/>
            </a:xfrm>
          </p:grpSpPr>
          <p:sp>
            <p:nvSpPr>
              <p:cNvPr id="146" name="Oval 145"/>
              <p:cNvSpPr/>
              <p:nvPr/>
            </p:nvSpPr>
            <p:spPr>
              <a:xfrm>
                <a:off x="2444828" y="4256356"/>
                <a:ext cx="727633" cy="629796"/>
              </a:xfrm>
              <a:prstGeom prst="ellipse">
                <a:avLst/>
              </a:prstGeom>
              <a:solidFill>
                <a:srgbClr val="FF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2444828" y="4886151"/>
                <a:ext cx="727633" cy="6297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5" name="Freeform 144"/>
            <p:cNvSpPr/>
            <p:nvPr/>
          </p:nvSpPr>
          <p:spPr>
            <a:xfrm>
              <a:off x="-2881399" y="3492682"/>
              <a:ext cx="1407886" cy="515257"/>
            </a:xfrm>
            <a:custGeom>
              <a:avLst/>
              <a:gdLst>
                <a:gd name="connsiteX0" fmla="*/ 0 w 2815771"/>
                <a:gd name="connsiteY0" fmla="*/ 1030514 h 1030514"/>
                <a:gd name="connsiteX1" fmla="*/ 1436914 w 2815771"/>
                <a:gd name="connsiteY1" fmla="*/ 0 h 1030514"/>
                <a:gd name="connsiteX2" fmla="*/ 2815771 w 2815771"/>
                <a:gd name="connsiteY2" fmla="*/ 1016000 h 103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1030514">
                  <a:moveTo>
                    <a:pt x="0" y="1030514"/>
                  </a:moveTo>
                  <a:lnTo>
                    <a:pt x="1436914" y="0"/>
                  </a:lnTo>
                  <a:lnTo>
                    <a:pt x="2815771" y="1016000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Group 154"/>
          <p:cNvGrpSpPr/>
          <p:nvPr/>
        </p:nvGrpSpPr>
        <p:grpSpPr>
          <a:xfrm flipH="1">
            <a:off x="7598040" y="5226968"/>
            <a:ext cx="1319340" cy="817480"/>
            <a:chOff x="-3100550" y="3097567"/>
            <a:chExt cx="1891228" cy="1171829"/>
          </a:xfrm>
        </p:grpSpPr>
        <p:sp>
          <p:nvSpPr>
            <p:cNvPr id="156" name="Oval 155"/>
            <p:cNvSpPr/>
            <p:nvPr/>
          </p:nvSpPr>
          <p:spPr>
            <a:xfrm>
              <a:off x="-1698617" y="3780101"/>
              <a:ext cx="489295" cy="48929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-3100550" y="3756682"/>
              <a:ext cx="489295" cy="489295"/>
            </a:xfrm>
            <a:prstGeom prst="ellipse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8" name="Group 157"/>
            <p:cNvGrpSpPr/>
            <p:nvPr/>
          </p:nvGrpSpPr>
          <p:grpSpPr>
            <a:xfrm rot="5400000">
              <a:off x="-2536641" y="2995882"/>
              <a:ext cx="808162" cy="1011532"/>
              <a:chOff x="2444828" y="4256356"/>
              <a:chExt cx="727633" cy="1259591"/>
            </a:xfrm>
          </p:grpSpPr>
          <p:sp>
            <p:nvSpPr>
              <p:cNvPr id="160" name="Oval 159"/>
              <p:cNvSpPr/>
              <p:nvPr/>
            </p:nvSpPr>
            <p:spPr>
              <a:xfrm>
                <a:off x="2444828" y="4256356"/>
                <a:ext cx="727633" cy="629796"/>
              </a:xfrm>
              <a:prstGeom prst="ellipse">
                <a:avLst/>
              </a:prstGeom>
              <a:solidFill>
                <a:srgbClr val="FF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2444828" y="4886151"/>
                <a:ext cx="727633" cy="6297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9" name="Freeform 158"/>
            <p:cNvSpPr/>
            <p:nvPr/>
          </p:nvSpPr>
          <p:spPr>
            <a:xfrm>
              <a:off x="-2881399" y="3492682"/>
              <a:ext cx="1407886" cy="515257"/>
            </a:xfrm>
            <a:custGeom>
              <a:avLst/>
              <a:gdLst>
                <a:gd name="connsiteX0" fmla="*/ 0 w 2815771"/>
                <a:gd name="connsiteY0" fmla="*/ 1030514 h 1030514"/>
                <a:gd name="connsiteX1" fmla="*/ 1436914 w 2815771"/>
                <a:gd name="connsiteY1" fmla="*/ 0 h 1030514"/>
                <a:gd name="connsiteX2" fmla="*/ 2815771 w 2815771"/>
                <a:gd name="connsiteY2" fmla="*/ 1016000 h 103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1030514">
                  <a:moveTo>
                    <a:pt x="0" y="1030514"/>
                  </a:moveTo>
                  <a:lnTo>
                    <a:pt x="1436914" y="0"/>
                  </a:lnTo>
                  <a:lnTo>
                    <a:pt x="2815771" y="1016000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4132325" y="674746"/>
            <a:ext cx="4850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		</a:t>
            </a:r>
            <a:r>
              <a:rPr lang="en-US" sz="3600" dirty="0" smtClean="0">
                <a:sym typeface="Symbol" panose="05050102010706020507" pitchFamily="18" charset="2"/>
              </a:rPr>
              <a:t></a:t>
            </a:r>
            <a:r>
              <a:rPr lang="en-US" sz="3600" baseline="-25000" dirty="0" smtClean="0">
                <a:sym typeface="Symbol" panose="05050102010706020507" pitchFamily="18" charset="2"/>
              </a:rPr>
              <a:t>v</a:t>
            </a:r>
            <a:r>
              <a:rPr lang="en-US" sz="3600" dirty="0" smtClean="0">
                <a:sym typeface="Symbol" panose="05050102010706020507" pitchFamily="18" charset="2"/>
              </a:rPr>
              <a:t> </a:t>
            </a:r>
            <a:r>
              <a:rPr lang="en-US" sz="3600" dirty="0">
                <a:sym typeface="Symbol" panose="05050102010706020507" pitchFamily="18" charset="2"/>
              </a:rPr>
              <a:t>	</a:t>
            </a:r>
            <a:r>
              <a:rPr lang="en-US" sz="3600" dirty="0" smtClean="0">
                <a:sym typeface="Symbol" panose="05050102010706020507" pitchFamily="18" charset="2"/>
              </a:rPr>
              <a:t>	’</a:t>
            </a:r>
            <a:r>
              <a:rPr lang="en-US" sz="3600" baseline="-25000" dirty="0" smtClean="0">
                <a:sym typeface="Symbol" panose="05050102010706020507" pitchFamily="18" charset="2"/>
              </a:rPr>
              <a:t>v</a:t>
            </a:r>
            <a:endParaRPr lang="en-US" sz="3600" baseline="-25000" dirty="0"/>
          </a:p>
        </p:txBody>
      </p:sp>
      <p:grpSp>
        <p:nvGrpSpPr>
          <p:cNvPr id="82" name="Group 81"/>
          <p:cNvGrpSpPr/>
          <p:nvPr/>
        </p:nvGrpSpPr>
        <p:grpSpPr>
          <a:xfrm>
            <a:off x="4176510" y="4109928"/>
            <a:ext cx="4189024" cy="400977"/>
            <a:chOff x="4826657" y="3213460"/>
            <a:chExt cx="4189024" cy="400977"/>
          </a:xfrm>
        </p:grpSpPr>
        <p:sp>
          <p:nvSpPr>
            <p:cNvPr id="69" name="TextBox 68"/>
            <p:cNvSpPr txBox="1"/>
            <p:nvPr/>
          </p:nvSpPr>
          <p:spPr>
            <a:xfrm>
              <a:off x="4826657" y="3245105"/>
              <a:ext cx="478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=1</a:t>
              </a:r>
              <a:endParaRPr lang="en-US" dirty="0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6709805" y="3213460"/>
              <a:ext cx="478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=1</a:t>
              </a:r>
              <a:endParaRPr lang="en-US" dirty="0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8537275" y="3229795"/>
              <a:ext cx="478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=1</a:t>
              </a:r>
              <a:endParaRPr lang="en-US" dirty="0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4129214" y="6021340"/>
            <a:ext cx="4351599" cy="400977"/>
            <a:chOff x="4826656" y="3213460"/>
            <a:chExt cx="4351599" cy="400977"/>
          </a:xfrm>
        </p:grpSpPr>
        <p:sp>
          <p:nvSpPr>
            <p:cNvPr id="165" name="TextBox 164"/>
            <p:cNvSpPr txBox="1"/>
            <p:nvPr/>
          </p:nvSpPr>
          <p:spPr>
            <a:xfrm>
              <a:off x="4826656" y="3245105"/>
              <a:ext cx="6137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=-1</a:t>
              </a:r>
              <a:endParaRPr lang="en-US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6709805" y="3213460"/>
              <a:ext cx="478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=1</a:t>
              </a:r>
              <a:endParaRPr lang="en-US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8537275" y="3229795"/>
              <a:ext cx="640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=-1</a:t>
              </a:r>
              <a:endParaRPr lang="en-US" dirty="0"/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4098355" y="2346621"/>
            <a:ext cx="4189024" cy="400977"/>
            <a:chOff x="4826657" y="3213460"/>
            <a:chExt cx="4189024" cy="400977"/>
          </a:xfrm>
        </p:grpSpPr>
        <p:sp>
          <p:nvSpPr>
            <p:cNvPr id="169" name="TextBox 168"/>
            <p:cNvSpPr txBox="1"/>
            <p:nvPr/>
          </p:nvSpPr>
          <p:spPr>
            <a:xfrm>
              <a:off x="4826657" y="3245105"/>
              <a:ext cx="478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mtClean="0"/>
                <a:t>x</a:t>
              </a:r>
              <a:endParaRPr lang="en-US" dirty="0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6709805" y="3213460"/>
              <a:ext cx="478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=1</a:t>
              </a:r>
              <a:endParaRPr lang="en-US" dirty="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8537275" y="3229795"/>
              <a:ext cx="478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 x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57823" y="321654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A1</a:t>
            </a:r>
            <a:endParaRPr lang="th-TH" sz="2800" b="1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306788" y="508292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B1</a:t>
            </a:r>
            <a:endParaRPr lang="th-TH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5632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2V</a:t>
            </a:r>
            <a:r>
              <a:rPr lang="en-US" dirty="0" smtClean="0"/>
              <a:t> on SO2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60645" y="6606602"/>
            <a:ext cx="2133600" cy="227012"/>
          </a:xfrm>
        </p:spPr>
        <p:txBody>
          <a:bodyPr/>
          <a:lstStyle/>
          <a:p>
            <a:pPr>
              <a:defRPr/>
            </a:pPr>
            <a:fld id="{73CE2F4C-2A4F-4601-A6E9-AC6F28079A0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648813" y="840642"/>
            <a:ext cx="3160957" cy="2498250"/>
            <a:chOff x="215900" y="1015269"/>
            <a:chExt cx="3160957" cy="2498250"/>
          </a:xfrm>
        </p:grpSpPr>
        <p:sp>
          <p:nvSpPr>
            <p:cNvPr id="15" name="Arc 14"/>
            <p:cNvSpPr/>
            <p:nvPr/>
          </p:nvSpPr>
          <p:spPr>
            <a:xfrm>
              <a:off x="1375933" y="1424949"/>
              <a:ext cx="849776" cy="237698"/>
            </a:xfrm>
            <a:prstGeom prst="arc">
              <a:avLst>
                <a:gd name="adj1" fmla="val 8231510"/>
                <a:gd name="adj2" fmla="val 2791523"/>
              </a:avLst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1790102" y="1015269"/>
              <a:ext cx="1" cy="249645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215900" y="1887322"/>
              <a:ext cx="3160957" cy="1626197"/>
              <a:chOff x="3498028" y="1021977"/>
              <a:chExt cx="3160957" cy="1626197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6250194" y="2237591"/>
                <a:ext cx="408791" cy="40879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rgbClr val="E66532"/>
                    </a:solidFill>
                    <a:latin typeface="Arial Black" pitchFamily="34" charset="0"/>
                  </a:rPr>
                  <a:t>O</a:t>
                </a:r>
                <a:endParaRPr lang="th-TH">
                  <a:solidFill>
                    <a:srgbClr val="E66532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498028" y="2239383"/>
                <a:ext cx="408791" cy="40879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rgbClr val="E66532"/>
                    </a:solidFill>
                    <a:latin typeface="Arial Black" pitchFamily="34" charset="0"/>
                  </a:rPr>
                  <a:t>O</a:t>
                </a:r>
                <a:endParaRPr lang="th-TH">
                  <a:solidFill>
                    <a:srgbClr val="E66532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658061" y="1021977"/>
                <a:ext cx="828339" cy="82833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rgbClr val="E66532"/>
                    </a:solidFill>
                    <a:latin typeface="Arial Black" pitchFamily="34" charset="0"/>
                  </a:rPr>
                  <a:t>S</a:t>
                </a:r>
                <a:endParaRPr lang="th-TH" sz="3600" dirty="0">
                  <a:solidFill>
                    <a:srgbClr val="E66532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 rot="3180000">
                <a:off x="4196117" y="1393172"/>
                <a:ext cx="204395" cy="1193499"/>
              </a:xfrm>
              <a:custGeom>
                <a:avLst/>
                <a:gdLst>
                  <a:gd name="connsiteX0" fmla="*/ 10757 w 129092"/>
                  <a:gd name="connsiteY0" fmla="*/ 0 h 1172583"/>
                  <a:gd name="connsiteX1" fmla="*/ 129092 w 129092"/>
                  <a:gd name="connsiteY1" fmla="*/ 0 h 1172583"/>
                  <a:gd name="connsiteX2" fmla="*/ 107576 w 129092"/>
                  <a:gd name="connsiteY2" fmla="*/ 1129553 h 1172583"/>
                  <a:gd name="connsiteX3" fmla="*/ 64546 w 129092"/>
                  <a:gd name="connsiteY3" fmla="*/ 1172583 h 1172583"/>
                  <a:gd name="connsiteX4" fmla="*/ 0 w 129092"/>
                  <a:gd name="connsiteY4" fmla="*/ 1140311 h 1172583"/>
                  <a:gd name="connsiteX5" fmla="*/ 10757 w 129092"/>
                  <a:gd name="connsiteY5" fmla="*/ 0 h 1172583"/>
                  <a:gd name="connsiteX0" fmla="*/ 0 w 161365"/>
                  <a:gd name="connsiteY0" fmla="*/ 0 h 1172583"/>
                  <a:gd name="connsiteX1" fmla="*/ 161365 w 161365"/>
                  <a:gd name="connsiteY1" fmla="*/ 0 h 1172583"/>
                  <a:gd name="connsiteX2" fmla="*/ 139849 w 161365"/>
                  <a:gd name="connsiteY2" fmla="*/ 1129553 h 1172583"/>
                  <a:gd name="connsiteX3" fmla="*/ 96819 w 161365"/>
                  <a:gd name="connsiteY3" fmla="*/ 1172583 h 1172583"/>
                  <a:gd name="connsiteX4" fmla="*/ 32273 w 161365"/>
                  <a:gd name="connsiteY4" fmla="*/ 1140311 h 1172583"/>
                  <a:gd name="connsiteX5" fmla="*/ 0 w 161365"/>
                  <a:gd name="connsiteY5" fmla="*/ 0 h 1172583"/>
                  <a:gd name="connsiteX0" fmla="*/ 0 w 182880"/>
                  <a:gd name="connsiteY0" fmla="*/ 10758 h 1172583"/>
                  <a:gd name="connsiteX1" fmla="*/ 182880 w 182880"/>
                  <a:gd name="connsiteY1" fmla="*/ 0 h 1172583"/>
                  <a:gd name="connsiteX2" fmla="*/ 161364 w 182880"/>
                  <a:gd name="connsiteY2" fmla="*/ 1129553 h 1172583"/>
                  <a:gd name="connsiteX3" fmla="*/ 118334 w 182880"/>
                  <a:gd name="connsiteY3" fmla="*/ 1172583 h 1172583"/>
                  <a:gd name="connsiteX4" fmla="*/ 53788 w 182880"/>
                  <a:gd name="connsiteY4" fmla="*/ 1140311 h 1172583"/>
                  <a:gd name="connsiteX5" fmla="*/ 0 w 182880"/>
                  <a:gd name="connsiteY5" fmla="*/ 10758 h 1172583"/>
                  <a:gd name="connsiteX0" fmla="*/ 0 w 204395"/>
                  <a:gd name="connsiteY0" fmla="*/ 0 h 1161825"/>
                  <a:gd name="connsiteX1" fmla="*/ 204395 w 204395"/>
                  <a:gd name="connsiteY1" fmla="*/ 10757 h 1161825"/>
                  <a:gd name="connsiteX2" fmla="*/ 161364 w 204395"/>
                  <a:gd name="connsiteY2" fmla="*/ 1118795 h 1161825"/>
                  <a:gd name="connsiteX3" fmla="*/ 118334 w 204395"/>
                  <a:gd name="connsiteY3" fmla="*/ 1161825 h 1161825"/>
                  <a:gd name="connsiteX4" fmla="*/ 53788 w 204395"/>
                  <a:gd name="connsiteY4" fmla="*/ 1129553 h 1161825"/>
                  <a:gd name="connsiteX5" fmla="*/ 0 w 204395"/>
                  <a:gd name="connsiteY5" fmla="*/ 0 h 1161825"/>
                  <a:gd name="connsiteX0" fmla="*/ 0 w 204395"/>
                  <a:gd name="connsiteY0" fmla="*/ 69570 h 1231395"/>
                  <a:gd name="connsiteX1" fmla="*/ 102255 w 204395"/>
                  <a:gd name="connsiteY1" fmla="*/ 0 h 1231395"/>
                  <a:gd name="connsiteX2" fmla="*/ 204395 w 204395"/>
                  <a:gd name="connsiteY2" fmla="*/ 80327 h 1231395"/>
                  <a:gd name="connsiteX3" fmla="*/ 161364 w 204395"/>
                  <a:gd name="connsiteY3" fmla="*/ 1188365 h 1231395"/>
                  <a:gd name="connsiteX4" fmla="*/ 118334 w 204395"/>
                  <a:gd name="connsiteY4" fmla="*/ 1231395 h 1231395"/>
                  <a:gd name="connsiteX5" fmla="*/ 53788 w 204395"/>
                  <a:gd name="connsiteY5" fmla="*/ 1199123 h 1231395"/>
                  <a:gd name="connsiteX6" fmla="*/ 0 w 204395"/>
                  <a:gd name="connsiteY6" fmla="*/ 69570 h 1231395"/>
                  <a:gd name="connsiteX0" fmla="*/ 0 w 204395"/>
                  <a:gd name="connsiteY0" fmla="*/ 31674 h 1193499"/>
                  <a:gd name="connsiteX1" fmla="*/ 110524 w 204395"/>
                  <a:gd name="connsiteY1" fmla="*/ 0 h 1193499"/>
                  <a:gd name="connsiteX2" fmla="*/ 204395 w 204395"/>
                  <a:gd name="connsiteY2" fmla="*/ 42431 h 1193499"/>
                  <a:gd name="connsiteX3" fmla="*/ 161364 w 204395"/>
                  <a:gd name="connsiteY3" fmla="*/ 1150469 h 1193499"/>
                  <a:gd name="connsiteX4" fmla="*/ 118334 w 204395"/>
                  <a:gd name="connsiteY4" fmla="*/ 1193499 h 1193499"/>
                  <a:gd name="connsiteX5" fmla="*/ 53788 w 204395"/>
                  <a:gd name="connsiteY5" fmla="*/ 1161227 h 1193499"/>
                  <a:gd name="connsiteX6" fmla="*/ 0 w 204395"/>
                  <a:gd name="connsiteY6" fmla="*/ 31674 h 1193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395" h="1193499">
                    <a:moveTo>
                      <a:pt x="0" y="31674"/>
                    </a:moveTo>
                    <a:lnTo>
                      <a:pt x="110524" y="0"/>
                    </a:lnTo>
                    <a:lnTo>
                      <a:pt x="204395" y="42431"/>
                    </a:lnTo>
                    <a:lnTo>
                      <a:pt x="161364" y="1150469"/>
                    </a:lnTo>
                    <a:lnTo>
                      <a:pt x="118334" y="1193499"/>
                    </a:lnTo>
                    <a:lnTo>
                      <a:pt x="53788" y="1161227"/>
                    </a:lnTo>
                    <a:lnTo>
                      <a:pt x="0" y="31674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rgbClr val="E66532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>
              <a:xfrm rot="18420000" flipH="1">
                <a:off x="5768526" y="1384206"/>
                <a:ext cx="204395" cy="1193499"/>
              </a:xfrm>
              <a:custGeom>
                <a:avLst/>
                <a:gdLst>
                  <a:gd name="connsiteX0" fmla="*/ 10757 w 129092"/>
                  <a:gd name="connsiteY0" fmla="*/ 0 h 1172583"/>
                  <a:gd name="connsiteX1" fmla="*/ 129092 w 129092"/>
                  <a:gd name="connsiteY1" fmla="*/ 0 h 1172583"/>
                  <a:gd name="connsiteX2" fmla="*/ 107576 w 129092"/>
                  <a:gd name="connsiteY2" fmla="*/ 1129553 h 1172583"/>
                  <a:gd name="connsiteX3" fmla="*/ 64546 w 129092"/>
                  <a:gd name="connsiteY3" fmla="*/ 1172583 h 1172583"/>
                  <a:gd name="connsiteX4" fmla="*/ 0 w 129092"/>
                  <a:gd name="connsiteY4" fmla="*/ 1140311 h 1172583"/>
                  <a:gd name="connsiteX5" fmla="*/ 10757 w 129092"/>
                  <a:gd name="connsiteY5" fmla="*/ 0 h 1172583"/>
                  <a:gd name="connsiteX0" fmla="*/ 0 w 161365"/>
                  <a:gd name="connsiteY0" fmla="*/ 0 h 1172583"/>
                  <a:gd name="connsiteX1" fmla="*/ 161365 w 161365"/>
                  <a:gd name="connsiteY1" fmla="*/ 0 h 1172583"/>
                  <a:gd name="connsiteX2" fmla="*/ 139849 w 161365"/>
                  <a:gd name="connsiteY2" fmla="*/ 1129553 h 1172583"/>
                  <a:gd name="connsiteX3" fmla="*/ 96819 w 161365"/>
                  <a:gd name="connsiteY3" fmla="*/ 1172583 h 1172583"/>
                  <a:gd name="connsiteX4" fmla="*/ 32273 w 161365"/>
                  <a:gd name="connsiteY4" fmla="*/ 1140311 h 1172583"/>
                  <a:gd name="connsiteX5" fmla="*/ 0 w 161365"/>
                  <a:gd name="connsiteY5" fmla="*/ 0 h 1172583"/>
                  <a:gd name="connsiteX0" fmla="*/ 0 w 182880"/>
                  <a:gd name="connsiteY0" fmla="*/ 10758 h 1172583"/>
                  <a:gd name="connsiteX1" fmla="*/ 182880 w 182880"/>
                  <a:gd name="connsiteY1" fmla="*/ 0 h 1172583"/>
                  <a:gd name="connsiteX2" fmla="*/ 161364 w 182880"/>
                  <a:gd name="connsiteY2" fmla="*/ 1129553 h 1172583"/>
                  <a:gd name="connsiteX3" fmla="*/ 118334 w 182880"/>
                  <a:gd name="connsiteY3" fmla="*/ 1172583 h 1172583"/>
                  <a:gd name="connsiteX4" fmla="*/ 53788 w 182880"/>
                  <a:gd name="connsiteY4" fmla="*/ 1140311 h 1172583"/>
                  <a:gd name="connsiteX5" fmla="*/ 0 w 182880"/>
                  <a:gd name="connsiteY5" fmla="*/ 10758 h 1172583"/>
                  <a:gd name="connsiteX0" fmla="*/ 0 w 204395"/>
                  <a:gd name="connsiteY0" fmla="*/ 0 h 1161825"/>
                  <a:gd name="connsiteX1" fmla="*/ 204395 w 204395"/>
                  <a:gd name="connsiteY1" fmla="*/ 10757 h 1161825"/>
                  <a:gd name="connsiteX2" fmla="*/ 161364 w 204395"/>
                  <a:gd name="connsiteY2" fmla="*/ 1118795 h 1161825"/>
                  <a:gd name="connsiteX3" fmla="*/ 118334 w 204395"/>
                  <a:gd name="connsiteY3" fmla="*/ 1161825 h 1161825"/>
                  <a:gd name="connsiteX4" fmla="*/ 53788 w 204395"/>
                  <a:gd name="connsiteY4" fmla="*/ 1129553 h 1161825"/>
                  <a:gd name="connsiteX5" fmla="*/ 0 w 204395"/>
                  <a:gd name="connsiteY5" fmla="*/ 0 h 1161825"/>
                  <a:gd name="connsiteX0" fmla="*/ 0 w 204395"/>
                  <a:gd name="connsiteY0" fmla="*/ 69570 h 1231395"/>
                  <a:gd name="connsiteX1" fmla="*/ 102255 w 204395"/>
                  <a:gd name="connsiteY1" fmla="*/ 0 h 1231395"/>
                  <a:gd name="connsiteX2" fmla="*/ 204395 w 204395"/>
                  <a:gd name="connsiteY2" fmla="*/ 80327 h 1231395"/>
                  <a:gd name="connsiteX3" fmla="*/ 161364 w 204395"/>
                  <a:gd name="connsiteY3" fmla="*/ 1188365 h 1231395"/>
                  <a:gd name="connsiteX4" fmla="*/ 118334 w 204395"/>
                  <a:gd name="connsiteY4" fmla="*/ 1231395 h 1231395"/>
                  <a:gd name="connsiteX5" fmla="*/ 53788 w 204395"/>
                  <a:gd name="connsiteY5" fmla="*/ 1199123 h 1231395"/>
                  <a:gd name="connsiteX6" fmla="*/ 0 w 204395"/>
                  <a:gd name="connsiteY6" fmla="*/ 69570 h 1231395"/>
                  <a:gd name="connsiteX0" fmla="*/ 0 w 204395"/>
                  <a:gd name="connsiteY0" fmla="*/ 31674 h 1193499"/>
                  <a:gd name="connsiteX1" fmla="*/ 110524 w 204395"/>
                  <a:gd name="connsiteY1" fmla="*/ 0 h 1193499"/>
                  <a:gd name="connsiteX2" fmla="*/ 204395 w 204395"/>
                  <a:gd name="connsiteY2" fmla="*/ 42431 h 1193499"/>
                  <a:gd name="connsiteX3" fmla="*/ 161364 w 204395"/>
                  <a:gd name="connsiteY3" fmla="*/ 1150469 h 1193499"/>
                  <a:gd name="connsiteX4" fmla="*/ 118334 w 204395"/>
                  <a:gd name="connsiteY4" fmla="*/ 1193499 h 1193499"/>
                  <a:gd name="connsiteX5" fmla="*/ 53788 w 204395"/>
                  <a:gd name="connsiteY5" fmla="*/ 1161227 h 1193499"/>
                  <a:gd name="connsiteX6" fmla="*/ 0 w 204395"/>
                  <a:gd name="connsiteY6" fmla="*/ 31674 h 1193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395" h="1193499">
                    <a:moveTo>
                      <a:pt x="0" y="31674"/>
                    </a:moveTo>
                    <a:lnTo>
                      <a:pt x="110524" y="0"/>
                    </a:lnTo>
                    <a:lnTo>
                      <a:pt x="204395" y="42431"/>
                    </a:lnTo>
                    <a:lnTo>
                      <a:pt x="161364" y="1150469"/>
                    </a:lnTo>
                    <a:lnTo>
                      <a:pt x="118334" y="1193499"/>
                    </a:lnTo>
                    <a:lnTo>
                      <a:pt x="53788" y="1161227"/>
                    </a:lnTo>
                    <a:lnTo>
                      <a:pt x="0" y="31674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rgbClr val="E66532"/>
                  </a:solidFill>
                  <a:latin typeface="Arial Black" pitchFamily="34" charset="0"/>
                </a:endParaRPr>
              </a:p>
            </p:txBody>
          </p:sp>
        </p:grpSp>
      </p:grpSp>
      <p:sp>
        <p:nvSpPr>
          <p:cNvPr id="18" name="Freeform 17"/>
          <p:cNvSpPr/>
          <p:nvPr/>
        </p:nvSpPr>
        <p:spPr>
          <a:xfrm>
            <a:off x="4689860" y="2657685"/>
            <a:ext cx="1407886" cy="515257"/>
          </a:xfrm>
          <a:custGeom>
            <a:avLst/>
            <a:gdLst>
              <a:gd name="connsiteX0" fmla="*/ 0 w 2815771"/>
              <a:gd name="connsiteY0" fmla="*/ 1030514 h 1030514"/>
              <a:gd name="connsiteX1" fmla="*/ 1436914 w 2815771"/>
              <a:gd name="connsiteY1" fmla="*/ 0 h 1030514"/>
              <a:gd name="connsiteX2" fmla="*/ 2815771 w 2815771"/>
              <a:gd name="connsiteY2" fmla="*/ 101600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5771" h="1030514">
                <a:moveTo>
                  <a:pt x="0" y="1030514"/>
                </a:moveTo>
                <a:lnTo>
                  <a:pt x="1436914" y="0"/>
                </a:lnTo>
                <a:lnTo>
                  <a:pt x="2815771" y="1016000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029986" y="1186498"/>
            <a:ext cx="727633" cy="727633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16517" y="2965211"/>
            <a:ext cx="489295" cy="48929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853099" y="2974177"/>
            <a:ext cx="489295" cy="48929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516517" y="4501190"/>
            <a:ext cx="489295" cy="48929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853099" y="4510156"/>
            <a:ext cx="489295" cy="489295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 rot="5400000">
            <a:off x="7517798" y="2514885"/>
            <a:ext cx="681857" cy="759081"/>
            <a:chOff x="2444828" y="4256356"/>
            <a:chExt cx="727633" cy="1259591"/>
          </a:xfrm>
        </p:grpSpPr>
        <p:sp>
          <p:nvSpPr>
            <p:cNvPr id="25" name="Oval 24"/>
            <p:cNvSpPr/>
            <p:nvPr/>
          </p:nvSpPr>
          <p:spPr>
            <a:xfrm>
              <a:off x="2444828" y="4256356"/>
              <a:ext cx="727633" cy="629796"/>
            </a:xfrm>
            <a:prstGeom prst="ellipse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444828" y="4886151"/>
              <a:ext cx="727633" cy="62979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Freeform 27"/>
          <p:cNvSpPr/>
          <p:nvPr/>
        </p:nvSpPr>
        <p:spPr>
          <a:xfrm>
            <a:off x="7145431" y="2854496"/>
            <a:ext cx="1407886" cy="515257"/>
          </a:xfrm>
          <a:custGeom>
            <a:avLst/>
            <a:gdLst>
              <a:gd name="connsiteX0" fmla="*/ 0 w 2815771"/>
              <a:gd name="connsiteY0" fmla="*/ 1030514 h 1030514"/>
              <a:gd name="connsiteX1" fmla="*/ 1436914 w 2815771"/>
              <a:gd name="connsiteY1" fmla="*/ 0 h 1030514"/>
              <a:gd name="connsiteX2" fmla="*/ 2815771 w 2815771"/>
              <a:gd name="connsiteY2" fmla="*/ 101600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5771" h="1030514">
                <a:moveTo>
                  <a:pt x="0" y="1030514"/>
                </a:moveTo>
                <a:lnTo>
                  <a:pt x="1436914" y="0"/>
                </a:lnTo>
                <a:lnTo>
                  <a:pt x="2815771" y="1016000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516517" y="1709428"/>
            <a:ext cx="489295" cy="48929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853099" y="1718394"/>
            <a:ext cx="489295" cy="48929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065639" y="3891006"/>
            <a:ext cx="727633" cy="727633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724407" y="5533838"/>
            <a:ext cx="1407886" cy="515257"/>
          </a:xfrm>
          <a:custGeom>
            <a:avLst/>
            <a:gdLst>
              <a:gd name="connsiteX0" fmla="*/ 0 w 2815771"/>
              <a:gd name="connsiteY0" fmla="*/ 1030514 h 1030514"/>
              <a:gd name="connsiteX1" fmla="*/ 1436914 w 2815771"/>
              <a:gd name="connsiteY1" fmla="*/ 0 h 1030514"/>
              <a:gd name="connsiteX2" fmla="*/ 2815771 w 2815771"/>
              <a:gd name="connsiteY2" fmla="*/ 101600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5771" h="1030514">
                <a:moveTo>
                  <a:pt x="0" y="1030514"/>
                </a:moveTo>
                <a:lnTo>
                  <a:pt x="1436914" y="0"/>
                </a:lnTo>
                <a:lnTo>
                  <a:pt x="2815771" y="1016000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551064" y="5841364"/>
            <a:ext cx="489295" cy="48929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887646" y="5850330"/>
            <a:ext cx="489295" cy="489295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941324" y="3122104"/>
            <a:ext cx="489295" cy="48929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277906" y="3131070"/>
            <a:ext cx="489295" cy="48929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7517798" y="1121154"/>
            <a:ext cx="681857" cy="759081"/>
            <a:chOff x="2444828" y="4256356"/>
            <a:chExt cx="727633" cy="1259591"/>
          </a:xfrm>
        </p:grpSpPr>
        <p:sp>
          <p:nvSpPr>
            <p:cNvPr id="38" name="Oval 37"/>
            <p:cNvSpPr/>
            <p:nvPr/>
          </p:nvSpPr>
          <p:spPr>
            <a:xfrm>
              <a:off x="2444828" y="4256356"/>
              <a:ext cx="727633" cy="629796"/>
            </a:xfrm>
            <a:prstGeom prst="ellipse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444828" y="4886151"/>
              <a:ext cx="727633" cy="62979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Freeform 39"/>
          <p:cNvSpPr/>
          <p:nvPr/>
        </p:nvSpPr>
        <p:spPr>
          <a:xfrm>
            <a:off x="7145431" y="1460765"/>
            <a:ext cx="1407886" cy="515257"/>
          </a:xfrm>
          <a:custGeom>
            <a:avLst/>
            <a:gdLst>
              <a:gd name="connsiteX0" fmla="*/ 0 w 2815771"/>
              <a:gd name="connsiteY0" fmla="*/ 1030514 h 1030514"/>
              <a:gd name="connsiteX1" fmla="*/ 1436914 w 2815771"/>
              <a:gd name="connsiteY1" fmla="*/ 0 h 1030514"/>
              <a:gd name="connsiteX2" fmla="*/ 2815771 w 2815771"/>
              <a:gd name="connsiteY2" fmla="*/ 101600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5771" h="1030514">
                <a:moveTo>
                  <a:pt x="0" y="1030514"/>
                </a:moveTo>
                <a:lnTo>
                  <a:pt x="1436914" y="0"/>
                </a:lnTo>
                <a:lnTo>
                  <a:pt x="2815771" y="1016000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941324" y="1728373"/>
            <a:ext cx="489295" cy="48929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277906" y="1737339"/>
            <a:ext cx="489295" cy="48929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 rot="5400000">
            <a:off x="7517798" y="3893971"/>
            <a:ext cx="681857" cy="759081"/>
            <a:chOff x="2444828" y="4256356"/>
            <a:chExt cx="727633" cy="1259591"/>
          </a:xfrm>
        </p:grpSpPr>
        <p:sp>
          <p:nvSpPr>
            <p:cNvPr id="44" name="Oval 43"/>
            <p:cNvSpPr/>
            <p:nvPr/>
          </p:nvSpPr>
          <p:spPr>
            <a:xfrm>
              <a:off x="2444828" y="4256356"/>
              <a:ext cx="727633" cy="629796"/>
            </a:xfrm>
            <a:prstGeom prst="ellipse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444828" y="4886151"/>
              <a:ext cx="727633" cy="62979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Freeform 45"/>
          <p:cNvSpPr/>
          <p:nvPr/>
        </p:nvSpPr>
        <p:spPr>
          <a:xfrm>
            <a:off x="7145431" y="4233582"/>
            <a:ext cx="1407886" cy="515257"/>
          </a:xfrm>
          <a:custGeom>
            <a:avLst/>
            <a:gdLst>
              <a:gd name="connsiteX0" fmla="*/ 0 w 2815771"/>
              <a:gd name="connsiteY0" fmla="*/ 1030514 h 1030514"/>
              <a:gd name="connsiteX1" fmla="*/ 1436914 w 2815771"/>
              <a:gd name="connsiteY1" fmla="*/ 0 h 1030514"/>
              <a:gd name="connsiteX2" fmla="*/ 2815771 w 2815771"/>
              <a:gd name="connsiteY2" fmla="*/ 101600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5771" h="1030514">
                <a:moveTo>
                  <a:pt x="0" y="1030514"/>
                </a:moveTo>
                <a:lnTo>
                  <a:pt x="1436914" y="0"/>
                </a:lnTo>
                <a:lnTo>
                  <a:pt x="2815771" y="1016000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941324" y="4501190"/>
            <a:ext cx="489295" cy="489295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8277906" y="4510156"/>
            <a:ext cx="489295" cy="48929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8208632" y="5800951"/>
            <a:ext cx="681857" cy="759081"/>
            <a:chOff x="2444828" y="4256356"/>
            <a:chExt cx="727633" cy="1259591"/>
          </a:xfrm>
        </p:grpSpPr>
        <p:sp>
          <p:nvSpPr>
            <p:cNvPr id="50" name="Oval 49"/>
            <p:cNvSpPr/>
            <p:nvPr/>
          </p:nvSpPr>
          <p:spPr>
            <a:xfrm>
              <a:off x="2444828" y="4256356"/>
              <a:ext cx="727633" cy="629796"/>
            </a:xfrm>
            <a:prstGeom prst="ellipse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444828" y="4886151"/>
              <a:ext cx="727633" cy="62979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Oval 52"/>
          <p:cNvSpPr/>
          <p:nvPr/>
        </p:nvSpPr>
        <p:spPr>
          <a:xfrm>
            <a:off x="7388587" y="5225698"/>
            <a:ext cx="807312" cy="8073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6696608" y="5807603"/>
            <a:ext cx="681857" cy="759081"/>
            <a:chOff x="2444828" y="4256356"/>
            <a:chExt cx="727633" cy="1259591"/>
          </a:xfrm>
        </p:grpSpPr>
        <p:sp>
          <p:nvSpPr>
            <p:cNvPr id="56" name="Oval 55"/>
            <p:cNvSpPr/>
            <p:nvPr/>
          </p:nvSpPr>
          <p:spPr>
            <a:xfrm>
              <a:off x="2444828" y="4256356"/>
              <a:ext cx="727633" cy="629796"/>
            </a:xfrm>
            <a:prstGeom prst="ellipse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2444828" y="4886151"/>
              <a:ext cx="727633" cy="62979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reeform 16"/>
          <p:cNvSpPr/>
          <p:nvPr/>
        </p:nvSpPr>
        <p:spPr>
          <a:xfrm>
            <a:off x="4689860" y="1488113"/>
            <a:ext cx="1407886" cy="515257"/>
          </a:xfrm>
          <a:custGeom>
            <a:avLst/>
            <a:gdLst>
              <a:gd name="connsiteX0" fmla="*/ 0 w 2815771"/>
              <a:gd name="connsiteY0" fmla="*/ 1030514 h 1030514"/>
              <a:gd name="connsiteX1" fmla="*/ 1436914 w 2815771"/>
              <a:gd name="connsiteY1" fmla="*/ 0 h 1030514"/>
              <a:gd name="connsiteX2" fmla="*/ 2815771 w 2815771"/>
              <a:gd name="connsiteY2" fmla="*/ 101600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5771" h="1030514">
                <a:moveTo>
                  <a:pt x="0" y="1030514"/>
                </a:moveTo>
                <a:lnTo>
                  <a:pt x="1436914" y="0"/>
                </a:lnTo>
                <a:lnTo>
                  <a:pt x="2815771" y="1016000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689860" y="4193664"/>
            <a:ext cx="1407886" cy="515257"/>
          </a:xfrm>
          <a:custGeom>
            <a:avLst/>
            <a:gdLst>
              <a:gd name="connsiteX0" fmla="*/ 0 w 2815771"/>
              <a:gd name="connsiteY0" fmla="*/ 1030514 h 1030514"/>
              <a:gd name="connsiteX1" fmla="*/ 1436914 w 2815771"/>
              <a:gd name="connsiteY1" fmla="*/ 0 h 1030514"/>
              <a:gd name="connsiteX2" fmla="*/ 2815771 w 2815771"/>
              <a:gd name="connsiteY2" fmla="*/ 101600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5771" h="1030514">
                <a:moveTo>
                  <a:pt x="0" y="1030514"/>
                </a:moveTo>
                <a:lnTo>
                  <a:pt x="1436914" y="0"/>
                </a:lnTo>
                <a:lnTo>
                  <a:pt x="2815771" y="1016000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7103063" y="5668237"/>
            <a:ext cx="1407886" cy="515257"/>
          </a:xfrm>
          <a:custGeom>
            <a:avLst/>
            <a:gdLst>
              <a:gd name="connsiteX0" fmla="*/ 0 w 2815771"/>
              <a:gd name="connsiteY0" fmla="*/ 1030514 h 1030514"/>
              <a:gd name="connsiteX1" fmla="*/ 1436914 w 2815771"/>
              <a:gd name="connsiteY1" fmla="*/ 0 h 1030514"/>
              <a:gd name="connsiteX2" fmla="*/ 2815771 w 2815771"/>
              <a:gd name="connsiteY2" fmla="*/ 101600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5771" h="1030514">
                <a:moveTo>
                  <a:pt x="0" y="1030514"/>
                </a:moveTo>
                <a:lnTo>
                  <a:pt x="1436914" y="0"/>
                </a:lnTo>
                <a:lnTo>
                  <a:pt x="2815771" y="1016000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426751" y="5427890"/>
            <a:ext cx="1407886" cy="515257"/>
          </a:xfrm>
          <a:custGeom>
            <a:avLst/>
            <a:gdLst>
              <a:gd name="connsiteX0" fmla="*/ 0 w 2815771"/>
              <a:gd name="connsiteY0" fmla="*/ 1030514 h 1030514"/>
              <a:gd name="connsiteX1" fmla="*/ 1436914 w 2815771"/>
              <a:gd name="connsiteY1" fmla="*/ 0 h 1030514"/>
              <a:gd name="connsiteX2" fmla="*/ 2815771 w 2815771"/>
              <a:gd name="connsiteY2" fmla="*/ 101600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5771" h="1030514">
                <a:moveTo>
                  <a:pt x="0" y="1030514"/>
                </a:moveTo>
                <a:lnTo>
                  <a:pt x="1436914" y="0"/>
                </a:lnTo>
                <a:lnTo>
                  <a:pt x="2815771" y="1016000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66877" y="4131299"/>
            <a:ext cx="727633" cy="727633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67143" y="5707429"/>
            <a:ext cx="489295" cy="48929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 rot="5400000">
            <a:off x="2893711" y="5034229"/>
            <a:ext cx="808162" cy="1011532"/>
            <a:chOff x="2444828" y="4256356"/>
            <a:chExt cx="727633" cy="1259591"/>
          </a:xfrm>
        </p:grpSpPr>
        <p:sp>
          <p:nvSpPr>
            <p:cNvPr id="63" name="Oval 62"/>
            <p:cNvSpPr/>
            <p:nvPr/>
          </p:nvSpPr>
          <p:spPr>
            <a:xfrm>
              <a:off x="2444828" y="4256356"/>
              <a:ext cx="727633" cy="629796"/>
            </a:xfrm>
            <a:prstGeom prst="ellipse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444828" y="4886151"/>
              <a:ext cx="727633" cy="62979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Freeform 64"/>
          <p:cNvSpPr/>
          <p:nvPr/>
        </p:nvSpPr>
        <p:spPr>
          <a:xfrm>
            <a:off x="2548953" y="5531029"/>
            <a:ext cx="1407886" cy="515257"/>
          </a:xfrm>
          <a:custGeom>
            <a:avLst/>
            <a:gdLst>
              <a:gd name="connsiteX0" fmla="*/ 0 w 2815771"/>
              <a:gd name="connsiteY0" fmla="*/ 1030514 h 1030514"/>
              <a:gd name="connsiteX1" fmla="*/ 1436914 w 2815771"/>
              <a:gd name="connsiteY1" fmla="*/ 0 h 1030514"/>
              <a:gd name="connsiteX2" fmla="*/ 2815771 w 2815771"/>
              <a:gd name="connsiteY2" fmla="*/ 101600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5771" h="1030514">
                <a:moveTo>
                  <a:pt x="0" y="1030514"/>
                </a:moveTo>
                <a:lnTo>
                  <a:pt x="1436914" y="0"/>
                </a:lnTo>
                <a:lnTo>
                  <a:pt x="2815771" y="1016000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2834364" y="3813015"/>
            <a:ext cx="856871" cy="939608"/>
            <a:chOff x="2444828" y="4256356"/>
            <a:chExt cx="727633" cy="1259591"/>
          </a:xfrm>
        </p:grpSpPr>
        <p:sp>
          <p:nvSpPr>
            <p:cNvPr id="71" name="Oval 70"/>
            <p:cNvSpPr/>
            <p:nvPr/>
          </p:nvSpPr>
          <p:spPr>
            <a:xfrm>
              <a:off x="2444828" y="4256356"/>
              <a:ext cx="727633" cy="629796"/>
            </a:xfrm>
            <a:prstGeom prst="ellipse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444828" y="4886151"/>
              <a:ext cx="727633" cy="62979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Freeform 72"/>
          <p:cNvSpPr/>
          <p:nvPr/>
        </p:nvSpPr>
        <p:spPr>
          <a:xfrm>
            <a:off x="2548953" y="4311894"/>
            <a:ext cx="1407886" cy="515257"/>
          </a:xfrm>
          <a:custGeom>
            <a:avLst/>
            <a:gdLst>
              <a:gd name="connsiteX0" fmla="*/ 0 w 2815771"/>
              <a:gd name="connsiteY0" fmla="*/ 1030514 h 1030514"/>
              <a:gd name="connsiteX1" fmla="*/ 1436914 w 2815771"/>
              <a:gd name="connsiteY1" fmla="*/ 0 h 1030514"/>
              <a:gd name="connsiteX2" fmla="*/ 2815771 w 2815771"/>
              <a:gd name="connsiteY2" fmla="*/ 101600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5771" h="1030514">
                <a:moveTo>
                  <a:pt x="0" y="1030514"/>
                </a:moveTo>
                <a:lnTo>
                  <a:pt x="1436914" y="0"/>
                </a:lnTo>
                <a:lnTo>
                  <a:pt x="2815771" y="1016000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344846" y="4579502"/>
            <a:ext cx="489295" cy="48929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681428" y="4588468"/>
            <a:ext cx="489295" cy="48929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426751" y="4432914"/>
            <a:ext cx="1407886" cy="515257"/>
          </a:xfrm>
          <a:custGeom>
            <a:avLst/>
            <a:gdLst>
              <a:gd name="connsiteX0" fmla="*/ 0 w 2815771"/>
              <a:gd name="connsiteY0" fmla="*/ 1030514 h 1030514"/>
              <a:gd name="connsiteX1" fmla="*/ 1436914 w 2815771"/>
              <a:gd name="connsiteY1" fmla="*/ 0 h 1030514"/>
              <a:gd name="connsiteX2" fmla="*/ 2815771 w 2815771"/>
              <a:gd name="connsiteY2" fmla="*/ 1016000 h 10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5771" h="1030514">
                <a:moveTo>
                  <a:pt x="0" y="1030514"/>
                </a:moveTo>
                <a:lnTo>
                  <a:pt x="1436914" y="0"/>
                </a:lnTo>
                <a:lnTo>
                  <a:pt x="2815771" y="1016000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/>
          <p:cNvGrpSpPr/>
          <p:nvPr/>
        </p:nvGrpSpPr>
        <p:grpSpPr>
          <a:xfrm>
            <a:off x="27084" y="37764"/>
            <a:ext cx="1697143" cy="1140137"/>
            <a:chOff x="2658591" y="663135"/>
            <a:chExt cx="1697143" cy="1140137"/>
          </a:xfrm>
        </p:grpSpPr>
        <p:sp>
          <p:nvSpPr>
            <p:cNvPr id="83" name="Rectangle 82"/>
            <p:cNvSpPr/>
            <p:nvPr/>
          </p:nvSpPr>
          <p:spPr>
            <a:xfrm>
              <a:off x="2658591" y="663135"/>
              <a:ext cx="1618737" cy="11401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2864547" y="725310"/>
              <a:ext cx="1491187" cy="907189"/>
              <a:chOff x="2721393" y="663135"/>
              <a:chExt cx="1705578" cy="1037617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2721393" y="743967"/>
                <a:ext cx="587198" cy="587198"/>
              </a:xfrm>
              <a:prstGeom prst="ellipse">
                <a:avLst/>
              </a:prstGeom>
              <a:solidFill>
                <a:srgbClr val="FF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3534178" y="663135"/>
                <a:ext cx="681857" cy="759081"/>
                <a:chOff x="2444828" y="4256356"/>
                <a:chExt cx="727633" cy="1259591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2444828" y="4256356"/>
                  <a:ext cx="727633" cy="629796"/>
                </a:xfrm>
                <a:prstGeom prst="ellipse">
                  <a:avLst/>
                </a:prstGeom>
                <a:solidFill>
                  <a:srgbClr val="FF66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2444828" y="4886151"/>
                  <a:ext cx="727633" cy="62979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1" name="TextBox 80"/>
              <p:cNvSpPr txBox="1"/>
              <p:nvPr/>
            </p:nvSpPr>
            <p:spPr>
              <a:xfrm>
                <a:off x="2759889" y="1331420"/>
                <a:ext cx="1667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          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z</a:t>
                </a:r>
                <a:endParaRPr lang="en-US" baseline="-25000" dirty="0"/>
              </a:p>
            </p:txBody>
          </p:sp>
        </p:grpSp>
      </p:grpSp>
      <p:sp>
        <p:nvSpPr>
          <p:cNvPr id="86" name="TextBox 85"/>
          <p:cNvSpPr txBox="1"/>
          <p:nvPr/>
        </p:nvSpPr>
        <p:spPr>
          <a:xfrm>
            <a:off x="3484406" y="783525"/>
            <a:ext cx="3532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MO= c1</a:t>
            </a:r>
            <a:r>
              <a:rPr lang="en-US" baseline="-25000" dirty="0" smtClean="0"/>
              <a:t> </a:t>
            </a:r>
            <a:r>
              <a:rPr lang="en-US" dirty="0" smtClean="0"/>
              <a:t>s(S) –c</a:t>
            </a:r>
            <a:r>
              <a:rPr lang="en-US" baseline="-25000" dirty="0" smtClean="0"/>
              <a:t>2 </a:t>
            </a:r>
            <a:r>
              <a:rPr lang="en-US" dirty="0" smtClean="0"/>
              <a:t>s(O1) –c</a:t>
            </a:r>
            <a:r>
              <a:rPr lang="en-US" baseline="-25000" dirty="0" smtClean="0"/>
              <a:t>3 </a:t>
            </a:r>
            <a:r>
              <a:rPr lang="en-US" dirty="0" smtClean="0"/>
              <a:t>s(O2)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90991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A2806B-DAE6-49CB-991C-2F7CACF7511B}" type="slidenum">
              <a:rPr lang="en-US"/>
              <a:pPr/>
              <a:t>2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Molecular Symmetry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Molecular symmetry:</a:t>
            </a:r>
            <a:br>
              <a:rPr lang="en-US" b="1" smtClean="0"/>
            </a:br>
            <a:r>
              <a:rPr lang="en-US" smtClean="0"/>
              <a:t>The classification of any molecule according to its symmetry, correlating to its molecular properties</a:t>
            </a:r>
          </a:p>
          <a:p>
            <a:pPr eaLnBrk="1" hangingPunct="1"/>
            <a:r>
              <a:rPr lang="en-US" smtClean="0"/>
              <a:t>Importance of molecular symmetry</a:t>
            </a:r>
          </a:p>
          <a:p>
            <a:pPr lvl="1" eaLnBrk="1" hangingPunct="1"/>
            <a:r>
              <a:rPr lang="en-US" smtClean="0"/>
              <a:t>Choosing LCAO</a:t>
            </a:r>
          </a:p>
          <a:p>
            <a:pPr lvl="1" eaLnBrk="1" hangingPunct="1"/>
            <a:r>
              <a:rPr lang="en-US" smtClean="0"/>
              <a:t>Identifying vanishing integrals</a:t>
            </a:r>
          </a:p>
          <a:p>
            <a:pPr lvl="1" eaLnBrk="1" hangingPunct="1"/>
            <a:r>
              <a:rPr lang="en-US" smtClean="0"/>
              <a:t>Classifying orbital overlap</a:t>
            </a:r>
          </a:p>
          <a:p>
            <a:pPr lvl="1" eaLnBrk="1" hangingPunct="1"/>
            <a:r>
              <a:rPr lang="en-US" smtClean="0"/>
              <a:t>Providing selection rules for spectroscopic transition</a:t>
            </a:r>
          </a:p>
          <a:p>
            <a:pPr lvl="2" eaLnBrk="1" hangingPunct="1"/>
            <a:endParaRPr lang="en-US" smtClean="0"/>
          </a:p>
        </p:txBody>
      </p:sp>
      <p:sp>
        <p:nvSpPr>
          <p:cNvPr id="4" name="Rounded Rectangle 3"/>
          <p:cNvSpPr/>
          <p:nvPr/>
        </p:nvSpPr>
        <p:spPr>
          <a:xfrm>
            <a:off x="290945" y="3038024"/>
            <a:ext cx="8562109" cy="1921164"/>
          </a:xfrm>
          <a:prstGeom prst="roundRect">
            <a:avLst>
              <a:gd name="adj" fmla="val 897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52D003-4204-4D57-A4AC-06873527248E}" type="slidenum">
              <a:rPr lang="en-US"/>
              <a:pPr/>
              <a:t>20</a:t>
            </a:fld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Character Table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Character Table</a:t>
            </a:r>
            <a:r>
              <a:rPr lang="en-US" smtClean="0"/>
              <a:t> is a table that characterizes the different symmetry types possible in the point group.</a:t>
            </a:r>
          </a:p>
          <a:p>
            <a:pPr eaLnBrk="1" hangingPunct="1"/>
            <a:r>
              <a:rPr lang="en-US" smtClean="0"/>
              <a:t>The entries in a complete character table are derived by using the formal techniques of group theory</a:t>
            </a:r>
            <a:r>
              <a:rPr lang="en-US" smtClean="0"/>
              <a:t>.</a:t>
            </a:r>
            <a:endParaRPr lang="en-US" smtClean="0"/>
          </a:p>
        </p:txBody>
      </p:sp>
      <p:graphicFrame>
        <p:nvGraphicFramePr>
          <p:cNvPr id="27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202489"/>
              </p:ext>
            </p:extLst>
          </p:nvPr>
        </p:nvGraphicFramePr>
        <p:xfrm>
          <a:off x="1225296" y="3453312"/>
          <a:ext cx="6187440" cy="2641250"/>
        </p:xfrm>
        <a:graphic>
          <a:graphicData uri="http://schemas.openxmlformats.org/drawingml/2006/table">
            <a:tbl>
              <a:tblPr/>
              <a:tblGrid>
                <a:gridCol w="1568247"/>
                <a:gridCol w="657924"/>
                <a:gridCol w="657923"/>
                <a:gridCol w="657924"/>
                <a:gridCol w="657923"/>
                <a:gridCol w="774395"/>
                <a:gridCol w="1213104"/>
              </a:tblGrid>
              <a:tr h="528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C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2v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C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  <a:sym typeface="Symbol" pitchFamily="18" charset="2"/>
                        </a:rPr>
                        <a:t>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  <a:sym typeface="Symbol" pitchFamily="18" charset="2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  <a:sym typeface="Symbol" pitchFamily="18" charset="2"/>
                        </a:rPr>
                        <a:t>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  <a:sym typeface="Symbol" pitchFamily="18" charset="2"/>
                        </a:rPr>
                        <a:t>v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  <a:sym typeface="Symbol" pitchFamily="18" charset="2"/>
                        </a:rPr>
                        <a:t>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h=4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A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z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,y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,x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A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xy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B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xz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B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yx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Operation &amp; Matrix</a:t>
            </a:r>
            <a:endParaRPr lang="en-US" baseline="-25000" dirty="0"/>
          </a:p>
        </p:txBody>
      </p:sp>
      <p:grpSp>
        <p:nvGrpSpPr>
          <p:cNvPr id="61" name="Group 60"/>
          <p:cNvGrpSpPr/>
          <p:nvPr/>
        </p:nvGrpSpPr>
        <p:grpSpPr>
          <a:xfrm>
            <a:off x="938483" y="1458024"/>
            <a:ext cx="1319340" cy="817480"/>
            <a:chOff x="-3100550" y="3097567"/>
            <a:chExt cx="1891228" cy="1171829"/>
          </a:xfrm>
        </p:grpSpPr>
        <p:sp>
          <p:nvSpPr>
            <p:cNvPr id="92" name="Oval 91"/>
            <p:cNvSpPr/>
            <p:nvPr/>
          </p:nvSpPr>
          <p:spPr>
            <a:xfrm>
              <a:off x="-1698617" y="3780101"/>
              <a:ext cx="489295" cy="48929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-3100550" y="3756682"/>
              <a:ext cx="489295" cy="489295"/>
            </a:xfrm>
            <a:prstGeom prst="ellipse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 rot="5400000">
              <a:off x="-2536641" y="2995882"/>
              <a:ext cx="808162" cy="1011532"/>
              <a:chOff x="2444828" y="4256356"/>
              <a:chExt cx="727633" cy="1259591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2444828" y="4256356"/>
                <a:ext cx="727633" cy="629796"/>
              </a:xfrm>
              <a:prstGeom prst="ellipse">
                <a:avLst/>
              </a:prstGeom>
              <a:solidFill>
                <a:srgbClr val="FF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444828" y="4886151"/>
                <a:ext cx="727633" cy="6297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5" name="Freeform 64"/>
            <p:cNvSpPr/>
            <p:nvPr/>
          </p:nvSpPr>
          <p:spPr>
            <a:xfrm>
              <a:off x="-2881399" y="3492682"/>
              <a:ext cx="1407886" cy="515257"/>
            </a:xfrm>
            <a:custGeom>
              <a:avLst/>
              <a:gdLst>
                <a:gd name="connsiteX0" fmla="*/ 0 w 2815771"/>
                <a:gd name="connsiteY0" fmla="*/ 1030514 h 1030514"/>
                <a:gd name="connsiteX1" fmla="*/ 1436914 w 2815771"/>
                <a:gd name="connsiteY1" fmla="*/ 0 h 1030514"/>
                <a:gd name="connsiteX2" fmla="*/ 2815771 w 2815771"/>
                <a:gd name="connsiteY2" fmla="*/ 1016000 h 103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1030514">
                  <a:moveTo>
                    <a:pt x="0" y="1030514"/>
                  </a:moveTo>
                  <a:lnTo>
                    <a:pt x="1436914" y="0"/>
                  </a:lnTo>
                  <a:lnTo>
                    <a:pt x="2815771" y="1016000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446325" y="953861"/>
            <a:ext cx="4515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-c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3p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(S</a:t>
            </a:r>
            <a:r>
              <a:rPr lang="en-US" sz="2000"/>
              <a:t>) </a:t>
            </a:r>
            <a:r>
              <a:rPr lang="en-US" sz="2000" smtClean="0"/>
              <a:t>+ </a:t>
            </a:r>
            <a:r>
              <a:rPr lang="en-US" sz="2000" dirty="0"/>
              <a:t>c</a:t>
            </a:r>
            <a:r>
              <a:rPr lang="en-US" sz="2000" baseline="-25000" dirty="0"/>
              <a:t>2</a:t>
            </a:r>
            <a:r>
              <a:rPr lang="en-US" sz="2000" dirty="0"/>
              <a:t> 2s(O1</a:t>
            </a:r>
            <a:r>
              <a:rPr lang="en-US" sz="2000"/>
              <a:t>) </a:t>
            </a:r>
            <a:r>
              <a:rPr lang="en-US" sz="2000" smtClean="0"/>
              <a:t>- c</a:t>
            </a:r>
            <a:r>
              <a:rPr lang="en-US" sz="2000" baseline="-25000" smtClean="0"/>
              <a:t>3</a:t>
            </a:r>
            <a:r>
              <a:rPr lang="en-US" sz="2000" smtClean="0"/>
              <a:t> </a:t>
            </a:r>
            <a:r>
              <a:rPr lang="en-US" sz="2000" dirty="0" smtClean="0"/>
              <a:t>2s(O2)</a:t>
            </a:r>
            <a:endParaRPr lang="en-US" sz="2000" dirty="0"/>
          </a:p>
        </p:txBody>
      </p:sp>
      <p:graphicFrame>
        <p:nvGraphicFramePr>
          <p:cNvPr id="9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973205"/>
              </p:ext>
            </p:extLst>
          </p:nvPr>
        </p:nvGraphicFramePr>
        <p:xfrm>
          <a:off x="657225" y="3925888"/>
          <a:ext cx="7027863" cy="124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Equation" r:id="rId4" imgW="4000320" imgH="711000" progId="Equation.3">
                  <p:embed/>
                </p:oleObj>
              </mc:Choice>
              <mc:Fallback>
                <p:oleObj name="Equation" r:id="rId4" imgW="40003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3925888"/>
                        <a:ext cx="7027863" cy="1249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511840"/>
              </p:ext>
            </p:extLst>
          </p:nvPr>
        </p:nvGraphicFramePr>
        <p:xfrm>
          <a:off x="703263" y="2657475"/>
          <a:ext cx="7920037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Equation" r:id="rId6" imgW="4508280" imgH="711000" progId="Equation.3">
                  <p:embed/>
                </p:oleObj>
              </mc:Choice>
              <mc:Fallback>
                <p:oleObj name="Equation" r:id="rId6" imgW="45082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3" y="2657475"/>
                        <a:ext cx="7920037" cy="1249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61151"/>
              </p:ext>
            </p:extLst>
          </p:nvPr>
        </p:nvGraphicFramePr>
        <p:xfrm>
          <a:off x="657225" y="5175250"/>
          <a:ext cx="8008938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Equation" r:id="rId8" imgW="4559040" imgH="711000" progId="Equation.3">
                  <p:embed/>
                </p:oleObj>
              </mc:Choice>
              <mc:Fallback>
                <p:oleObj name="Equation" r:id="rId8" imgW="45590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5175250"/>
                        <a:ext cx="8008938" cy="1249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TextBox 96"/>
          <p:cNvSpPr txBox="1"/>
          <p:nvPr/>
        </p:nvSpPr>
        <p:spPr>
          <a:xfrm>
            <a:off x="2697281" y="1569188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B1</a:t>
            </a:r>
            <a:endParaRPr lang="th-TH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28286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B77A9E-CD5A-4E63-9C4E-5F59D0942067}" type="slidenum">
              <a:rPr lang="en-US"/>
              <a:pPr/>
              <a:t>22</a:t>
            </a:fld>
            <a:endParaRPr lang="en-US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Representations and Characters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mtClean="0"/>
              <a:t>All the operators can be written in the matrix form.</a:t>
            </a:r>
          </a:p>
          <a:p>
            <a:pPr eaLnBrk="1" hangingPunct="1">
              <a:lnSpc>
                <a:spcPct val="75000"/>
              </a:lnSpc>
            </a:pPr>
            <a:r>
              <a:rPr lang="en-US" smtClean="0"/>
              <a:t>The matrix is called a representation of an operator.</a:t>
            </a:r>
          </a:p>
          <a:p>
            <a:pPr lvl="1" eaLnBrk="1" hangingPunct="1">
              <a:lnSpc>
                <a:spcPct val="75000"/>
              </a:lnSpc>
            </a:pPr>
            <a:r>
              <a:rPr lang="en-US" b="1" smtClean="0"/>
              <a:t>C</a:t>
            </a:r>
            <a:r>
              <a:rPr lang="en-US" b="1" baseline="-25000" smtClean="0"/>
              <a:t>2v</a:t>
            </a:r>
          </a:p>
          <a:p>
            <a:pPr eaLnBrk="1" hangingPunct="1">
              <a:lnSpc>
                <a:spcPct val="75000"/>
              </a:lnSpc>
            </a:pPr>
            <a:endParaRPr lang="en-US" b="1" baseline="-25000" smtClean="0"/>
          </a:p>
          <a:p>
            <a:pPr eaLnBrk="1" hangingPunct="1">
              <a:lnSpc>
                <a:spcPct val="75000"/>
              </a:lnSpc>
            </a:pPr>
            <a:endParaRPr lang="en-US" b="1" baseline="-25000" smtClean="0"/>
          </a:p>
          <a:p>
            <a:pPr eaLnBrk="1" hangingPunct="1">
              <a:lnSpc>
                <a:spcPct val="75000"/>
              </a:lnSpc>
            </a:pPr>
            <a:endParaRPr lang="en-US" b="1" baseline="-25000" smtClean="0"/>
          </a:p>
          <a:p>
            <a:pPr eaLnBrk="1" hangingPunct="1">
              <a:lnSpc>
                <a:spcPct val="75000"/>
              </a:lnSpc>
            </a:pPr>
            <a:endParaRPr lang="en-US" b="1" baseline="-25000" smtClean="0"/>
          </a:p>
          <a:p>
            <a:pPr eaLnBrk="1" hangingPunct="1">
              <a:lnSpc>
                <a:spcPct val="75000"/>
              </a:lnSpc>
            </a:pPr>
            <a:endParaRPr lang="en-US" b="1" baseline="-25000" smtClean="0"/>
          </a:p>
          <a:p>
            <a:pPr eaLnBrk="1" hangingPunct="1">
              <a:lnSpc>
                <a:spcPct val="75000"/>
              </a:lnSpc>
            </a:pPr>
            <a:endParaRPr lang="en-US" b="1" baseline="-25000" smtClean="0"/>
          </a:p>
          <a:p>
            <a:pPr eaLnBrk="1" hangingPunct="1">
              <a:lnSpc>
                <a:spcPct val="75000"/>
              </a:lnSpc>
            </a:pPr>
            <a:endParaRPr lang="en-US" b="1" baseline="-25000" smtClean="0"/>
          </a:p>
          <a:p>
            <a:pPr eaLnBrk="1" hangingPunct="1">
              <a:lnSpc>
                <a:spcPct val="75000"/>
              </a:lnSpc>
            </a:pPr>
            <a:r>
              <a:rPr lang="en-US" smtClean="0"/>
              <a:t>The Matrix representative is called </a:t>
            </a:r>
            <a:r>
              <a:rPr lang="en-US" sz="2800" smtClean="0">
                <a:sym typeface="Symbol" pitchFamily="18" charset="2"/>
              </a:rPr>
              <a:t></a:t>
            </a:r>
            <a:r>
              <a:rPr lang="en-US" baseline="30000" smtClean="0">
                <a:sym typeface="Symbol" pitchFamily="18" charset="2"/>
              </a:rPr>
              <a:t>(n)</a:t>
            </a:r>
            <a:r>
              <a:rPr lang="en-US" smtClean="0">
                <a:sym typeface="Symbol" pitchFamily="18" charset="2"/>
              </a:rPr>
              <a:t>, where n is the dimention of the matrix</a:t>
            </a:r>
          </a:p>
          <a:p>
            <a:pPr eaLnBrk="1" hangingPunct="1">
              <a:lnSpc>
                <a:spcPct val="75000"/>
              </a:lnSpc>
            </a:pPr>
            <a:r>
              <a:rPr lang="en-US" smtClean="0"/>
              <a:t>The character of the representation matrix is the sum of diagonal elements.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606890"/>
              </p:ext>
            </p:extLst>
          </p:nvPr>
        </p:nvGraphicFramePr>
        <p:xfrm>
          <a:off x="1933575" y="1989138"/>
          <a:ext cx="4984750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Equation" r:id="rId4" imgW="3136680" imgH="1422360" progId="Equation.3">
                  <p:embed/>
                </p:oleObj>
              </mc:Choice>
              <mc:Fallback>
                <p:oleObj name="Equation" r:id="rId4" imgW="3136680" imgH="1422360" progId="Equation.3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5" y="1989138"/>
                        <a:ext cx="4984750" cy="226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115065"/>
              </p:ext>
            </p:extLst>
          </p:nvPr>
        </p:nvGraphicFramePr>
        <p:xfrm>
          <a:off x="1811338" y="6159500"/>
          <a:ext cx="5491162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Equation" r:id="rId6" imgW="3124080" imgH="241200" progId="Equation.3">
                  <p:embed/>
                </p:oleObj>
              </mc:Choice>
              <mc:Fallback>
                <p:oleObj name="Equation" r:id="rId6" imgW="3124080" imgH="241200" progId="Equation.3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338" y="6159500"/>
                        <a:ext cx="5491162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2FF88A-5F30-4EA9-95A4-638E7A7612E8}" type="slidenum">
              <a:rPr lang="en-US"/>
              <a:pPr/>
              <a:t>23</a:t>
            </a:fld>
            <a:endParaRPr lang="en-US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 smtClean="0"/>
              <a:t>Reduce- and </a:t>
            </a:r>
            <a:r>
              <a:rPr lang="en-US" sz="4800" dirty="0" err="1" smtClean="0"/>
              <a:t>Inreducible</a:t>
            </a:r>
            <a:r>
              <a:rPr lang="en-US" sz="4800" dirty="0" smtClean="0"/>
              <a:t> Representation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Inspection of the representatives reveals that they are all of block-diagonal form.</a:t>
            </a:r>
          </a:p>
          <a:p>
            <a:pPr eaLnBrk="1" hangingPunct="1"/>
            <a:r>
              <a:rPr lang="en-US" dirty="0" smtClean="0"/>
              <a:t>This shows that the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s</a:t>
            </a:r>
            <a:r>
              <a:rPr lang="en-US" dirty="0" smtClean="0"/>
              <a:t> is never mixed with the rest.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3-D representative matrix (</a:t>
            </a:r>
            <a:r>
              <a:rPr lang="en-US" sz="2800" dirty="0" smtClean="0">
                <a:sym typeface="Symbol" pitchFamily="18" charset="2"/>
              </a:rPr>
              <a:t></a:t>
            </a:r>
            <a:r>
              <a:rPr lang="en-US" baseline="30000" dirty="0" smtClean="0">
                <a:sym typeface="Symbol" pitchFamily="18" charset="2"/>
              </a:rPr>
              <a:t>(3)</a:t>
            </a:r>
            <a:r>
              <a:rPr lang="en-US" dirty="0" smtClean="0"/>
              <a:t>) can be separated into </a:t>
            </a:r>
            <a:r>
              <a:rPr lang="en-US" sz="2800" dirty="0" smtClean="0">
                <a:sym typeface="Symbol" pitchFamily="18" charset="2"/>
              </a:rPr>
              <a:t></a:t>
            </a:r>
            <a:r>
              <a:rPr lang="en-US" baseline="30000" dirty="0" smtClean="0">
                <a:sym typeface="Symbol" pitchFamily="18" charset="2"/>
              </a:rPr>
              <a:t>(1)</a:t>
            </a:r>
            <a:r>
              <a:rPr lang="en-US" dirty="0" smtClean="0"/>
              <a:t>+ </a:t>
            </a:r>
            <a:r>
              <a:rPr lang="en-US" sz="2800" dirty="0" smtClean="0">
                <a:sym typeface="Symbol" pitchFamily="18" charset="2"/>
              </a:rPr>
              <a:t></a:t>
            </a:r>
            <a:r>
              <a:rPr lang="en-US" baseline="30000" dirty="0" smtClean="0">
                <a:sym typeface="Symbol" pitchFamily="18" charset="2"/>
              </a:rPr>
              <a:t>(2)</a:t>
            </a:r>
            <a:r>
              <a:rPr lang="en-US" dirty="0" smtClean="0"/>
              <a:t>) </a:t>
            </a:r>
          </a:p>
          <a:p>
            <a:pPr eaLnBrk="1" hangingPunct="1"/>
            <a:endParaRPr lang="en-US" dirty="0" smtClean="0"/>
          </a:p>
        </p:txBody>
      </p:sp>
      <p:grpSp>
        <p:nvGrpSpPr>
          <p:cNvPr id="4104" name="Group 13"/>
          <p:cNvGrpSpPr>
            <a:grpSpLocks/>
          </p:cNvGrpSpPr>
          <p:nvPr/>
        </p:nvGrpSpPr>
        <p:grpSpPr bwMode="auto">
          <a:xfrm>
            <a:off x="700088" y="2641600"/>
            <a:ext cx="7877175" cy="1030288"/>
            <a:chOff x="458" y="1596"/>
            <a:chExt cx="4962" cy="649"/>
          </a:xfrm>
        </p:grpSpPr>
        <p:graphicFrame>
          <p:nvGraphicFramePr>
            <p:cNvPr id="410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5414401"/>
                </p:ext>
              </p:extLst>
            </p:nvPr>
          </p:nvGraphicFramePr>
          <p:xfrm>
            <a:off x="458" y="1596"/>
            <a:ext cx="4962" cy="6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8" name="Equation" r:id="rId4" imgW="5435280" imgH="711000" progId="Equation.3">
                    <p:embed/>
                  </p:oleObj>
                </mc:Choice>
                <mc:Fallback>
                  <p:oleObj name="Equation" r:id="rId4" imgW="5435280" imgH="711000" progId="Equation.3">
                    <p:embed/>
                    <p:pic>
                      <p:nvPicPr>
                        <p:cNvPr id="0" name="Picture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" y="1596"/>
                          <a:ext cx="4962" cy="64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1118" y="1830"/>
              <a:ext cx="339" cy="364"/>
            </a:xfrm>
            <a:prstGeom prst="rect">
              <a:avLst/>
            </a:prstGeom>
            <a:noFill/>
            <a:ln w="9525">
              <a:solidFill>
                <a:srgbClr val="FF66CC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2287" y="1814"/>
              <a:ext cx="339" cy="364"/>
            </a:xfrm>
            <a:prstGeom prst="rect">
              <a:avLst/>
            </a:prstGeom>
            <a:noFill/>
            <a:ln w="9525">
              <a:solidFill>
                <a:srgbClr val="FF66CC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3474" y="1822"/>
              <a:ext cx="508" cy="364"/>
            </a:xfrm>
            <a:prstGeom prst="rect">
              <a:avLst/>
            </a:prstGeom>
            <a:noFill/>
            <a:ln w="9525">
              <a:solidFill>
                <a:srgbClr val="FF66CC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4847" y="1831"/>
              <a:ext cx="508" cy="364"/>
            </a:xfrm>
            <a:prstGeom prst="rect">
              <a:avLst/>
            </a:prstGeom>
            <a:noFill/>
            <a:ln w="9525">
              <a:solidFill>
                <a:srgbClr val="FF66CC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graphicFrame>
        <p:nvGraphicFramePr>
          <p:cNvPr id="409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38521"/>
              </p:ext>
            </p:extLst>
          </p:nvPr>
        </p:nvGraphicFramePr>
        <p:xfrm>
          <a:off x="900113" y="5697538"/>
          <a:ext cx="7104062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" name="Equation" r:id="rId6" imgW="4902120" imgH="457200" progId="Equation.3">
                  <p:embed/>
                </p:oleObj>
              </mc:Choice>
              <mc:Fallback>
                <p:oleObj name="Equation" r:id="rId6" imgW="4902120" imgH="457200" progId="Equation.3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697538"/>
                        <a:ext cx="7104062" cy="661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20"/>
          <p:cNvGraphicFramePr>
            <a:graphicFrameLocks noChangeAspect="1"/>
          </p:cNvGraphicFramePr>
          <p:nvPr/>
        </p:nvGraphicFramePr>
        <p:xfrm>
          <a:off x="898525" y="5222875"/>
          <a:ext cx="471170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" name="Equation" r:id="rId8" imgW="3251200" imgH="241300" progId="Equation.3">
                  <p:embed/>
                </p:oleObj>
              </mc:Choice>
              <mc:Fallback>
                <p:oleObj name="Equation" r:id="rId8" imgW="3251200" imgH="241300" progId="Equation.3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5222875"/>
                        <a:ext cx="4711700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A05078-A81C-4730-9D81-0DEC866D8160}" type="slidenum">
              <a:rPr lang="en-US"/>
              <a:pPr/>
              <a:t>24</a:t>
            </a:fld>
            <a:endParaRPr lang="en-US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h-TH" sz="5400" smtClean="0"/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According to the matrix representation, </a:t>
            </a:r>
            <a:r>
              <a:rPr lang="en-US" smtClean="0"/>
              <a:t>2s(O1) and 2s(O2) </a:t>
            </a:r>
            <a:r>
              <a:rPr lang="en-US" smtClean="0"/>
              <a:t>are mixed together. </a:t>
            </a:r>
          </a:p>
          <a:p>
            <a:pPr eaLnBrk="1" hangingPunct="1"/>
            <a:r>
              <a:rPr lang="en-US" smtClean="0"/>
              <a:t>Using the LC, we can write the new basis as </a:t>
            </a:r>
            <a:r>
              <a:rPr lang="en-US" smtClean="0"/>
              <a:t>s</a:t>
            </a:r>
            <a:r>
              <a:rPr lang="en-US" baseline="-25000" smtClean="0"/>
              <a:t>A</a:t>
            </a:r>
            <a:r>
              <a:rPr lang="en-US" smtClean="0"/>
              <a:t>=2s(O1)+2s(O2)  </a:t>
            </a:r>
            <a:r>
              <a:rPr lang="en-US" smtClean="0"/>
              <a:t>and </a:t>
            </a:r>
            <a:r>
              <a:rPr lang="en-US" smtClean="0"/>
              <a:t>s</a:t>
            </a:r>
            <a:r>
              <a:rPr lang="en-US" baseline="-25000" smtClean="0"/>
              <a:t>B</a:t>
            </a:r>
            <a:r>
              <a:rPr lang="en-US" smtClean="0"/>
              <a:t>=2s(O1)-2s(O2</a:t>
            </a:r>
            <a:r>
              <a:rPr lang="en-US"/>
              <a:t>) </a:t>
            </a:r>
            <a:endParaRPr lang="en-US" baseline="-2500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133475" y="3179038"/>
            <a:ext cx="5291138" cy="1433236"/>
            <a:chOff x="1133475" y="3446739"/>
            <a:chExt cx="5291138" cy="1433236"/>
          </a:xfrm>
        </p:grpSpPr>
        <p:graphicFrame>
          <p:nvGraphicFramePr>
            <p:cNvPr id="5123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250004"/>
                </p:ext>
              </p:extLst>
            </p:nvPr>
          </p:nvGraphicFramePr>
          <p:xfrm>
            <a:off x="1133475" y="4473575"/>
            <a:ext cx="5291138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14" name="Equation" r:id="rId4" imgW="3149280" imgH="241200" progId="Equation.3">
                    <p:embed/>
                  </p:oleObj>
                </mc:Choice>
                <mc:Fallback>
                  <p:oleObj name="Equation" r:id="rId4" imgW="3149280" imgH="241200" progId="Equation.3">
                    <p:embed/>
                    <p:pic>
                      <p:nvPicPr>
                        <p:cNvPr id="0" name="Picture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3475" y="4473575"/>
                          <a:ext cx="5291138" cy="40640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Group 3"/>
            <p:cNvGrpSpPr/>
            <p:nvPr/>
          </p:nvGrpSpPr>
          <p:grpSpPr>
            <a:xfrm>
              <a:off x="1568105" y="3446739"/>
              <a:ext cx="1825877" cy="805787"/>
              <a:chOff x="1568105" y="3446739"/>
              <a:chExt cx="1825877" cy="805787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1741448" y="3446739"/>
                <a:ext cx="1407886" cy="515257"/>
              </a:xfrm>
              <a:custGeom>
                <a:avLst/>
                <a:gdLst>
                  <a:gd name="connsiteX0" fmla="*/ 0 w 2815771"/>
                  <a:gd name="connsiteY0" fmla="*/ 1030514 h 1030514"/>
                  <a:gd name="connsiteX1" fmla="*/ 1436914 w 2815771"/>
                  <a:gd name="connsiteY1" fmla="*/ 0 h 1030514"/>
                  <a:gd name="connsiteX2" fmla="*/ 2815771 w 2815771"/>
                  <a:gd name="connsiteY2" fmla="*/ 1016000 h 1030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5771" h="1030514">
                    <a:moveTo>
                      <a:pt x="0" y="1030514"/>
                    </a:moveTo>
                    <a:lnTo>
                      <a:pt x="1436914" y="0"/>
                    </a:lnTo>
                    <a:lnTo>
                      <a:pt x="2815771" y="101600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568105" y="3754265"/>
                <a:ext cx="489295" cy="489295"/>
              </a:xfrm>
              <a:prstGeom prst="ellipse">
                <a:avLst/>
              </a:prstGeom>
              <a:solidFill>
                <a:srgbClr val="FF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904687" y="3763231"/>
                <a:ext cx="489295" cy="489295"/>
              </a:xfrm>
              <a:prstGeom prst="ellipse">
                <a:avLst/>
              </a:prstGeom>
              <a:solidFill>
                <a:srgbClr val="FF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1133475" y="5028275"/>
            <a:ext cx="5925096" cy="1371124"/>
            <a:chOff x="1133475" y="5028275"/>
            <a:chExt cx="5925096" cy="1371124"/>
          </a:xfrm>
        </p:grpSpPr>
        <p:graphicFrame>
          <p:nvGraphicFramePr>
            <p:cNvPr id="5124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9778787"/>
                </p:ext>
              </p:extLst>
            </p:nvPr>
          </p:nvGraphicFramePr>
          <p:xfrm>
            <a:off x="1133475" y="5969931"/>
            <a:ext cx="5925096" cy="429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15" name="Equation" r:id="rId6" imgW="3340080" imgH="241200" progId="Equation.3">
                    <p:embed/>
                  </p:oleObj>
                </mc:Choice>
                <mc:Fallback>
                  <p:oleObj name="Equation" r:id="rId6" imgW="3340080" imgH="241200" progId="Equation.3">
                    <p:embed/>
                    <p:pic>
                      <p:nvPicPr>
                        <p:cNvPr id="0" name="Picture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3475" y="5969931"/>
                          <a:ext cx="5925096" cy="42946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" name="Group 1"/>
            <p:cNvGrpSpPr/>
            <p:nvPr/>
          </p:nvGrpSpPr>
          <p:grpSpPr>
            <a:xfrm>
              <a:off x="1532452" y="5028275"/>
              <a:ext cx="1825877" cy="805787"/>
              <a:chOff x="5279852" y="3451865"/>
              <a:chExt cx="1825877" cy="805787"/>
            </a:xfrm>
          </p:grpSpPr>
          <p:sp>
            <p:nvSpPr>
              <p:cNvPr id="34" name="Freeform 33"/>
              <p:cNvSpPr/>
              <p:nvPr/>
            </p:nvSpPr>
            <p:spPr>
              <a:xfrm>
                <a:off x="5453195" y="3451865"/>
                <a:ext cx="1407886" cy="515257"/>
              </a:xfrm>
              <a:custGeom>
                <a:avLst/>
                <a:gdLst>
                  <a:gd name="connsiteX0" fmla="*/ 0 w 2815771"/>
                  <a:gd name="connsiteY0" fmla="*/ 1030514 h 1030514"/>
                  <a:gd name="connsiteX1" fmla="*/ 1436914 w 2815771"/>
                  <a:gd name="connsiteY1" fmla="*/ 0 h 1030514"/>
                  <a:gd name="connsiteX2" fmla="*/ 2815771 w 2815771"/>
                  <a:gd name="connsiteY2" fmla="*/ 1016000 h 1030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15771" h="1030514">
                    <a:moveTo>
                      <a:pt x="0" y="1030514"/>
                    </a:moveTo>
                    <a:lnTo>
                      <a:pt x="1436914" y="0"/>
                    </a:lnTo>
                    <a:lnTo>
                      <a:pt x="2815771" y="101600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279852" y="3759391"/>
                <a:ext cx="489295" cy="489295"/>
              </a:xfrm>
              <a:prstGeom prst="ellipse">
                <a:avLst/>
              </a:prstGeom>
              <a:solidFill>
                <a:srgbClr val="FF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616434" y="3768357"/>
                <a:ext cx="489295" cy="48929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A345B8-B2FD-4344-998B-814E0E235F46}" type="slidenum">
              <a:rPr lang="en-US"/>
              <a:pPr/>
              <a:t>25</a:t>
            </a:fld>
            <a:endParaRPr lang="en-US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The Structure of Character Tables</a:t>
            </a:r>
          </a:p>
        </p:txBody>
      </p:sp>
      <p:graphicFrame>
        <p:nvGraphicFramePr>
          <p:cNvPr id="253022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149221"/>
              </p:ext>
            </p:extLst>
          </p:nvPr>
        </p:nvGraphicFramePr>
        <p:xfrm>
          <a:off x="692150" y="1600200"/>
          <a:ext cx="8178148" cy="2686052"/>
        </p:xfrm>
        <a:graphic>
          <a:graphicData uri="http://schemas.openxmlformats.org/drawingml/2006/table">
            <a:tbl>
              <a:tblPr/>
              <a:tblGrid>
                <a:gridCol w="1038859"/>
                <a:gridCol w="1038859"/>
                <a:gridCol w="1038859"/>
                <a:gridCol w="1038859"/>
                <a:gridCol w="1038859"/>
                <a:gridCol w="2983853"/>
              </a:tblGrid>
              <a:tr h="728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kumimoji="0" lang="en-US" sz="4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3v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2C</a:t>
                      </a:r>
                      <a:r>
                        <a:rPr kumimoji="0" lang="en-US" sz="3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3</a:t>
                      </a:r>
                      <a:r>
                        <a:rPr kumimoji="0" lang="en-US" sz="3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h=6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ordia New" pitchFamily="34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0" lang="en-US" sz="3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x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y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0" lang="en-US" sz="3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ordia New" pitchFamily="34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Cordia New" pitchFamily="34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kumimoji="0" lang="en-US" sz="32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(x,y)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(xy, x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-y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),(xz,yz)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17" name="Text Box 95"/>
          <p:cNvSpPr txBox="1">
            <a:spLocks noChangeArrowheads="1"/>
          </p:cNvSpPr>
          <p:nvPr/>
        </p:nvSpPr>
        <p:spPr bwMode="auto">
          <a:xfrm>
            <a:off x="658813" y="836613"/>
            <a:ext cx="1317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0099FF"/>
                </a:solidFill>
                <a:latin typeface="Arial" pitchFamily="34" charset="0"/>
              </a:rPr>
              <a:t>Group</a:t>
            </a:r>
          </a:p>
        </p:txBody>
      </p:sp>
      <p:sp>
        <p:nvSpPr>
          <p:cNvPr id="24618" name="Text Box 96"/>
          <p:cNvSpPr txBox="1">
            <a:spLocks noChangeArrowheads="1"/>
          </p:cNvSpPr>
          <p:nvPr/>
        </p:nvSpPr>
        <p:spPr bwMode="auto">
          <a:xfrm>
            <a:off x="1938338" y="822325"/>
            <a:ext cx="2636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0099FF"/>
                </a:solidFill>
                <a:latin typeface="Arial" pitchFamily="34" charset="0"/>
              </a:rPr>
              <a:t>Symmetry Operations Class</a:t>
            </a:r>
          </a:p>
        </p:txBody>
      </p:sp>
      <p:sp>
        <p:nvSpPr>
          <p:cNvPr id="24619" name="Text Box 97"/>
          <p:cNvSpPr txBox="1">
            <a:spLocks noChangeArrowheads="1"/>
          </p:cNvSpPr>
          <p:nvPr/>
        </p:nvSpPr>
        <p:spPr bwMode="auto">
          <a:xfrm>
            <a:off x="4816475" y="728663"/>
            <a:ext cx="1790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0099FF"/>
                </a:solidFill>
                <a:latin typeface="Arial" pitchFamily="34" charset="0"/>
              </a:rPr>
              <a:t>Order </a:t>
            </a:r>
            <a:br>
              <a:rPr lang="en-US" b="1" i="1">
                <a:solidFill>
                  <a:srgbClr val="0099FF"/>
                </a:solidFill>
                <a:latin typeface="Arial" pitchFamily="34" charset="0"/>
              </a:rPr>
            </a:br>
            <a:r>
              <a:rPr lang="en-US" b="1" i="1">
                <a:solidFill>
                  <a:srgbClr val="0099FF"/>
                </a:solidFill>
                <a:latin typeface="Arial" pitchFamily="34" charset="0"/>
              </a:rPr>
              <a:t>(# operations)</a:t>
            </a:r>
          </a:p>
        </p:txBody>
      </p:sp>
      <p:sp>
        <p:nvSpPr>
          <p:cNvPr id="24620" name="Text Box 98"/>
          <p:cNvSpPr txBox="1">
            <a:spLocks noChangeArrowheads="1"/>
          </p:cNvSpPr>
          <p:nvPr/>
        </p:nvSpPr>
        <p:spPr bwMode="auto">
          <a:xfrm>
            <a:off x="231775" y="4598988"/>
            <a:ext cx="226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0099FF"/>
                </a:solidFill>
                <a:latin typeface="Arial" pitchFamily="34" charset="0"/>
              </a:rPr>
              <a:t>Irreducible Representations</a:t>
            </a:r>
          </a:p>
        </p:txBody>
      </p:sp>
      <p:sp>
        <p:nvSpPr>
          <p:cNvPr id="24621" name="Line 99"/>
          <p:cNvSpPr>
            <a:spLocks noChangeShapeType="1"/>
          </p:cNvSpPr>
          <p:nvPr/>
        </p:nvSpPr>
        <p:spPr bwMode="auto">
          <a:xfrm flipV="1">
            <a:off x="1171575" y="4278313"/>
            <a:ext cx="1588" cy="336550"/>
          </a:xfrm>
          <a:prstGeom prst="line">
            <a:avLst/>
          </a:prstGeom>
          <a:noFill/>
          <a:ln w="9525">
            <a:solidFill>
              <a:srgbClr val="FF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24622" name="Line 100"/>
          <p:cNvSpPr>
            <a:spLocks noChangeShapeType="1"/>
          </p:cNvSpPr>
          <p:nvPr/>
        </p:nvSpPr>
        <p:spPr bwMode="auto">
          <a:xfrm>
            <a:off x="1049338" y="1158875"/>
            <a:ext cx="0" cy="579438"/>
          </a:xfrm>
          <a:prstGeom prst="line">
            <a:avLst/>
          </a:prstGeom>
          <a:noFill/>
          <a:ln w="9525">
            <a:solidFill>
              <a:srgbClr val="FF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24623" name="Line 101"/>
          <p:cNvSpPr>
            <a:spLocks noChangeShapeType="1"/>
          </p:cNvSpPr>
          <p:nvPr/>
        </p:nvSpPr>
        <p:spPr bwMode="auto">
          <a:xfrm>
            <a:off x="5033963" y="1346200"/>
            <a:ext cx="0" cy="417513"/>
          </a:xfrm>
          <a:prstGeom prst="line">
            <a:avLst/>
          </a:prstGeom>
          <a:noFill/>
          <a:ln w="9525">
            <a:solidFill>
              <a:srgbClr val="FF66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24624" name="Freeform 102"/>
          <p:cNvSpPr>
            <a:spLocks/>
          </p:cNvSpPr>
          <p:nvPr/>
        </p:nvSpPr>
        <p:spPr bwMode="auto">
          <a:xfrm>
            <a:off x="1911350" y="1401763"/>
            <a:ext cx="2620963" cy="120650"/>
          </a:xfrm>
          <a:custGeom>
            <a:avLst/>
            <a:gdLst>
              <a:gd name="T0" fmla="*/ 0 w 1804"/>
              <a:gd name="T1" fmla="*/ 144 h 144"/>
              <a:gd name="T2" fmla="*/ 0 w 1804"/>
              <a:gd name="T3" fmla="*/ 0 h 144"/>
              <a:gd name="T4" fmla="*/ 1804 w 1804"/>
              <a:gd name="T5" fmla="*/ 0 h 144"/>
              <a:gd name="T6" fmla="*/ 1804 w 1804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1804"/>
              <a:gd name="T13" fmla="*/ 0 h 144"/>
              <a:gd name="T14" fmla="*/ 1804 w 1804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4" h="144">
                <a:moveTo>
                  <a:pt x="0" y="144"/>
                </a:moveTo>
                <a:lnTo>
                  <a:pt x="0" y="0"/>
                </a:lnTo>
                <a:lnTo>
                  <a:pt x="1804" y="0"/>
                </a:lnTo>
                <a:lnTo>
                  <a:pt x="1804" y="144"/>
                </a:lnTo>
              </a:path>
            </a:pathLst>
          </a:custGeom>
          <a:noFill/>
          <a:ln w="9525">
            <a:solidFill>
              <a:srgbClr val="FF66CC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24625" name="Freeform 103"/>
          <p:cNvSpPr>
            <a:spLocks/>
          </p:cNvSpPr>
          <p:nvPr/>
        </p:nvSpPr>
        <p:spPr bwMode="auto">
          <a:xfrm flipV="1">
            <a:off x="1873250" y="4332288"/>
            <a:ext cx="2620963" cy="161925"/>
          </a:xfrm>
          <a:custGeom>
            <a:avLst/>
            <a:gdLst>
              <a:gd name="T0" fmla="*/ 0 w 1804"/>
              <a:gd name="T1" fmla="*/ 144 h 144"/>
              <a:gd name="T2" fmla="*/ 0 w 1804"/>
              <a:gd name="T3" fmla="*/ 0 h 144"/>
              <a:gd name="T4" fmla="*/ 1804 w 1804"/>
              <a:gd name="T5" fmla="*/ 0 h 144"/>
              <a:gd name="T6" fmla="*/ 1804 w 1804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1804"/>
              <a:gd name="T13" fmla="*/ 0 h 144"/>
              <a:gd name="T14" fmla="*/ 1804 w 1804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04" h="144">
                <a:moveTo>
                  <a:pt x="0" y="144"/>
                </a:moveTo>
                <a:lnTo>
                  <a:pt x="0" y="0"/>
                </a:lnTo>
                <a:lnTo>
                  <a:pt x="1804" y="0"/>
                </a:lnTo>
                <a:lnTo>
                  <a:pt x="1804" y="144"/>
                </a:lnTo>
              </a:path>
            </a:pathLst>
          </a:custGeom>
          <a:noFill/>
          <a:ln w="9525">
            <a:solidFill>
              <a:srgbClr val="FF66CC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24626" name="Text Box 104"/>
          <p:cNvSpPr txBox="1">
            <a:spLocks noChangeArrowheads="1"/>
          </p:cNvSpPr>
          <p:nvPr/>
        </p:nvSpPr>
        <p:spPr bwMode="auto">
          <a:xfrm>
            <a:off x="2386013" y="4546600"/>
            <a:ext cx="226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solidFill>
                  <a:srgbClr val="0099FF"/>
                </a:solidFill>
                <a:latin typeface="Arial" pitchFamily="34" charset="0"/>
              </a:rPr>
              <a:t>Symmetry Properties (</a:t>
            </a:r>
            <a:r>
              <a:rPr lang="en-US" b="1" i="1">
                <a:solidFill>
                  <a:srgbClr val="0099FF"/>
                </a:solidFill>
                <a:latin typeface="Arial" pitchFamily="34" charset="0"/>
                <a:sym typeface="Symbol" pitchFamily="18" charset="2"/>
              </a:rPr>
              <a:t>)</a:t>
            </a:r>
          </a:p>
        </p:txBody>
      </p:sp>
      <p:sp>
        <p:nvSpPr>
          <p:cNvPr id="24627" name="Text Box 105"/>
          <p:cNvSpPr txBox="1">
            <a:spLocks noChangeArrowheads="1"/>
          </p:cNvSpPr>
          <p:nvPr/>
        </p:nvSpPr>
        <p:spPr bwMode="auto">
          <a:xfrm>
            <a:off x="4553886" y="4650581"/>
            <a:ext cx="43164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# of degerneracy of each representative is specified by the symmetry property of E operation or </a:t>
            </a:r>
            <a:r>
              <a:rPr lang="en-US" sz="1600">
                <a:sym typeface="Symbol" pitchFamily="18" charset="2"/>
              </a:rPr>
              <a:t>(E)</a:t>
            </a:r>
            <a:r>
              <a:rPr lang="en-US" sz="1400"/>
              <a:t>.</a:t>
            </a:r>
          </a:p>
        </p:txBody>
      </p:sp>
      <p:grpSp>
        <p:nvGrpSpPr>
          <p:cNvPr id="24628" name="Group 116"/>
          <p:cNvGrpSpPr>
            <a:grpSpLocks/>
          </p:cNvGrpSpPr>
          <p:nvPr/>
        </p:nvGrpSpPr>
        <p:grpSpPr bwMode="auto">
          <a:xfrm>
            <a:off x="5702300" y="5057775"/>
            <a:ext cx="1524000" cy="1463675"/>
            <a:chOff x="4316" y="494"/>
            <a:chExt cx="960" cy="922"/>
          </a:xfrm>
        </p:grpSpPr>
        <p:sp>
          <p:nvSpPr>
            <p:cNvPr id="24630" name="Oval 107"/>
            <p:cNvSpPr>
              <a:spLocks noChangeArrowheads="1"/>
            </p:cNvSpPr>
            <p:nvPr/>
          </p:nvSpPr>
          <p:spPr bwMode="auto">
            <a:xfrm>
              <a:off x="4734" y="972"/>
              <a:ext cx="94" cy="94"/>
            </a:xfrm>
            <a:prstGeom prst="ellipse">
              <a:avLst/>
            </a:prstGeom>
            <a:solidFill>
              <a:schemeClr val="tx2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4631" name="Line 108"/>
            <p:cNvSpPr>
              <a:spLocks noChangeShapeType="1"/>
            </p:cNvSpPr>
            <p:nvPr/>
          </p:nvSpPr>
          <p:spPr bwMode="auto">
            <a:xfrm flipV="1">
              <a:off x="4782" y="536"/>
              <a:ext cx="0" cy="46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4632" name="Line 109"/>
            <p:cNvSpPr>
              <a:spLocks noChangeShapeType="1"/>
            </p:cNvSpPr>
            <p:nvPr/>
          </p:nvSpPr>
          <p:spPr bwMode="auto">
            <a:xfrm flipH="1">
              <a:off x="4387" y="1018"/>
              <a:ext cx="388" cy="25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4633" name="Line 110"/>
            <p:cNvSpPr>
              <a:spLocks noChangeShapeType="1"/>
            </p:cNvSpPr>
            <p:nvPr/>
          </p:nvSpPr>
          <p:spPr bwMode="auto">
            <a:xfrm>
              <a:off x="4782" y="1025"/>
              <a:ext cx="402" cy="24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4634" name="Line 111"/>
            <p:cNvSpPr>
              <a:spLocks noChangeShapeType="1"/>
            </p:cNvSpPr>
            <p:nvPr/>
          </p:nvSpPr>
          <p:spPr bwMode="auto">
            <a:xfrm flipV="1">
              <a:off x="4316" y="717"/>
              <a:ext cx="922" cy="596"/>
            </a:xfrm>
            <a:prstGeom prst="line">
              <a:avLst/>
            </a:prstGeom>
            <a:noFill/>
            <a:ln w="28575">
              <a:solidFill>
                <a:srgbClr val="FF66C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4635" name="Line 112"/>
            <p:cNvSpPr>
              <a:spLocks noChangeShapeType="1"/>
            </p:cNvSpPr>
            <p:nvPr/>
          </p:nvSpPr>
          <p:spPr bwMode="auto">
            <a:xfrm flipH="1" flipV="1">
              <a:off x="4354" y="727"/>
              <a:ext cx="922" cy="596"/>
            </a:xfrm>
            <a:prstGeom prst="line">
              <a:avLst/>
            </a:prstGeom>
            <a:noFill/>
            <a:ln w="28575">
              <a:solidFill>
                <a:srgbClr val="FF66C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4636" name="Line 113"/>
            <p:cNvSpPr>
              <a:spLocks noChangeShapeType="1"/>
            </p:cNvSpPr>
            <p:nvPr/>
          </p:nvSpPr>
          <p:spPr bwMode="auto">
            <a:xfrm rot="18153983" flipV="1">
              <a:off x="4325" y="657"/>
              <a:ext cx="922" cy="596"/>
            </a:xfrm>
            <a:prstGeom prst="line">
              <a:avLst/>
            </a:prstGeom>
            <a:noFill/>
            <a:ln w="28575">
              <a:solidFill>
                <a:srgbClr val="FF66C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4637" name="Arc 114"/>
            <p:cNvSpPr>
              <a:spLocks/>
            </p:cNvSpPr>
            <p:nvPr/>
          </p:nvSpPr>
          <p:spPr bwMode="auto">
            <a:xfrm>
              <a:off x="4802" y="752"/>
              <a:ext cx="258" cy="360"/>
            </a:xfrm>
            <a:custGeom>
              <a:avLst/>
              <a:gdLst>
                <a:gd name="T0" fmla="*/ 0 w 21600"/>
                <a:gd name="T1" fmla="*/ 0 h 30180"/>
                <a:gd name="T2" fmla="*/ 237 w 21600"/>
                <a:gd name="T3" fmla="*/ 360 h 30180"/>
                <a:gd name="T4" fmla="*/ 0 w 21600"/>
                <a:gd name="T5" fmla="*/ 258 h 30180"/>
                <a:gd name="T6" fmla="*/ 0 60000 65536"/>
                <a:gd name="T7" fmla="*/ 0 60000 65536"/>
                <a:gd name="T8" fmla="*/ 0 60000 65536"/>
                <a:gd name="T9" fmla="*/ 0 w 21600"/>
                <a:gd name="T10" fmla="*/ 0 h 30180"/>
                <a:gd name="T11" fmla="*/ 21600 w 21600"/>
                <a:gd name="T12" fmla="*/ 30180 h 30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018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551"/>
                    <a:pt x="20995" y="27471"/>
                    <a:pt x="19822" y="30179"/>
                  </a:cubicBezTo>
                </a:path>
                <a:path w="21600" h="3018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551"/>
                    <a:pt x="20995" y="27471"/>
                    <a:pt x="19822" y="3017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4638" name="Arc 115"/>
            <p:cNvSpPr>
              <a:spLocks/>
            </p:cNvSpPr>
            <p:nvPr/>
          </p:nvSpPr>
          <p:spPr bwMode="auto">
            <a:xfrm flipH="1">
              <a:off x="4476" y="710"/>
              <a:ext cx="294" cy="410"/>
            </a:xfrm>
            <a:custGeom>
              <a:avLst/>
              <a:gdLst>
                <a:gd name="T0" fmla="*/ 0 w 21600"/>
                <a:gd name="T1" fmla="*/ 0 h 30180"/>
                <a:gd name="T2" fmla="*/ 270 w 21600"/>
                <a:gd name="T3" fmla="*/ 410 h 30180"/>
                <a:gd name="T4" fmla="*/ 0 w 21600"/>
                <a:gd name="T5" fmla="*/ 293 h 30180"/>
                <a:gd name="T6" fmla="*/ 0 60000 65536"/>
                <a:gd name="T7" fmla="*/ 0 60000 65536"/>
                <a:gd name="T8" fmla="*/ 0 60000 65536"/>
                <a:gd name="T9" fmla="*/ 0 w 21600"/>
                <a:gd name="T10" fmla="*/ 0 h 30180"/>
                <a:gd name="T11" fmla="*/ 21600 w 21600"/>
                <a:gd name="T12" fmla="*/ 30180 h 30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018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551"/>
                    <a:pt x="20995" y="27471"/>
                    <a:pt x="19822" y="30179"/>
                  </a:cubicBezTo>
                </a:path>
                <a:path w="21600" h="3018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551"/>
                    <a:pt x="20995" y="27471"/>
                    <a:pt x="19822" y="3017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24629" name="Text Box 117"/>
          <p:cNvSpPr txBox="1">
            <a:spLocks noChangeArrowheads="1"/>
          </p:cNvSpPr>
          <p:nvPr/>
        </p:nvSpPr>
        <p:spPr bwMode="auto">
          <a:xfrm>
            <a:off x="563563" y="5416550"/>
            <a:ext cx="5570537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Labels</a:t>
            </a:r>
            <a:r>
              <a:rPr lang="en-US"/>
              <a:t>	A, B: 1-D      E: 2-D     T: 3-D</a:t>
            </a:r>
          </a:p>
          <a:p>
            <a:pPr>
              <a:spcBef>
                <a:spcPct val="50000"/>
              </a:spcBef>
            </a:pPr>
            <a:r>
              <a:rPr lang="en-US" sz="1600"/>
              <a:t>	A</a:t>
            </a:r>
            <a:r>
              <a:rPr lang="en-US" sz="1600">
                <a:cs typeface="Tahoma" pitchFamily="34" charset="0"/>
              </a:rPr>
              <a:t> </a:t>
            </a:r>
            <a:r>
              <a:rPr lang="en-US" sz="1600">
                <a:cs typeface="Tahoma" pitchFamily="34" charset="0"/>
                <a:sym typeface="Symbol" pitchFamily="18" charset="2"/>
              </a:rPr>
              <a:t></a:t>
            </a:r>
            <a:r>
              <a:rPr lang="en-US" sz="1600"/>
              <a:t> </a:t>
            </a:r>
            <a:r>
              <a:rPr lang="en-US" sz="1600">
                <a:sym typeface="Symbol" pitchFamily="18" charset="2"/>
              </a:rPr>
              <a:t>(C</a:t>
            </a:r>
            <a:r>
              <a:rPr lang="en-US" sz="1600" baseline="-25000">
                <a:sym typeface="Symbol" pitchFamily="18" charset="2"/>
              </a:rPr>
              <a:t>n</a:t>
            </a:r>
            <a:r>
              <a:rPr lang="en-US" sz="1600">
                <a:sym typeface="Symbol" pitchFamily="18" charset="2"/>
              </a:rPr>
              <a:t>) </a:t>
            </a:r>
            <a:r>
              <a:rPr lang="en-US" sz="1600"/>
              <a:t>= 1    B </a:t>
            </a:r>
            <a:r>
              <a:rPr lang="en-US" sz="1600">
                <a:sym typeface="Symbol" pitchFamily="18" charset="2"/>
              </a:rPr>
              <a:t></a:t>
            </a:r>
            <a:r>
              <a:rPr lang="en-US" sz="1600"/>
              <a:t> </a:t>
            </a:r>
            <a:r>
              <a:rPr lang="en-US" sz="1600">
                <a:sym typeface="Symbol" pitchFamily="18" charset="2"/>
              </a:rPr>
              <a:t>(C</a:t>
            </a:r>
            <a:r>
              <a:rPr lang="en-US" sz="1600" baseline="-25000">
                <a:sym typeface="Symbol" pitchFamily="18" charset="2"/>
              </a:rPr>
              <a:t>n</a:t>
            </a:r>
            <a:r>
              <a:rPr lang="en-US" sz="1600">
                <a:sym typeface="Symbol" pitchFamily="18" charset="2"/>
              </a:rPr>
              <a:t>) </a:t>
            </a:r>
            <a:r>
              <a:rPr lang="en-US" sz="1600"/>
              <a:t>= -1</a:t>
            </a:r>
          </a:p>
          <a:p>
            <a:pPr>
              <a:spcBef>
                <a:spcPct val="50000"/>
              </a:spcBef>
            </a:pPr>
            <a:r>
              <a:rPr lang="en-US" sz="1600"/>
              <a:t>	1 </a:t>
            </a:r>
            <a:r>
              <a:rPr lang="en-US" sz="1600">
                <a:sym typeface="Symbol" pitchFamily="18" charset="2"/>
              </a:rPr>
              <a:t></a:t>
            </a:r>
            <a:r>
              <a:rPr lang="en-US" sz="1600"/>
              <a:t> </a:t>
            </a:r>
            <a:r>
              <a:rPr lang="en-US" sz="1600">
                <a:sym typeface="Symbol" pitchFamily="18" charset="2"/>
              </a:rPr>
              <a:t>(</a:t>
            </a:r>
            <a:r>
              <a:rPr lang="en-US" sz="1600" baseline="-25000">
                <a:sym typeface="Symbol" pitchFamily="18" charset="2"/>
              </a:rPr>
              <a:t>v</a:t>
            </a:r>
            <a:r>
              <a:rPr lang="en-US" sz="1600">
                <a:sym typeface="Symbol" pitchFamily="18" charset="2"/>
              </a:rPr>
              <a:t>) </a:t>
            </a:r>
            <a:r>
              <a:rPr lang="en-US" sz="1600"/>
              <a:t>= 1     2 </a:t>
            </a:r>
            <a:r>
              <a:rPr lang="en-US" sz="1600">
                <a:sym typeface="Symbol" pitchFamily="18" charset="2"/>
              </a:rPr>
              <a:t></a:t>
            </a:r>
            <a:r>
              <a:rPr lang="en-US" sz="1600"/>
              <a:t> </a:t>
            </a:r>
            <a:r>
              <a:rPr lang="en-US" sz="1600">
                <a:sym typeface="Symbol" pitchFamily="18" charset="2"/>
              </a:rPr>
              <a:t>(</a:t>
            </a:r>
            <a:r>
              <a:rPr lang="en-US" sz="1600" baseline="-25000">
                <a:sym typeface="Symbol" pitchFamily="18" charset="2"/>
              </a:rPr>
              <a:t>v</a:t>
            </a:r>
            <a:r>
              <a:rPr lang="en-US" sz="1600">
                <a:sym typeface="Symbol" pitchFamily="18" charset="2"/>
              </a:rPr>
              <a:t>) </a:t>
            </a:r>
            <a:r>
              <a:rPr lang="en-US" sz="1600"/>
              <a:t>= -1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B32DE7-84B2-4BAA-A146-0A46C8A0200A}" type="slidenum">
              <a:rPr lang="en-US"/>
              <a:pPr/>
              <a:t>26</a:t>
            </a:fld>
            <a:endParaRPr lang="en-US"/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NH</a:t>
            </a:r>
            <a:r>
              <a:rPr lang="en-US" baseline="-25000" smtClean="0"/>
              <a:t>3</a:t>
            </a:r>
          </a:p>
          <a:p>
            <a:pPr lvl="1" eaLnBrk="1" hangingPunct="1"/>
            <a:r>
              <a:rPr lang="en-US" smtClean="0"/>
              <a:t>LCAO: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mtClean="0"/>
              <a:t>this orbital is of symmetry species A1 and it contributes to a</a:t>
            </a:r>
            <a:r>
              <a:rPr lang="en-US" baseline="-25000" smtClean="0"/>
              <a:t>1</a:t>
            </a:r>
            <a:r>
              <a:rPr lang="en-US" smtClean="0"/>
              <a:t> MO in NH</a:t>
            </a:r>
            <a:r>
              <a:rPr lang="en-US" baseline="-25000" smtClean="0"/>
              <a:t>3</a:t>
            </a:r>
            <a:r>
              <a:rPr lang="en-US" smtClean="0"/>
              <a:t>. 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NO</a:t>
            </a:r>
            <a:r>
              <a:rPr lang="en-US" baseline="-25000" smtClean="0"/>
              <a:t>2</a:t>
            </a:r>
          </a:p>
          <a:p>
            <a:pPr lvl="1" eaLnBrk="1" hangingPunct="1"/>
            <a:r>
              <a:rPr lang="en-US" smtClean="0"/>
              <a:t>LCAO:</a:t>
            </a:r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The Classification of LC of Orbitals</a:t>
            </a:r>
          </a:p>
        </p:txBody>
      </p:sp>
      <p:grpSp>
        <p:nvGrpSpPr>
          <p:cNvPr id="6153" name="Group 21"/>
          <p:cNvGrpSpPr>
            <a:grpSpLocks/>
          </p:cNvGrpSpPr>
          <p:nvPr/>
        </p:nvGrpSpPr>
        <p:grpSpPr bwMode="auto">
          <a:xfrm>
            <a:off x="5905500" y="787400"/>
            <a:ext cx="2306638" cy="1817688"/>
            <a:chOff x="612" y="1160"/>
            <a:chExt cx="1453" cy="1145"/>
          </a:xfrm>
        </p:grpSpPr>
        <p:sp>
          <p:nvSpPr>
            <p:cNvPr id="6171" name="Oval 16"/>
            <p:cNvSpPr>
              <a:spLocks noChangeArrowheads="1"/>
            </p:cNvSpPr>
            <p:nvPr/>
          </p:nvSpPr>
          <p:spPr bwMode="auto">
            <a:xfrm>
              <a:off x="1128" y="1160"/>
              <a:ext cx="415" cy="415"/>
            </a:xfrm>
            <a:prstGeom prst="ellipse">
              <a:avLst/>
            </a:prstGeom>
            <a:gradFill rotWithShape="1">
              <a:gsLst>
                <a:gs pos="0">
                  <a:srgbClr val="99FFCC"/>
                </a:gs>
                <a:gs pos="100000">
                  <a:srgbClr val="47765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172" name="Oval 17"/>
            <p:cNvSpPr>
              <a:spLocks noChangeArrowheads="1"/>
            </p:cNvSpPr>
            <p:nvPr/>
          </p:nvSpPr>
          <p:spPr bwMode="auto">
            <a:xfrm>
              <a:off x="726" y="1890"/>
              <a:ext cx="415" cy="415"/>
            </a:xfrm>
            <a:prstGeom prst="ellipse">
              <a:avLst/>
            </a:prstGeom>
            <a:gradFill rotWithShape="1">
              <a:gsLst>
                <a:gs pos="0">
                  <a:srgbClr val="99FFCC"/>
                </a:gs>
                <a:gs pos="100000">
                  <a:srgbClr val="47765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173" name="Oval 15"/>
            <p:cNvSpPr>
              <a:spLocks noChangeArrowheads="1"/>
            </p:cNvSpPr>
            <p:nvPr/>
          </p:nvSpPr>
          <p:spPr bwMode="auto">
            <a:xfrm>
              <a:off x="1514" y="1881"/>
              <a:ext cx="415" cy="415"/>
            </a:xfrm>
            <a:prstGeom prst="ellipse">
              <a:avLst/>
            </a:prstGeom>
            <a:gradFill rotWithShape="1">
              <a:gsLst>
                <a:gs pos="0">
                  <a:srgbClr val="99FFCC"/>
                </a:gs>
                <a:gs pos="100000">
                  <a:srgbClr val="47765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6174" name="Group 14"/>
            <p:cNvGrpSpPr>
              <a:grpSpLocks/>
            </p:cNvGrpSpPr>
            <p:nvPr/>
          </p:nvGrpSpPr>
          <p:grpSpPr bwMode="auto">
            <a:xfrm>
              <a:off x="937" y="1366"/>
              <a:ext cx="797" cy="737"/>
              <a:chOff x="3663" y="3228"/>
              <a:chExt cx="797" cy="737"/>
            </a:xfrm>
          </p:grpSpPr>
          <p:sp>
            <p:nvSpPr>
              <p:cNvPr id="6178" name="Oval 5"/>
              <p:cNvSpPr>
                <a:spLocks noChangeArrowheads="1"/>
              </p:cNvSpPr>
              <p:nvPr/>
            </p:nvSpPr>
            <p:spPr bwMode="auto">
              <a:xfrm>
                <a:off x="4010" y="3664"/>
                <a:ext cx="94" cy="94"/>
              </a:xfrm>
              <a:prstGeom prst="ellipse">
                <a:avLst/>
              </a:prstGeom>
              <a:solidFill>
                <a:schemeClr val="tx2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179" name="Line 6"/>
              <p:cNvSpPr>
                <a:spLocks noChangeShapeType="1"/>
              </p:cNvSpPr>
              <p:nvPr/>
            </p:nvSpPr>
            <p:spPr bwMode="auto">
              <a:xfrm flipV="1">
                <a:off x="4058" y="3228"/>
                <a:ext cx="0" cy="46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180" name="Line 7"/>
              <p:cNvSpPr>
                <a:spLocks noChangeShapeType="1"/>
              </p:cNvSpPr>
              <p:nvPr/>
            </p:nvSpPr>
            <p:spPr bwMode="auto">
              <a:xfrm flipH="1">
                <a:off x="3663" y="3710"/>
                <a:ext cx="388" cy="25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181" name="Line 8"/>
              <p:cNvSpPr>
                <a:spLocks noChangeShapeType="1"/>
              </p:cNvSpPr>
              <p:nvPr/>
            </p:nvSpPr>
            <p:spPr bwMode="auto">
              <a:xfrm>
                <a:off x="4058" y="3717"/>
                <a:ext cx="402" cy="24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6175" name="Text Box 18"/>
            <p:cNvSpPr txBox="1">
              <a:spLocks noChangeArrowheads="1"/>
            </p:cNvSpPr>
            <p:nvPr/>
          </p:nvSpPr>
          <p:spPr bwMode="auto">
            <a:xfrm>
              <a:off x="1521" y="1171"/>
              <a:ext cx="24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</a:t>
              </a:r>
              <a:r>
                <a:rPr lang="en-US" baseline="-25000"/>
                <a:t>A</a:t>
              </a:r>
            </a:p>
          </p:txBody>
        </p:sp>
        <p:sp>
          <p:nvSpPr>
            <p:cNvPr id="6176" name="Text Box 19"/>
            <p:cNvSpPr txBox="1">
              <a:spLocks noChangeArrowheads="1"/>
            </p:cNvSpPr>
            <p:nvPr/>
          </p:nvSpPr>
          <p:spPr bwMode="auto">
            <a:xfrm>
              <a:off x="612" y="1736"/>
              <a:ext cx="24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</a:t>
              </a:r>
              <a:r>
                <a:rPr lang="en-US" baseline="-25000"/>
                <a:t>B</a:t>
              </a:r>
            </a:p>
          </p:txBody>
        </p:sp>
        <p:sp>
          <p:nvSpPr>
            <p:cNvPr id="6177" name="Text Box 20"/>
            <p:cNvSpPr txBox="1">
              <a:spLocks noChangeArrowheads="1"/>
            </p:cNvSpPr>
            <p:nvPr/>
          </p:nvSpPr>
          <p:spPr bwMode="auto">
            <a:xfrm>
              <a:off x="1818" y="1756"/>
              <a:ext cx="24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</a:t>
              </a:r>
              <a:r>
                <a:rPr lang="en-US" baseline="-25000"/>
                <a:t>C</a:t>
              </a:r>
            </a:p>
          </p:txBody>
        </p:sp>
      </p:grpSp>
      <p:graphicFrame>
        <p:nvGraphicFramePr>
          <p:cNvPr id="6146" name="Object 22"/>
          <p:cNvGraphicFramePr>
            <a:graphicFrameLocks noChangeAspect="1"/>
          </p:cNvGraphicFramePr>
          <p:nvPr/>
        </p:nvGraphicFramePr>
        <p:xfrm>
          <a:off x="2044700" y="1327150"/>
          <a:ext cx="273843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" name="Equation" r:id="rId4" imgW="1143000" imgH="228600" progId="Equation.3">
                  <p:embed/>
                </p:oleObj>
              </mc:Choice>
              <mc:Fallback>
                <p:oleObj name="Equation" r:id="rId4" imgW="1143000" imgH="228600" progId="Equation.3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1327150"/>
                        <a:ext cx="2738438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23"/>
          <p:cNvGraphicFramePr>
            <a:graphicFrameLocks noChangeAspect="1"/>
          </p:cNvGraphicFramePr>
          <p:nvPr/>
        </p:nvGraphicFramePr>
        <p:xfrm>
          <a:off x="1800225" y="1878013"/>
          <a:ext cx="3741738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" name="Equation" r:id="rId6" imgW="2032000" imgH="228600" progId="Equation.3">
                  <p:embed/>
                </p:oleObj>
              </mc:Choice>
              <mc:Fallback>
                <p:oleObj name="Equation" r:id="rId6" imgW="2032000" imgH="228600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1878013"/>
                        <a:ext cx="3741738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36"/>
          <p:cNvGraphicFramePr>
            <a:graphicFrameLocks noChangeAspect="1"/>
          </p:cNvGraphicFramePr>
          <p:nvPr/>
        </p:nvGraphicFramePr>
        <p:xfrm>
          <a:off x="2130425" y="3937000"/>
          <a:ext cx="197643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" name="Equation" r:id="rId8" imgW="825142" imgH="215806" progId="Equation.3">
                  <p:embed/>
                </p:oleObj>
              </mc:Choice>
              <mc:Fallback>
                <p:oleObj name="Equation" r:id="rId8" imgW="825142" imgH="215806" progId="Equation.3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0425" y="3937000"/>
                        <a:ext cx="1976438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37"/>
          <p:cNvGraphicFramePr>
            <a:graphicFrameLocks noChangeAspect="1"/>
          </p:cNvGraphicFramePr>
          <p:nvPr/>
        </p:nvGraphicFramePr>
        <p:xfrm>
          <a:off x="2054225" y="4471988"/>
          <a:ext cx="5027613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" name="Equation" r:id="rId10" imgW="2730500" imgH="241300" progId="Equation.3">
                  <p:embed/>
                </p:oleObj>
              </mc:Choice>
              <mc:Fallback>
                <p:oleObj name="Equation" r:id="rId10" imgW="2730500" imgH="241300" progId="Equation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4225" y="4471988"/>
                        <a:ext cx="5027613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54" name="Group 43"/>
          <p:cNvGrpSpPr>
            <a:grpSpLocks/>
          </p:cNvGrpSpPr>
          <p:nvPr/>
        </p:nvGrpSpPr>
        <p:grpSpPr bwMode="auto">
          <a:xfrm>
            <a:off x="3765550" y="5016500"/>
            <a:ext cx="2255838" cy="1501775"/>
            <a:chOff x="3658" y="1881"/>
            <a:chExt cx="1421" cy="946"/>
          </a:xfrm>
        </p:grpSpPr>
        <p:grpSp>
          <p:nvGrpSpPr>
            <p:cNvPr id="6155" name="Group 41"/>
            <p:cNvGrpSpPr>
              <a:grpSpLocks/>
            </p:cNvGrpSpPr>
            <p:nvPr/>
          </p:nvGrpSpPr>
          <p:grpSpPr bwMode="auto">
            <a:xfrm rot="1055622">
              <a:off x="3658" y="2492"/>
              <a:ext cx="709" cy="335"/>
              <a:chOff x="3658" y="2492"/>
              <a:chExt cx="709" cy="335"/>
            </a:xfrm>
          </p:grpSpPr>
          <p:sp>
            <p:nvSpPr>
              <p:cNvPr id="6167" name="Oval 29"/>
              <p:cNvSpPr>
                <a:spLocks noChangeArrowheads="1"/>
              </p:cNvSpPr>
              <p:nvPr/>
            </p:nvSpPr>
            <p:spPr bwMode="auto">
              <a:xfrm>
                <a:off x="4015" y="2493"/>
                <a:ext cx="352" cy="334"/>
              </a:xfrm>
              <a:prstGeom prst="ellipse">
                <a:avLst/>
              </a:prstGeom>
              <a:gradFill rotWithShape="1">
                <a:gsLst>
                  <a:gs pos="0">
                    <a:srgbClr val="FF66CC"/>
                  </a:gs>
                  <a:gs pos="100000">
                    <a:srgbClr val="762F5E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53982" name="Oval 30"/>
              <p:cNvSpPr>
                <a:spLocks noChangeArrowheads="1"/>
              </p:cNvSpPr>
              <p:nvPr/>
            </p:nvSpPr>
            <p:spPr bwMode="auto">
              <a:xfrm>
                <a:off x="3657" y="2491"/>
                <a:ext cx="352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28627"/>
                      <a:invGamma/>
                    </a:schemeClr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6169" name="Text Box 31"/>
              <p:cNvSpPr txBox="1">
                <a:spLocks noChangeArrowheads="1"/>
              </p:cNvSpPr>
              <p:nvPr/>
            </p:nvSpPr>
            <p:spPr bwMode="auto">
              <a:xfrm>
                <a:off x="4090" y="2552"/>
                <a:ext cx="22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/>
                  <a:t>+</a:t>
                </a:r>
              </a:p>
            </p:txBody>
          </p:sp>
          <p:sp>
            <p:nvSpPr>
              <p:cNvPr id="6170" name="Text Box 32"/>
              <p:cNvSpPr txBox="1">
                <a:spLocks noChangeArrowheads="1"/>
              </p:cNvSpPr>
              <p:nvPr/>
            </p:nvSpPr>
            <p:spPr bwMode="auto">
              <a:xfrm>
                <a:off x="3741" y="2536"/>
                <a:ext cx="22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>
                    <a:latin typeface="Courier New" pitchFamily="49" charset="0"/>
                    <a:cs typeface="Courier New" pitchFamily="49" charset="0"/>
                  </a:rPr>
                  <a:t>-</a:t>
                </a:r>
              </a:p>
            </p:txBody>
          </p:sp>
        </p:grpSp>
        <p:grpSp>
          <p:nvGrpSpPr>
            <p:cNvPr id="6156" name="Group 42"/>
            <p:cNvGrpSpPr>
              <a:grpSpLocks/>
            </p:cNvGrpSpPr>
            <p:nvPr/>
          </p:nvGrpSpPr>
          <p:grpSpPr bwMode="auto">
            <a:xfrm rot="693153">
              <a:off x="4404" y="2200"/>
              <a:ext cx="611" cy="287"/>
              <a:chOff x="4404" y="2200"/>
              <a:chExt cx="611" cy="287"/>
            </a:xfrm>
          </p:grpSpPr>
          <p:grpSp>
            <p:nvGrpSpPr>
              <p:cNvPr id="6161" name="Group 25"/>
              <p:cNvGrpSpPr>
                <a:grpSpLocks/>
              </p:cNvGrpSpPr>
              <p:nvPr/>
            </p:nvGrpSpPr>
            <p:grpSpPr bwMode="auto">
              <a:xfrm>
                <a:off x="4404" y="2200"/>
                <a:ext cx="302" cy="287"/>
                <a:chOff x="4078" y="2923"/>
                <a:chExt cx="437" cy="415"/>
              </a:xfrm>
            </p:grpSpPr>
            <p:sp>
              <p:nvSpPr>
                <p:cNvPr id="6165" name="Oval 26"/>
                <p:cNvSpPr>
                  <a:spLocks noChangeArrowheads="1"/>
                </p:cNvSpPr>
                <p:nvPr/>
              </p:nvSpPr>
              <p:spPr bwMode="auto">
                <a:xfrm>
                  <a:off x="4078" y="2923"/>
                  <a:ext cx="437" cy="4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CC"/>
                    </a:gs>
                    <a:gs pos="100000">
                      <a:srgbClr val="762F5E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6166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159" y="2975"/>
                  <a:ext cx="323" cy="3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b="1"/>
                    <a:t>+</a:t>
                  </a:r>
                </a:p>
              </p:txBody>
            </p:sp>
          </p:grpSp>
          <p:grpSp>
            <p:nvGrpSpPr>
              <p:cNvPr id="6162" name="Group 33"/>
              <p:cNvGrpSpPr>
                <a:grpSpLocks/>
              </p:cNvGrpSpPr>
              <p:nvPr/>
            </p:nvGrpSpPr>
            <p:grpSpPr bwMode="auto">
              <a:xfrm>
                <a:off x="4713" y="2200"/>
                <a:ext cx="302" cy="287"/>
                <a:chOff x="3635" y="2922"/>
                <a:chExt cx="437" cy="415"/>
              </a:xfrm>
            </p:grpSpPr>
            <p:sp>
              <p:nvSpPr>
                <p:cNvPr id="253986" name="Oval 34"/>
                <p:cNvSpPr>
                  <a:spLocks noChangeArrowheads="1"/>
                </p:cNvSpPr>
                <p:nvPr/>
              </p:nvSpPr>
              <p:spPr bwMode="auto">
                <a:xfrm>
                  <a:off x="3633" y="2921"/>
                  <a:ext cx="437" cy="41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>
                        <a:gamma/>
                        <a:tint val="28627"/>
                        <a:invGamma/>
                      </a:schemeClr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h-TH"/>
                </a:p>
              </p:txBody>
            </p:sp>
            <p:sp>
              <p:nvSpPr>
                <p:cNvPr id="6164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712" y="2968"/>
                  <a:ext cx="321" cy="3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b="1">
                      <a:latin typeface="Courier New" pitchFamily="49" charset="0"/>
                      <a:cs typeface="Courier New" pitchFamily="49" charset="0"/>
                    </a:rPr>
                    <a:t>-</a:t>
                  </a:r>
                </a:p>
              </p:txBody>
            </p:sp>
          </p:grpSp>
        </p:grpSp>
        <p:sp>
          <p:nvSpPr>
            <p:cNvPr id="6157" name="Text Box 38"/>
            <p:cNvSpPr txBox="1">
              <a:spLocks noChangeArrowheads="1"/>
            </p:cNvSpPr>
            <p:nvPr/>
          </p:nvSpPr>
          <p:spPr bwMode="auto">
            <a:xfrm>
              <a:off x="4100" y="1881"/>
              <a:ext cx="4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N</a:t>
              </a:r>
            </a:p>
          </p:txBody>
        </p:sp>
        <p:sp>
          <p:nvSpPr>
            <p:cNvPr id="6158" name="Text Box 39"/>
            <p:cNvSpPr txBox="1">
              <a:spLocks noChangeArrowheads="1"/>
            </p:cNvSpPr>
            <p:nvPr/>
          </p:nvSpPr>
          <p:spPr bwMode="auto">
            <a:xfrm>
              <a:off x="4617" y="2091"/>
              <a:ext cx="4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O</a:t>
              </a:r>
            </a:p>
          </p:txBody>
        </p:sp>
        <p:sp>
          <p:nvSpPr>
            <p:cNvPr id="6159" name="Text Box 40"/>
            <p:cNvSpPr txBox="1">
              <a:spLocks noChangeArrowheads="1"/>
            </p:cNvSpPr>
            <p:nvPr/>
          </p:nvSpPr>
          <p:spPr bwMode="auto">
            <a:xfrm>
              <a:off x="3897" y="2334"/>
              <a:ext cx="4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O</a:t>
              </a:r>
            </a:p>
          </p:txBody>
        </p:sp>
        <p:sp>
          <p:nvSpPr>
            <p:cNvPr id="6160" name="Freeform 28"/>
            <p:cNvSpPr>
              <a:spLocks/>
            </p:cNvSpPr>
            <p:nvPr/>
          </p:nvSpPr>
          <p:spPr bwMode="auto">
            <a:xfrm>
              <a:off x="4003" y="2030"/>
              <a:ext cx="710" cy="604"/>
            </a:xfrm>
            <a:custGeom>
              <a:avLst/>
              <a:gdLst>
                <a:gd name="T0" fmla="*/ 0 w 1025"/>
                <a:gd name="T1" fmla="*/ 872 h 872"/>
                <a:gd name="T2" fmla="*/ 461 w 1025"/>
                <a:gd name="T3" fmla="*/ 0 h 872"/>
                <a:gd name="T4" fmla="*/ 1025 w 1025"/>
                <a:gd name="T5" fmla="*/ 474 h 872"/>
                <a:gd name="T6" fmla="*/ 0 60000 65536"/>
                <a:gd name="T7" fmla="*/ 0 60000 65536"/>
                <a:gd name="T8" fmla="*/ 0 60000 65536"/>
                <a:gd name="T9" fmla="*/ 0 w 1025"/>
                <a:gd name="T10" fmla="*/ 0 h 872"/>
                <a:gd name="T11" fmla="*/ 1025 w 1025"/>
                <a:gd name="T12" fmla="*/ 872 h 8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5" h="872">
                  <a:moveTo>
                    <a:pt x="0" y="872"/>
                  </a:moveTo>
                  <a:lnTo>
                    <a:pt x="461" y="0"/>
                  </a:lnTo>
                  <a:lnTo>
                    <a:pt x="1025" y="474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A4FBEF-5FD8-4056-A359-702492773DC0}" type="slidenum">
              <a:rPr lang="en-US"/>
              <a:pPr/>
              <a:t>27</a:t>
            </a:fld>
            <a:endParaRPr lang="en-US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Orbitals with nonzero overalp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Only orbitals of the same symmetry species may have nonzero overlap, so only orbitalsof the same symmetry species form bonding and antibonding combinations.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4337B6-F799-454F-B074-0FAECE3FDDD5}" type="slidenum">
              <a:rPr lang="en-US"/>
              <a:pPr/>
              <a:t>28</a:t>
            </a:fld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Vanishing Integrals &amp; Orbital Overlap</a:t>
            </a:r>
          </a:p>
        </p:txBody>
      </p:sp>
      <p:sp>
        <p:nvSpPr>
          <p:cNvPr id="71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The value of integrals and orbital overlap is independent of the orientation of the molecule.</a:t>
            </a:r>
          </a:p>
          <a:p>
            <a:pPr eaLnBrk="1" hangingPunct="1"/>
            <a:endParaRPr lang="en-US" sz="3600" smtClean="0"/>
          </a:p>
          <a:p>
            <a:pPr lvl="1" eaLnBrk="1" hangingPunct="1"/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smtClean="0"/>
              <a:t> is invariant under any symmetry operation of the molecule, otherwise it must be zero.</a:t>
            </a:r>
          </a:p>
          <a:p>
            <a:pPr lvl="1" eaLnBrk="1" hangingPunct="1"/>
            <a:r>
              <a:rPr lang="en-US" sz="3200" smtClean="0"/>
              <a:t>For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smtClean="0"/>
              <a:t> not to be zero, the integrand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i="1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i="1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smtClean="0"/>
              <a:t> must have symmetry species A</a:t>
            </a:r>
            <a:r>
              <a:rPr lang="en-US" sz="3200" baseline="-25000" smtClean="0"/>
              <a:t>1</a:t>
            </a:r>
            <a:r>
              <a:rPr lang="en-US" sz="3200" smtClean="0"/>
              <a:t>.</a:t>
            </a:r>
          </a:p>
          <a:p>
            <a:pPr eaLnBrk="1" hangingPunct="1"/>
            <a:r>
              <a:rPr lang="en-US" sz="3600" u="sng" smtClean="0"/>
              <a:t>Example</a:t>
            </a:r>
            <a:r>
              <a:rPr lang="en-US" sz="3600" smtClean="0"/>
              <a:t>: 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i="1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smtClean="0"/>
              <a:t> = s</a:t>
            </a:r>
            <a:r>
              <a:rPr lang="en-US" sz="3600" baseline="-25000" smtClean="0"/>
              <a:t>B</a:t>
            </a:r>
            <a:r>
              <a:rPr lang="en-US" sz="3600" smtClean="0"/>
              <a:t> and 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i="1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smtClean="0"/>
              <a:t> = s</a:t>
            </a:r>
            <a:r>
              <a:rPr lang="en-US" sz="3600" baseline="-25000" smtClean="0"/>
              <a:t>C</a:t>
            </a:r>
            <a:r>
              <a:rPr lang="en-US" sz="3600" smtClean="0"/>
              <a:t> of NH</a:t>
            </a:r>
            <a:r>
              <a:rPr lang="en-US" sz="3600" baseline="-25000" smtClean="0"/>
              <a:t>3</a:t>
            </a:r>
          </a:p>
          <a:p>
            <a:pPr eaLnBrk="1" hangingPunct="1"/>
            <a:endParaRPr lang="en-US" sz="3600" baseline="-25000" smtClean="0"/>
          </a:p>
          <a:p>
            <a:pPr eaLnBrk="1" hangingPunct="1"/>
            <a:endParaRPr lang="en-US" sz="3600" baseline="-25000" smtClean="0"/>
          </a:p>
          <a:p>
            <a:pPr eaLnBrk="1" hangingPunct="1"/>
            <a:endParaRPr lang="en-US" sz="3600" u="sng" smtClean="0"/>
          </a:p>
          <a:p>
            <a:pPr eaLnBrk="1" hangingPunct="1"/>
            <a:r>
              <a:rPr lang="en-US" sz="3600" u="sng" smtClean="0"/>
              <a:t>Problem</a:t>
            </a:r>
            <a:r>
              <a:rPr lang="en-US" sz="3600" smtClean="0"/>
              <a:t>: 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i="1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smtClean="0"/>
              <a:t> = s</a:t>
            </a:r>
            <a:r>
              <a:rPr lang="en-US" sz="3600" baseline="-25000" smtClean="0"/>
              <a:t>N</a:t>
            </a:r>
            <a:r>
              <a:rPr lang="en-US" sz="3600" smtClean="0"/>
              <a:t> and 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i="1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smtClean="0"/>
              <a:t> = s</a:t>
            </a:r>
            <a:r>
              <a:rPr lang="en-US" sz="3600" baseline="-25000" smtClean="0"/>
              <a:t>A</a:t>
            </a:r>
            <a:r>
              <a:rPr lang="en-US" sz="3600" smtClean="0"/>
              <a:t> +s</a:t>
            </a:r>
            <a:r>
              <a:rPr lang="en-US" sz="3600" baseline="-25000" smtClean="0"/>
              <a:t>B</a:t>
            </a:r>
            <a:r>
              <a:rPr lang="en-US" sz="3600" smtClean="0"/>
              <a:t> +s</a:t>
            </a:r>
            <a:r>
              <a:rPr lang="en-US" sz="3600" baseline="-25000" smtClean="0"/>
              <a:t>C</a:t>
            </a:r>
            <a:r>
              <a:rPr lang="en-US" sz="3600" smtClean="0"/>
              <a:t> of NH</a:t>
            </a:r>
            <a:r>
              <a:rPr lang="en-US" sz="3600" baseline="-25000" smtClean="0"/>
              <a:t>3</a:t>
            </a:r>
          </a:p>
          <a:p>
            <a:pPr eaLnBrk="1" hangingPunct="1"/>
            <a:endParaRPr lang="en-US" sz="3600" baseline="-25000" smtClean="0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2909888" y="1684338"/>
          <a:ext cx="202088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8" name="Equation" r:id="rId4" imgW="850531" imgH="279279" progId="Equation.3">
                  <p:embed/>
                </p:oleObj>
              </mc:Choice>
              <mc:Fallback>
                <p:oleObj name="Equation" r:id="rId4" imgW="850531" imgH="279279" progId="Equation.3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888" y="1684338"/>
                        <a:ext cx="2020887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7" name="Group 17"/>
          <p:cNvGrpSpPr>
            <a:grpSpLocks/>
          </p:cNvGrpSpPr>
          <p:nvPr/>
        </p:nvGrpSpPr>
        <p:grpSpPr bwMode="auto">
          <a:xfrm>
            <a:off x="6173788" y="3757613"/>
            <a:ext cx="2044700" cy="1176337"/>
            <a:chOff x="2656" y="2702"/>
            <a:chExt cx="1288" cy="741"/>
          </a:xfrm>
        </p:grpSpPr>
        <p:sp>
          <p:nvSpPr>
            <p:cNvPr id="7181" name="Oval 7"/>
            <p:cNvSpPr>
              <a:spLocks noChangeArrowheads="1"/>
            </p:cNvSpPr>
            <p:nvPr/>
          </p:nvSpPr>
          <p:spPr bwMode="auto">
            <a:xfrm>
              <a:off x="2826" y="3115"/>
              <a:ext cx="328" cy="328"/>
            </a:xfrm>
            <a:prstGeom prst="ellipse">
              <a:avLst/>
            </a:prstGeom>
            <a:gradFill rotWithShape="1">
              <a:gsLst>
                <a:gs pos="0">
                  <a:srgbClr val="99FFCC"/>
                </a:gs>
                <a:gs pos="100000">
                  <a:srgbClr val="47765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182" name="Oval 8"/>
            <p:cNvSpPr>
              <a:spLocks noChangeArrowheads="1"/>
            </p:cNvSpPr>
            <p:nvPr/>
          </p:nvSpPr>
          <p:spPr bwMode="auto">
            <a:xfrm>
              <a:off x="3448" y="3108"/>
              <a:ext cx="328" cy="328"/>
            </a:xfrm>
            <a:prstGeom prst="ellipse">
              <a:avLst/>
            </a:prstGeom>
            <a:gradFill rotWithShape="1">
              <a:gsLst>
                <a:gs pos="0">
                  <a:srgbClr val="99FFCC"/>
                </a:gs>
                <a:gs pos="100000">
                  <a:srgbClr val="47765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7183" name="Group 9"/>
            <p:cNvGrpSpPr>
              <a:grpSpLocks/>
            </p:cNvGrpSpPr>
            <p:nvPr/>
          </p:nvGrpSpPr>
          <p:grpSpPr bwMode="auto">
            <a:xfrm>
              <a:off x="2993" y="2702"/>
              <a:ext cx="629" cy="582"/>
              <a:chOff x="3663" y="3228"/>
              <a:chExt cx="797" cy="737"/>
            </a:xfrm>
          </p:grpSpPr>
          <p:sp>
            <p:nvSpPr>
              <p:cNvPr id="7186" name="Oval 10"/>
              <p:cNvSpPr>
                <a:spLocks noChangeArrowheads="1"/>
              </p:cNvSpPr>
              <p:nvPr/>
            </p:nvSpPr>
            <p:spPr bwMode="auto">
              <a:xfrm>
                <a:off x="4010" y="3664"/>
                <a:ext cx="94" cy="94"/>
              </a:xfrm>
              <a:prstGeom prst="ellipse">
                <a:avLst/>
              </a:prstGeom>
              <a:solidFill>
                <a:schemeClr val="tx2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187" name="Line 11"/>
              <p:cNvSpPr>
                <a:spLocks noChangeShapeType="1"/>
              </p:cNvSpPr>
              <p:nvPr/>
            </p:nvSpPr>
            <p:spPr bwMode="auto">
              <a:xfrm flipV="1">
                <a:off x="4058" y="3228"/>
                <a:ext cx="0" cy="46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7188" name="Line 12"/>
              <p:cNvSpPr>
                <a:spLocks noChangeShapeType="1"/>
              </p:cNvSpPr>
              <p:nvPr/>
            </p:nvSpPr>
            <p:spPr bwMode="auto">
              <a:xfrm flipH="1">
                <a:off x="3663" y="3710"/>
                <a:ext cx="388" cy="25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7189" name="Line 13"/>
              <p:cNvSpPr>
                <a:spLocks noChangeShapeType="1"/>
              </p:cNvSpPr>
              <p:nvPr/>
            </p:nvSpPr>
            <p:spPr bwMode="auto">
              <a:xfrm>
                <a:off x="4058" y="3717"/>
                <a:ext cx="402" cy="24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7184" name="Text Box 15"/>
            <p:cNvSpPr txBox="1">
              <a:spLocks noChangeArrowheads="1"/>
            </p:cNvSpPr>
            <p:nvPr/>
          </p:nvSpPr>
          <p:spPr bwMode="auto">
            <a:xfrm>
              <a:off x="2656" y="2994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</a:t>
              </a:r>
              <a:r>
                <a:rPr lang="en-US" baseline="-25000"/>
                <a:t>B</a:t>
              </a:r>
            </a:p>
          </p:txBody>
        </p:sp>
        <p:sp>
          <p:nvSpPr>
            <p:cNvPr id="7185" name="Text Box 16"/>
            <p:cNvSpPr txBox="1">
              <a:spLocks noChangeArrowheads="1"/>
            </p:cNvSpPr>
            <p:nvPr/>
          </p:nvSpPr>
          <p:spPr bwMode="auto">
            <a:xfrm>
              <a:off x="3688" y="3010"/>
              <a:ext cx="2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</a:t>
              </a:r>
              <a:r>
                <a:rPr lang="en-US" baseline="-25000"/>
                <a:t>C</a:t>
              </a:r>
            </a:p>
          </p:txBody>
        </p:sp>
      </p:grpSp>
      <p:graphicFrame>
        <p:nvGraphicFramePr>
          <p:cNvPr id="7171" name="Object 18"/>
          <p:cNvGraphicFramePr>
            <a:graphicFrameLocks noChangeAspect="1"/>
          </p:cNvGraphicFramePr>
          <p:nvPr/>
        </p:nvGraphicFramePr>
        <p:xfrm>
          <a:off x="2160588" y="4435475"/>
          <a:ext cx="1712912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9" name="Equation" r:id="rId6" imgW="1155700" imgH="685800" progId="Equation.3">
                  <p:embed/>
                </p:oleObj>
              </mc:Choice>
              <mc:Fallback>
                <p:oleObj name="Equation" r:id="rId6" imgW="1155700" imgH="685800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88" y="4435475"/>
                        <a:ext cx="1712912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8" name="Group 22"/>
          <p:cNvGrpSpPr>
            <a:grpSpLocks/>
          </p:cNvGrpSpPr>
          <p:nvPr/>
        </p:nvGrpSpPr>
        <p:grpSpPr bwMode="auto">
          <a:xfrm>
            <a:off x="3892550" y="5038725"/>
            <a:ext cx="1319213" cy="366713"/>
            <a:chOff x="2512" y="3322"/>
            <a:chExt cx="1092" cy="231"/>
          </a:xfrm>
        </p:grpSpPr>
        <p:sp>
          <p:nvSpPr>
            <p:cNvPr id="7179" name="Line 19"/>
            <p:cNvSpPr>
              <a:spLocks noChangeShapeType="1"/>
            </p:cNvSpPr>
            <p:nvPr/>
          </p:nvSpPr>
          <p:spPr bwMode="auto">
            <a:xfrm>
              <a:off x="2512" y="3450"/>
              <a:ext cx="381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7180" name="Text Box 20"/>
            <p:cNvSpPr txBox="1">
              <a:spLocks noChangeArrowheads="1"/>
            </p:cNvSpPr>
            <p:nvPr/>
          </p:nvSpPr>
          <p:spPr bwMode="auto">
            <a:xfrm>
              <a:off x="2921" y="3322"/>
              <a:ext cx="68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99FF"/>
                  </a:solidFill>
                </a:rPr>
                <a:t>not A</a:t>
              </a:r>
              <a:r>
                <a:rPr lang="en-US" baseline="-25000">
                  <a:solidFill>
                    <a:srgbClr val="0099FF"/>
                  </a:solidFill>
                </a:rPr>
                <a:t>1</a:t>
              </a:r>
            </a:p>
          </p:txBody>
        </p:sp>
      </p:grpSp>
      <p:graphicFrame>
        <p:nvGraphicFramePr>
          <p:cNvPr id="7172" name="Object 21"/>
          <p:cNvGraphicFramePr>
            <a:graphicFrameLocks noChangeAspect="1"/>
          </p:cNvGraphicFramePr>
          <p:nvPr/>
        </p:nvGraphicFramePr>
        <p:xfrm>
          <a:off x="5245100" y="4930775"/>
          <a:ext cx="250348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0" name="Equation" r:id="rId8" imgW="1054100" imgH="279400" progId="Equation.3">
                  <p:embed/>
                </p:oleObj>
              </mc:Choice>
              <mc:Fallback>
                <p:oleObj name="Equation" r:id="rId8" imgW="1054100" imgH="279400" progId="Equation.3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100" y="4930775"/>
                        <a:ext cx="2503488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23"/>
          <p:cNvGraphicFramePr>
            <a:graphicFrameLocks noChangeAspect="1"/>
          </p:cNvGraphicFramePr>
          <p:nvPr/>
        </p:nvGraphicFramePr>
        <p:xfrm>
          <a:off x="1914525" y="5913438"/>
          <a:ext cx="259397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" name="Equation" r:id="rId10" imgW="1244600" imgH="279400" progId="Equation.3">
                  <p:embed/>
                </p:oleObj>
              </mc:Choice>
              <mc:Fallback>
                <p:oleObj name="Equation" r:id="rId10" imgW="1244600" imgH="279400" progId="Equation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525" y="5913438"/>
                        <a:ext cx="2593975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872727-B389-4AF8-851F-515D2FB95A01}" type="slidenum">
              <a:rPr lang="en-US"/>
              <a:pPr/>
              <a:t>29</a:t>
            </a:fld>
            <a:endParaRPr lang="en-US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Vanishing </a:t>
            </a:r>
            <a:r>
              <a:rPr lang="en-US" sz="4800" smtClean="0"/>
              <a:t>Integrals</a:t>
            </a:r>
            <a:r>
              <a:rPr lang="en-US" sz="5400" smtClean="0"/>
              <a:t> and Selectrion Rules</a:t>
            </a:r>
          </a:p>
        </p:txBody>
      </p:sp>
      <p:sp>
        <p:nvSpPr>
          <p:cNvPr id="92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Integrals of the form                         are common in quantum mechanics. </a:t>
            </a:r>
          </a:p>
          <a:p>
            <a:pPr eaLnBrk="1" hangingPunct="1"/>
            <a:r>
              <a:rPr lang="en-US" sz="3600" smtClean="0"/>
              <a:t>For the integral to be nonzero, the product            must span A</a:t>
            </a:r>
            <a:r>
              <a:rPr lang="en-US" sz="3600" baseline="-25000" smtClean="0"/>
              <a:t>1</a:t>
            </a:r>
            <a:r>
              <a:rPr lang="en-US" sz="3600" smtClean="0"/>
              <a:t> or contain a component that span A</a:t>
            </a:r>
            <a:r>
              <a:rPr lang="en-US" sz="3600" baseline="-25000" smtClean="0"/>
              <a:t>1</a:t>
            </a:r>
            <a:r>
              <a:rPr lang="en-US" sz="3600" smtClean="0"/>
              <a:t>.</a:t>
            </a:r>
          </a:p>
          <a:p>
            <a:pPr eaLnBrk="1" hangingPunct="1"/>
            <a:r>
              <a:rPr lang="en-US" sz="3600" smtClean="0"/>
              <a:t>The intensity of line spectra arises from a molecular transition between some initial state i and a final state f and depends on the electric transition dipole moment </a:t>
            </a:r>
            <a:r>
              <a:rPr lang="en-US" sz="2800" i="1" smtClean="0">
                <a:sym typeface="Symbol" pitchFamily="18" charset="2"/>
              </a:rPr>
              <a:t></a:t>
            </a:r>
            <a:r>
              <a:rPr lang="en-US" sz="3600" baseline="-25000" smtClean="0">
                <a:sym typeface="Symbol" pitchFamily="18" charset="2"/>
              </a:rPr>
              <a:t>fi</a:t>
            </a:r>
            <a:r>
              <a:rPr lang="en-US" sz="3600" smtClean="0">
                <a:sym typeface="Symbol" pitchFamily="18" charset="2"/>
              </a:rPr>
              <a:t>.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3408363" y="800100"/>
          <a:ext cx="202565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2" name="Equation" r:id="rId4" imgW="977900" imgH="279400" progId="Equation.3">
                  <p:embed/>
                </p:oleObj>
              </mc:Choice>
              <mc:Fallback>
                <p:oleObj name="Equation" r:id="rId4" imgW="977900" imgH="279400" progId="Equation.3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8363" y="800100"/>
                        <a:ext cx="2025650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274872"/>
              </p:ext>
            </p:extLst>
          </p:nvPr>
        </p:nvGraphicFramePr>
        <p:xfrm>
          <a:off x="6813804" y="1782762"/>
          <a:ext cx="84137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3" name="Equation" r:id="rId6" imgW="406048" imgH="215713" progId="Equation.3">
                  <p:embed/>
                </p:oleObj>
              </mc:Choice>
              <mc:Fallback>
                <p:oleObj name="Equation" r:id="rId6" imgW="406048" imgH="215713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3804" y="1782762"/>
                        <a:ext cx="841375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2319338" y="4164013"/>
          <a:ext cx="3998912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4" name="Equation" r:id="rId8" imgW="1930400" imgH="279400" progId="Equation.3">
                  <p:embed/>
                </p:oleObj>
              </mc:Choice>
              <mc:Fallback>
                <p:oleObj name="Equation" r:id="rId8" imgW="1930400" imgH="279400" progId="Equation.3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338" y="4164013"/>
                        <a:ext cx="3998912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0150" name="Group 54"/>
          <p:cNvGraphicFramePr>
            <a:graphicFrameLocks noGrp="1"/>
          </p:cNvGraphicFramePr>
          <p:nvPr/>
        </p:nvGraphicFramePr>
        <p:xfrm>
          <a:off x="709613" y="4826000"/>
          <a:ext cx="4591050" cy="1648968"/>
        </p:xfrm>
        <a:graphic>
          <a:graphicData uri="http://schemas.openxmlformats.org/drawingml/2006/table">
            <a:tbl>
              <a:tblPr/>
              <a:tblGrid>
                <a:gridCol w="1128712"/>
                <a:gridCol w="865188"/>
                <a:gridCol w="865187"/>
                <a:gridCol w="866775"/>
                <a:gridCol w="865188"/>
              </a:tblGrid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2v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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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v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</a:t>
                      </a:r>
                      <a:endParaRPr kumimoji="0" lang="en-US" sz="1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zB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63" name="Line 55"/>
          <p:cNvSpPr>
            <a:spLocks noChangeShapeType="1"/>
          </p:cNvSpPr>
          <p:nvPr/>
        </p:nvSpPr>
        <p:spPr bwMode="auto">
          <a:xfrm>
            <a:off x="5360988" y="6305550"/>
            <a:ext cx="42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graphicFrame>
        <p:nvGraphicFramePr>
          <p:cNvPr id="9221" name="Object 56"/>
          <p:cNvGraphicFramePr>
            <a:graphicFrameLocks noChangeAspect="1"/>
          </p:cNvGraphicFramePr>
          <p:nvPr/>
        </p:nvGraphicFramePr>
        <p:xfrm>
          <a:off x="5807075" y="6030913"/>
          <a:ext cx="11588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5" name="Equation" r:id="rId10" imgW="558558" imgH="253890" progId="Equation.3">
                  <p:embed/>
                </p:oleObj>
              </mc:Choice>
              <mc:Fallback>
                <p:oleObj name="Equation" r:id="rId10" imgW="558558" imgH="253890" progId="Equation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075" y="6030913"/>
                        <a:ext cx="1158875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64" name="Text Box 57"/>
          <p:cNvSpPr txBox="1">
            <a:spLocks noChangeArrowheads="1"/>
          </p:cNvSpPr>
          <p:nvPr/>
        </p:nvSpPr>
        <p:spPr bwMode="auto">
          <a:xfrm>
            <a:off x="7010400" y="6054725"/>
            <a:ext cx="17621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99FF"/>
                </a:solidFill>
              </a:rPr>
              <a:t>if </a:t>
            </a:r>
            <a:r>
              <a:rPr lang="en-US" sz="1600" i="1">
                <a:solidFill>
                  <a:srgbClr val="0099FF"/>
                </a:solidFill>
              </a:rPr>
              <a:t>fzi</a:t>
            </a:r>
            <a:r>
              <a:rPr lang="en-US" sz="1600">
                <a:solidFill>
                  <a:srgbClr val="0099FF"/>
                </a:solidFill>
              </a:rPr>
              <a:t> does not span species A</a:t>
            </a:r>
            <a:r>
              <a:rPr lang="en-US" sz="1600" baseline="-25000">
                <a:solidFill>
                  <a:srgbClr val="0099FF"/>
                </a:solidFill>
              </a:rPr>
              <a:t>1</a:t>
            </a:r>
          </a:p>
        </p:txBody>
      </p:sp>
      <p:pic>
        <p:nvPicPr>
          <p:cNvPr id="9265" name="Picture 5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41975" y="4840288"/>
            <a:ext cx="2938463" cy="1152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4F2AD0-129A-4FD8-BBB6-854ACD187B94}" type="slidenum">
              <a:rPr lang="en-US"/>
              <a:pPr/>
              <a:t>3</a:t>
            </a:fld>
            <a:endParaRPr lang="en-US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Group Theory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systematic discussion of symmetry is called </a:t>
            </a:r>
            <a:r>
              <a:rPr lang="en-US" b="1" smtClean="0"/>
              <a:t>Group Theory.</a:t>
            </a:r>
          </a:p>
          <a:p>
            <a:pPr eaLnBrk="1" hangingPunct="1"/>
            <a:r>
              <a:rPr lang="en-US" smtClean="0"/>
              <a:t>The symmetry elements of objects</a:t>
            </a:r>
          </a:p>
          <a:p>
            <a:pPr lvl="1" eaLnBrk="1" hangingPunct="1"/>
            <a:r>
              <a:rPr lang="en-US" b="1" smtClean="0"/>
              <a:t>Symmetry operation:</a:t>
            </a:r>
            <a:r>
              <a:rPr lang="en-US" smtClean="0"/>
              <a:t> an action that leaves an object looking the same after it has been carried out</a:t>
            </a:r>
          </a:p>
          <a:p>
            <a:pPr lvl="1" eaLnBrk="1" hangingPunct="1"/>
            <a:r>
              <a:rPr lang="en-US" b="1" smtClean="0"/>
              <a:t>Symmetry element:</a:t>
            </a:r>
            <a:r>
              <a:rPr lang="en-US" smtClean="0"/>
              <a:t> an element (plane, line, point) that correlates to the specific symmetry operator (unchanged)</a:t>
            </a:r>
          </a:p>
        </p:txBody>
      </p:sp>
      <p:graphicFrame>
        <p:nvGraphicFramePr>
          <p:cNvPr id="228386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965859"/>
              </p:ext>
            </p:extLst>
          </p:nvPr>
        </p:nvGraphicFramePr>
        <p:xfrm>
          <a:off x="1331911" y="4772024"/>
          <a:ext cx="6983413" cy="2085976"/>
        </p:xfrm>
        <a:graphic>
          <a:graphicData uri="http://schemas.openxmlformats.org/drawingml/2006/table">
            <a:tbl>
              <a:tblPr/>
              <a:tblGrid>
                <a:gridCol w="3492744"/>
                <a:gridCol w="3490669"/>
              </a:tblGrid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rdia New" pitchFamily="34" charset="-34"/>
                        </a:rPr>
                        <a:t>Symmetry Operation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rdia New" pitchFamily="34" charset="-34"/>
                        </a:rPr>
                        <a:t>Symmetry Elements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rdia New" pitchFamily="34" charset="-34"/>
                        </a:rPr>
                        <a:t>Rotation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rdia New" pitchFamily="34" charset="-34"/>
                        </a:rPr>
                        <a:t>Line (axis of rotation)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rdia New" pitchFamily="34" charset="-34"/>
                        </a:rPr>
                        <a:t>Reflection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rdia New" pitchFamily="34" charset="-34"/>
                        </a:rPr>
                        <a:t>Plane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rdia New" pitchFamily="34" charset="-34"/>
                        </a:rPr>
                        <a:t>Inversion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rdia New" pitchFamily="34" charset="-34"/>
                        </a:rPr>
                        <a:t>Point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782E83-24B5-4E2E-A25B-32FCD664C8FB}" type="slidenum">
              <a:rPr lang="en-US"/>
              <a:pPr/>
              <a:t>30</a:t>
            </a:fld>
            <a:endParaRPr lang="en-US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h-TH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many cases, the product of functions 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i="1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mtClean="0"/>
              <a:t> and 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i="1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mtClean="0"/>
              <a:t> spans a sum of irreducible representations.</a:t>
            </a:r>
          </a:p>
          <a:p>
            <a:pPr eaLnBrk="1" hangingPunct="1"/>
            <a:r>
              <a:rPr lang="en-US" smtClean="0"/>
              <a:t>In these cases, we have to decompose the reducible representation into irreducible representations</a:t>
            </a:r>
          </a:p>
        </p:txBody>
      </p:sp>
      <p:graphicFrame>
        <p:nvGraphicFramePr>
          <p:cNvPr id="256111" name="Group 111"/>
          <p:cNvGraphicFramePr>
            <a:graphicFrameLocks noGrp="1"/>
          </p:cNvGraphicFramePr>
          <p:nvPr/>
        </p:nvGraphicFramePr>
        <p:xfrm>
          <a:off x="1527175" y="3390900"/>
          <a:ext cx="5548313" cy="2284413"/>
        </p:xfrm>
        <a:graphic>
          <a:graphicData uri="http://schemas.openxmlformats.org/drawingml/2006/table">
            <a:tbl>
              <a:tblPr/>
              <a:tblGrid>
                <a:gridCol w="1363663"/>
                <a:gridCol w="1046162"/>
                <a:gridCol w="1046163"/>
                <a:gridCol w="1046162"/>
                <a:gridCol w="1046163"/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2v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C</a:t>
                      </a:r>
                      <a:r>
                        <a:rPr kumimoji="0" lang="en-US" sz="3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  <a:sym typeface="Symbol" pitchFamily="18" charset="2"/>
                        </a:rPr>
                        <a:t></a:t>
                      </a:r>
                      <a:r>
                        <a:rPr kumimoji="0" lang="en-US" sz="3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  <a:sym typeface="Symbol" pitchFamily="18" charset="2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  <a:sym typeface="Symbol" pitchFamily="18" charset="2"/>
                        </a:rPr>
                        <a:t></a:t>
                      </a:r>
                      <a:r>
                        <a:rPr kumimoji="0" lang="en-US" sz="3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  <a:sym typeface="Symbol" pitchFamily="18" charset="2"/>
                        </a:rPr>
                        <a:t>v</a:t>
                      </a: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  <a:sym typeface="Symbol" pitchFamily="18" charset="2"/>
                        </a:rPr>
                        <a:t>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A</a:t>
                      </a:r>
                      <a:r>
                        <a:rPr kumimoji="0" lang="en-US" sz="3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B</a:t>
                      </a:r>
                      <a:r>
                        <a:rPr kumimoji="0" lang="en-US" sz="3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A</a:t>
                      </a:r>
                      <a:r>
                        <a:rPr kumimoji="0" lang="en-US" sz="3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+B</a:t>
                      </a:r>
                      <a:r>
                        <a:rPr kumimoji="0" lang="en-US" sz="3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SALC of H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E2F4C-2A4F-4601-A6E9-AC6F28079A0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6857832"/>
              </p:ext>
            </p:extLst>
          </p:nvPr>
        </p:nvGraphicFramePr>
        <p:xfrm>
          <a:off x="215900" y="3964045"/>
          <a:ext cx="3074690" cy="2160001"/>
        </p:xfrm>
        <a:graphic>
          <a:graphicData uri="http://schemas.openxmlformats.org/drawingml/2006/table">
            <a:tbl>
              <a:tblPr/>
              <a:tblGrid>
                <a:gridCol w="614938"/>
                <a:gridCol w="614938"/>
                <a:gridCol w="614938"/>
                <a:gridCol w="614938"/>
                <a:gridCol w="614938"/>
              </a:tblGrid>
              <a:tr h="542553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 Narrow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2400" b="1" baseline="-25000" smtClean="0">
                          <a:latin typeface="Arial Narrow" pitchFamily="34" charset="0"/>
                          <a:cs typeface="Arial" pitchFamily="34" charset="0"/>
                        </a:rPr>
                        <a:t>2V</a:t>
                      </a:r>
                      <a:endParaRPr lang="en-US" sz="2400" b="1" baseline="-2500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 Narrow" pitchFamily="34" charset="0"/>
                          <a:cs typeface="Arial" pitchFamily="34" charset="0"/>
                        </a:rPr>
                        <a:t>E</a:t>
                      </a:r>
                      <a:endParaRPr lang="en-US" sz="1800" b="1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mtClean="0">
                          <a:latin typeface="Arial Narrow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800" b="1" baseline="-25000" smtClean="0">
                          <a:latin typeface="Arial Narrow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800" b="1" smtClean="0">
                          <a:latin typeface="Arial Narrow" pitchFamily="34" charset="0"/>
                          <a:cs typeface="Arial" pitchFamily="34" charset="0"/>
                        </a:rPr>
                        <a:t> (z)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smtClean="0">
                          <a:latin typeface="Arial Narrow" pitchFamily="34" charset="0"/>
                          <a:cs typeface="Arial" pitchFamily="34" charset="0"/>
                        </a:rPr>
                        <a:t>σ</a:t>
                      </a:r>
                      <a:r>
                        <a:rPr lang="en-US" sz="1800" b="1" baseline="-25000" smtClean="0">
                          <a:latin typeface="Arial Narrow" pitchFamily="34" charset="0"/>
                          <a:cs typeface="Arial" pitchFamily="34" charset="0"/>
                        </a:rPr>
                        <a:t>v</a:t>
                      </a:r>
                      <a:endParaRPr lang="en-US" sz="1800" b="1" smtClean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smtClean="0">
                          <a:latin typeface="Arial Narrow" pitchFamily="34" charset="0"/>
                          <a:cs typeface="Arial" pitchFamily="34" charset="0"/>
                        </a:rPr>
                        <a:t>σ</a:t>
                      </a:r>
                      <a:r>
                        <a:rPr lang="en-US" sz="1800" b="1" smtClean="0">
                          <a:latin typeface="Arial Narrow" pitchFamily="34" charset="0"/>
                          <a:cs typeface="Arial" pitchFamily="34" charset="0"/>
                        </a:rPr>
                        <a:t>’</a:t>
                      </a:r>
                      <a:r>
                        <a:rPr lang="en-US" sz="1800" b="1" baseline="-25000" smtClean="0">
                          <a:latin typeface="Arial Narrow" pitchFamily="34" charset="0"/>
                          <a:cs typeface="Arial" pitchFamily="34" charset="0"/>
                        </a:rPr>
                        <a:t>v</a:t>
                      </a:r>
                      <a:endParaRPr lang="en-US" sz="1800" b="1" smtClean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362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Arial Narrow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2000" b="1" baseline="-25000">
                          <a:latin typeface="Arial Narrow" pitchFamily="34" charset="0"/>
                          <a:cs typeface="Arial" pitchFamily="34" charset="0"/>
                        </a:rPr>
                        <a:t>1</a:t>
                      </a:r>
                      <a:endParaRPr lang="en-US" sz="2000" b="1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362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Arial Narrow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2000" b="1" baseline="-25000">
                          <a:latin typeface="Arial Narrow" pitchFamily="34" charset="0"/>
                          <a:cs typeface="Arial" pitchFamily="34" charset="0"/>
                        </a:rPr>
                        <a:t>2</a:t>
                      </a:r>
                      <a:endParaRPr lang="en-US" sz="2000" b="1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362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Arial Narrow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sz="2000" b="1" baseline="-25000">
                          <a:latin typeface="Arial Narrow" pitchFamily="34" charset="0"/>
                          <a:cs typeface="Arial" pitchFamily="34" charset="0"/>
                        </a:rPr>
                        <a:t>1</a:t>
                      </a:r>
                      <a:endParaRPr lang="en-US" sz="2000" b="1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362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Arial Narrow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sz="2000" b="1" baseline="-25000">
                          <a:latin typeface="Arial Narrow" pitchFamily="34" charset="0"/>
                          <a:cs typeface="Arial" pitchFamily="34" charset="0"/>
                        </a:rPr>
                        <a:t>2</a:t>
                      </a:r>
                      <a:endParaRPr lang="en-US" sz="2000" b="1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724046" y="566843"/>
            <a:ext cx="1442865" cy="920947"/>
            <a:chOff x="6903718" y="1739547"/>
            <a:chExt cx="2240992" cy="1430373"/>
          </a:xfrm>
        </p:grpSpPr>
        <p:sp>
          <p:nvSpPr>
            <p:cNvPr id="8" name="Oval 7"/>
            <p:cNvSpPr/>
            <p:nvPr/>
          </p:nvSpPr>
          <p:spPr>
            <a:xfrm>
              <a:off x="7406640" y="2103120"/>
              <a:ext cx="685800" cy="685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9" name="Group 68"/>
            <p:cNvGrpSpPr/>
            <p:nvPr/>
          </p:nvGrpSpPr>
          <p:grpSpPr>
            <a:xfrm>
              <a:off x="6903718" y="1739547"/>
              <a:ext cx="2240992" cy="1430373"/>
              <a:chOff x="4968240" y="75154"/>
              <a:chExt cx="2866857" cy="1829846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4968240" y="944880"/>
                <a:ext cx="2164080" cy="960120"/>
              </a:xfrm>
              <a:custGeom>
                <a:avLst/>
                <a:gdLst>
                  <a:gd name="connsiteX0" fmla="*/ 0 w 2133600"/>
                  <a:gd name="connsiteY0" fmla="*/ 944880 h 944880"/>
                  <a:gd name="connsiteX1" fmla="*/ 1082040 w 2133600"/>
                  <a:gd name="connsiteY1" fmla="*/ 0 h 944880"/>
                  <a:gd name="connsiteX2" fmla="*/ 2133600 w 2133600"/>
                  <a:gd name="connsiteY2" fmla="*/ 899160 h 944880"/>
                  <a:gd name="connsiteX0" fmla="*/ 0 w 2164080"/>
                  <a:gd name="connsiteY0" fmla="*/ 944880 h 960120"/>
                  <a:gd name="connsiteX1" fmla="*/ 1082040 w 2164080"/>
                  <a:gd name="connsiteY1" fmla="*/ 0 h 960120"/>
                  <a:gd name="connsiteX2" fmla="*/ 2164080 w 2164080"/>
                  <a:gd name="connsiteY2" fmla="*/ 960120 h 960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4080" h="960120">
                    <a:moveTo>
                      <a:pt x="0" y="944880"/>
                    </a:moveTo>
                    <a:lnTo>
                      <a:pt x="1082040" y="0"/>
                    </a:lnTo>
                    <a:lnTo>
                      <a:pt x="2164080" y="96012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 sz="160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488949" y="75154"/>
                <a:ext cx="1346148" cy="794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smtClean="0">
                    <a:latin typeface="Arial Narrow" pitchFamily="34" charset="0"/>
                  </a:rPr>
                  <a:t>O-1s</a:t>
                </a:r>
                <a:endParaRPr lang="th-TH" sz="2000" b="1" baseline="-25000">
                  <a:latin typeface="Arial Narrow" pitchFamily="34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3741757" y="1690226"/>
            <a:ext cx="1425154" cy="997973"/>
            <a:chOff x="6903719" y="1692068"/>
            <a:chExt cx="2110444" cy="1477852"/>
          </a:xfrm>
        </p:grpSpPr>
        <p:sp>
          <p:nvSpPr>
            <p:cNvPr id="13" name="Oval 12"/>
            <p:cNvSpPr/>
            <p:nvPr/>
          </p:nvSpPr>
          <p:spPr>
            <a:xfrm>
              <a:off x="7330440" y="1996440"/>
              <a:ext cx="853440" cy="85344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03719" y="1692068"/>
              <a:ext cx="2110444" cy="1477852"/>
              <a:chOff x="4968240" y="14415"/>
              <a:chExt cx="2699848" cy="1890585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4968240" y="944880"/>
                <a:ext cx="2164080" cy="960120"/>
              </a:xfrm>
              <a:custGeom>
                <a:avLst/>
                <a:gdLst>
                  <a:gd name="connsiteX0" fmla="*/ 0 w 2133600"/>
                  <a:gd name="connsiteY0" fmla="*/ 944880 h 944880"/>
                  <a:gd name="connsiteX1" fmla="*/ 1082040 w 2133600"/>
                  <a:gd name="connsiteY1" fmla="*/ 0 h 944880"/>
                  <a:gd name="connsiteX2" fmla="*/ 2133600 w 2133600"/>
                  <a:gd name="connsiteY2" fmla="*/ 899160 h 944880"/>
                  <a:gd name="connsiteX0" fmla="*/ 0 w 2164080"/>
                  <a:gd name="connsiteY0" fmla="*/ 944880 h 960120"/>
                  <a:gd name="connsiteX1" fmla="*/ 1082040 w 2164080"/>
                  <a:gd name="connsiteY1" fmla="*/ 0 h 960120"/>
                  <a:gd name="connsiteX2" fmla="*/ 2164080 w 2164080"/>
                  <a:gd name="connsiteY2" fmla="*/ 960120 h 960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4080" h="960120">
                    <a:moveTo>
                      <a:pt x="0" y="944880"/>
                    </a:moveTo>
                    <a:lnTo>
                      <a:pt x="1082040" y="0"/>
                    </a:lnTo>
                    <a:lnTo>
                      <a:pt x="2164080" y="96012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 sz="160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343409" y="14415"/>
                <a:ext cx="1324679" cy="757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smtClean="0">
                    <a:latin typeface="Arial Narrow" pitchFamily="34" charset="0"/>
                  </a:rPr>
                  <a:t>O-2s</a:t>
                </a:r>
                <a:endParaRPr lang="th-TH" sz="2000" b="1" baseline="-25000">
                  <a:latin typeface="Arial Narrow" pitchFamily="34" charset="0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3845914" y="4159429"/>
            <a:ext cx="1573024" cy="1055067"/>
            <a:chOff x="4968240" y="70386"/>
            <a:chExt cx="2735270" cy="1834614"/>
          </a:xfrm>
        </p:grpSpPr>
        <p:grpSp>
          <p:nvGrpSpPr>
            <p:cNvPr id="18" name="Group 17"/>
            <p:cNvGrpSpPr/>
            <p:nvPr/>
          </p:nvGrpSpPr>
          <p:grpSpPr>
            <a:xfrm>
              <a:off x="5745480" y="70386"/>
              <a:ext cx="594360" cy="1807966"/>
              <a:chOff x="4282440" y="1072318"/>
              <a:chExt cx="960120" cy="2920562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4282440" y="1072318"/>
                <a:ext cx="960120" cy="1447800"/>
              </a:xfrm>
              <a:custGeom>
                <a:avLst/>
                <a:gdLst>
                  <a:gd name="connsiteX0" fmla="*/ 474980 w 1013460"/>
                  <a:gd name="connsiteY0" fmla="*/ 1534160 h 1544320"/>
                  <a:gd name="connsiteX1" fmla="*/ 2540 w 1013460"/>
                  <a:gd name="connsiteY1" fmla="*/ 589280 h 1544320"/>
                  <a:gd name="connsiteX2" fmla="*/ 490220 w 1013460"/>
                  <a:gd name="connsiteY2" fmla="*/ 10160 h 1544320"/>
                  <a:gd name="connsiteX3" fmla="*/ 1008380 w 1013460"/>
                  <a:gd name="connsiteY3" fmla="*/ 528320 h 1544320"/>
                  <a:gd name="connsiteX4" fmla="*/ 474980 w 1013460"/>
                  <a:gd name="connsiteY4" fmla="*/ 1534160 h 1544320"/>
                  <a:gd name="connsiteX0" fmla="*/ 576580 w 1031240"/>
                  <a:gd name="connsiteY0" fmla="*/ 1564640 h 1574800"/>
                  <a:gd name="connsiteX1" fmla="*/ 12700 w 1031240"/>
                  <a:gd name="connsiteY1" fmla="*/ 589280 h 1574800"/>
                  <a:gd name="connsiteX2" fmla="*/ 500380 w 1031240"/>
                  <a:gd name="connsiteY2" fmla="*/ 10160 h 1574800"/>
                  <a:gd name="connsiteX3" fmla="*/ 1018540 w 1031240"/>
                  <a:gd name="connsiteY3" fmla="*/ 528320 h 1574800"/>
                  <a:gd name="connsiteX4" fmla="*/ 576580 w 1031240"/>
                  <a:gd name="connsiteY4" fmla="*/ 1564640 h 1574800"/>
                  <a:gd name="connsiteX0" fmla="*/ 576580 w 1046480"/>
                  <a:gd name="connsiteY0" fmla="*/ 1557020 h 1559560"/>
                  <a:gd name="connsiteX1" fmla="*/ 12700 w 1046480"/>
                  <a:gd name="connsiteY1" fmla="*/ 581660 h 1559560"/>
                  <a:gd name="connsiteX2" fmla="*/ 500380 w 1046480"/>
                  <a:gd name="connsiteY2" fmla="*/ 2540 h 1559560"/>
                  <a:gd name="connsiteX3" fmla="*/ 1033780 w 1046480"/>
                  <a:gd name="connsiteY3" fmla="*/ 596900 h 1559560"/>
                  <a:gd name="connsiteX4" fmla="*/ 576580 w 1046480"/>
                  <a:gd name="connsiteY4" fmla="*/ 1557020 h 1559560"/>
                  <a:gd name="connsiteX0" fmla="*/ 568960 w 1031240"/>
                  <a:gd name="connsiteY0" fmla="*/ 1541780 h 1544320"/>
                  <a:gd name="connsiteX1" fmla="*/ 5080 w 1031240"/>
                  <a:gd name="connsiteY1" fmla="*/ 566420 h 1544320"/>
                  <a:gd name="connsiteX2" fmla="*/ 538480 w 1031240"/>
                  <a:gd name="connsiteY2" fmla="*/ 2540 h 1544320"/>
                  <a:gd name="connsiteX3" fmla="*/ 1026160 w 1031240"/>
                  <a:gd name="connsiteY3" fmla="*/ 581660 h 1544320"/>
                  <a:gd name="connsiteX4" fmla="*/ 568960 w 1031240"/>
                  <a:gd name="connsiteY4" fmla="*/ 1541780 h 1544320"/>
                  <a:gd name="connsiteX0" fmla="*/ 568960 w 1031240"/>
                  <a:gd name="connsiteY0" fmla="*/ 1541780 h 1544320"/>
                  <a:gd name="connsiteX1" fmla="*/ 5080 w 1031240"/>
                  <a:gd name="connsiteY1" fmla="*/ 566420 h 1544320"/>
                  <a:gd name="connsiteX2" fmla="*/ 538480 w 1031240"/>
                  <a:gd name="connsiteY2" fmla="*/ 2540 h 1544320"/>
                  <a:gd name="connsiteX3" fmla="*/ 1026160 w 1031240"/>
                  <a:gd name="connsiteY3" fmla="*/ 581660 h 1544320"/>
                  <a:gd name="connsiteX4" fmla="*/ 568960 w 1031240"/>
                  <a:gd name="connsiteY4" fmla="*/ 1541780 h 1544320"/>
                  <a:gd name="connsiteX0" fmla="*/ 568960 w 1031240"/>
                  <a:gd name="connsiteY0" fmla="*/ 1541780 h 1544320"/>
                  <a:gd name="connsiteX1" fmla="*/ 5080 w 1031240"/>
                  <a:gd name="connsiteY1" fmla="*/ 566420 h 1544320"/>
                  <a:gd name="connsiteX2" fmla="*/ 538480 w 1031240"/>
                  <a:gd name="connsiteY2" fmla="*/ 2540 h 1544320"/>
                  <a:gd name="connsiteX3" fmla="*/ 1026160 w 1031240"/>
                  <a:gd name="connsiteY3" fmla="*/ 581660 h 1544320"/>
                  <a:gd name="connsiteX4" fmla="*/ 568960 w 1031240"/>
                  <a:gd name="connsiteY4" fmla="*/ 1541780 h 1544320"/>
                  <a:gd name="connsiteX0" fmla="*/ 568960 w 1031240"/>
                  <a:gd name="connsiteY0" fmla="*/ 1541780 h 1544320"/>
                  <a:gd name="connsiteX1" fmla="*/ 5080 w 1031240"/>
                  <a:gd name="connsiteY1" fmla="*/ 566420 h 1544320"/>
                  <a:gd name="connsiteX2" fmla="*/ 538480 w 1031240"/>
                  <a:gd name="connsiteY2" fmla="*/ 2540 h 1544320"/>
                  <a:gd name="connsiteX3" fmla="*/ 1026160 w 1031240"/>
                  <a:gd name="connsiteY3" fmla="*/ 581660 h 1544320"/>
                  <a:gd name="connsiteX4" fmla="*/ 568960 w 1031240"/>
                  <a:gd name="connsiteY4" fmla="*/ 1541780 h 1544320"/>
                  <a:gd name="connsiteX0" fmla="*/ 508000 w 970280"/>
                  <a:gd name="connsiteY0" fmla="*/ 1539240 h 1539240"/>
                  <a:gd name="connsiteX1" fmla="*/ 5080 w 970280"/>
                  <a:gd name="connsiteY1" fmla="*/ 579120 h 1539240"/>
                  <a:gd name="connsiteX2" fmla="*/ 477520 w 970280"/>
                  <a:gd name="connsiteY2" fmla="*/ 0 h 1539240"/>
                  <a:gd name="connsiteX3" fmla="*/ 965200 w 970280"/>
                  <a:gd name="connsiteY3" fmla="*/ 579120 h 1539240"/>
                  <a:gd name="connsiteX4" fmla="*/ 508000 w 970280"/>
                  <a:gd name="connsiteY4" fmla="*/ 1539240 h 1539240"/>
                  <a:gd name="connsiteX0" fmla="*/ 561340 w 985520"/>
                  <a:gd name="connsiteY0" fmla="*/ 1554480 h 1554480"/>
                  <a:gd name="connsiteX1" fmla="*/ 12700 w 985520"/>
                  <a:gd name="connsiteY1" fmla="*/ 579120 h 1554480"/>
                  <a:gd name="connsiteX2" fmla="*/ 485140 w 985520"/>
                  <a:gd name="connsiteY2" fmla="*/ 0 h 1554480"/>
                  <a:gd name="connsiteX3" fmla="*/ 972820 w 985520"/>
                  <a:gd name="connsiteY3" fmla="*/ 579120 h 1554480"/>
                  <a:gd name="connsiteX4" fmla="*/ 561340 w 985520"/>
                  <a:gd name="connsiteY4" fmla="*/ 1554480 h 1554480"/>
                  <a:gd name="connsiteX0" fmla="*/ 543560 w 980440"/>
                  <a:gd name="connsiteY0" fmla="*/ 1539240 h 1539240"/>
                  <a:gd name="connsiteX1" fmla="*/ 10160 w 980440"/>
                  <a:gd name="connsiteY1" fmla="*/ 579120 h 1539240"/>
                  <a:gd name="connsiteX2" fmla="*/ 482600 w 980440"/>
                  <a:gd name="connsiteY2" fmla="*/ 0 h 1539240"/>
                  <a:gd name="connsiteX3" fmla="*/ 970280 w 980440"/>
                  <a:gd name="connsiteY3" fmla="*/ 579120 h 1539240"/>
                  <a:gd name="connsiteX4" fmla="*/ 543560 w 980440"/>
                  <a:gd name="connsiteY4" fmla="*/ 1539240 h 1539240"/>
                  <a:gd name="connsiteX0" fmla="*/ 508000 w 970280"/>
                  <a:gd name="connsiteY0" fmla="*/ 1539240 h 1539240"/>
                  <a:gd name="connsiteX1" fmla="*/ 5080 w 970280"/>
                  <a:gd name="connsiteY1" fmla="*/ 579120 h 1539240"/>
                  <a:gd name="connsiteX2" fmla="*/ 477520 w 970280"/>
                  <a:gd name="connsiteY2" fmla="*/ 0 h 1539240"/>
                  <a:gd name="connsiteX3" fmla="*/ 965200 w 970280"/>
                  <a:gd name="connsiteY3" fmla="*/ 579120 h 1539240"/>
                  <a:gd name="connsiteX4" fmla="*/ 508000 w 970280"/>
                  <a:gd name="connsiteY4" fmla="*/ 1539240 h 1539240"/>
                  <a:gd name="connsiteX0" fmla="*/ 502920 w 960120"/>
                  <a:gd name="connsiteY0" fmla="*/ 1447800 h 1447800"/>
                  <a:gd name="connsiteX1" fmla="*/ 0 w 960120"/>
                  <a:gd name="connsiteY1" fmla="*/ 487680 h 1447800"/>
                  <a:gd name="connsiteX2" fmla="*/ 502920 w 960120"/>
                  <a:gd name="connsiteY2" fmla="*/ 0 h 1447800"/>
                  <a:gd name="connsiteX3" fmla="*/ 960120 w 960120"/>
                  <a:gd name="connsiteY3" fmla="*/ 487680 h 1447800"/>
                  <a:gd name="connsiteX4" fmla="*/ 502920 w 960120"/>
                  <a:gd name="connsiteY4" fmla="*/ 1447800 h 1447800"/>
                  <a:gd name="connsiteX0" fmla="*/ 502920 w 960120"/>
                  <a:gd name="connsiteY0" fmla="*/ 1447800 h 1447800"/>
                  <a:gd name="connsiteX1" fmla="*/ 0 w 960120"/>
                  <a:gd name="connsiteY1" fmla="*/ 487680 h 1447800"/>
                  <a:gd name="connsiteX2" fmla="*/ 502920 w 960120"/>
                  <a:gd name="connsiteY2" fmla="*/ 0 h 1447800"/>
                  <a:gd name="connsiteX3" fmla="*/ 960120 w 960120"/>
                  <a:gd name="connsiteY3" fmla="*/ 487680 h 1447800"/>
                  <a:gd name="connsiteX4" fmla="*/ 502920 w 960120"/>
                  <a:gd name="connsiteY4" fmla="*/ 1447800 h 1447800"/>
                  <a:gd name="connsiteX0" fmla="*/ 502920 w 960120"/>
                  <a:gd name="connsiteY0" fmla="*/ 1447800 h 1447800"/>
                  <a:gd name="connsiteX1" fmla="*/ 0 w 960120"/>
                  <a:gd name="connsiteY1" fmla="*/ 487680 h 1447800"/>
                  <a:gd name="connsiteX2" fmla="*/ 502920 w 960120"/>
                  <a:gd name="connsiteY2" fmla="*/ 0 h 1447800"/>
                  <a:gd name="connsiteX3" fmla="*/ 960120 w 960120"/>
                  <a:gd name="connsiteY3" fmla="*/ 487680 h 1447800"/>
                  <a:gd name="connsiteX4" fmla="*/ 502920 w 960120"/>
                  <a:gd name="connsiteY4" fmla="*/ 1447800 h 1447800"/>
                  <a:gd name="connsiteX0" fmla="*/ 502920 w 960120"/>
                  <a:gd name="connsiteY0" fmla="*/ 1447800 h 1447800"/>
                  <a:gd name="connsiteX1" fmla="*/ 0 w 960120"/>
                  <a:gd name="connsiteY1" fmla="*/ 487680 h 1447800"/>
                  <a:gd name="connsiteX2" fmla="*/ 502920 w 960120"/>
                  <a:gd name="connsiteY2" fmla="*/ 0 h 1447800"/>
                  <a:gd name="connsiteX3" fmla="*/ 960120 w 960120"/>
                  <a:gd name="connsiteY3" fmla="*/ 487680 h 1447800"/>
                  <a:gd name="connsiteX4" fmla="*/ 502920 w 960120"/>
                  <a:gd name="connsiteY4" fmla="*/ 1447800 h 144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0120" h="1447800">
                    <a:moveTo>
                      <a:pt x="502920" y="1447800"/>
                    </a:moveTo>
                    <a:cubicBezTo>
                      <a:pt x="342900" y="1447800"/>
                      <a:pt x="0" y="728980"/>
                      <a:pt x="0" y="487680"/>
                    </a:cubicBezTo>
                    <a:cubicBezTo>
                      <a:pt x="0" y="246380"/>
                      <a:pt x="160020" y="0"/>
                      <a:pt x="502920" y="0"/>
                    </a:cubicBezTo>
                    <a:cubicBezTo>
                      <a:pt x="784860" y="0"/>
                      <a:pt x="960120" y="246380"/>
                      <a:pt x="960120" y="487680"/>
                    </a:cubicBezTo>
                    <a:cubicBezTo>
                      <a:pt x="960120" y="728980"/>
                      <a:pt x="662940" y="1447800"/>
                      <a:pt x="502920" y="1447800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/>
              </a:p>
            </p:txBody>
          </p:sp>
          <p:sp>
            <p:nvSpPr>
              <p:cNvPr id="22" name="Freeform 21"/>
              <p:cNvSpPr/>
              <p:nvPr/>
            </p:nvSpPr>
            <p:spPr>
              <a:xfrm flipV="1">
                <a:off x="4282440" y="2545080"/>
                <a:ext cx="960120" cy="1447800"/>
              </a:xfrm>
              <a:custGeom>
                <a:avLst/>
                <a:gdLst>
                  <a:gd name="connsiteX0" fmla="*/ 474980 w 1013460"/>
                  <a:gd name="connsiteY0" fmla="*/ 1534160 h 1544320"/>
                  <a:gd name="connsiteX1" fmla="*/ 2540 w 1013460"/>
                  <a:gd name="connsiteY1" fmla="*/ 589280 h 1544320"/>
                  <a:gd name="connsiteX2" fmla="*/ 490220 w 1013460"/>
                  <a:gd name="connsiteY2" fmla="*/ 10160 h 1544320"/>
                  <a:gd name="connsiteX3" fmla="*/ 1008380 w 1013460"/>
                  <a:gd name="connsiteY3" fmla="*/ 528320 h 1544320"/>
                  <a:gd name="connsiteX4" fmla="*/ 474980 w 1013460"/>
                  <a:gd name="connsiteY4" fmla="*/ 1534160 h 1544320"/>
                  <a:gd name="connsiteX0" fmla="*/ 576580 w 1031240"/>
                  <a:gd name="connsiteY0" fmla="*/ 1564640 h 1574800"/>
                  <a:gd name="connsiteX1" fmla="*/ 12700 w 1031240"/>
                  <a:gd name="connsiteY1" fmla="*/ 589280 h 1574800"/>
                  <a:gd name="connsiteX2" fmla="*/ 500380 w 1031240"/>
                  <a:gd name="connsiteY2" fmla="*/ 10160 h 1574800"/>
                  <a:gd name="connsiteX3" fmla="*/ 1018540 w 1031240"/>
                  <a:gd name="connsiteY3" fmla="*/ 528320 h 1574800"/>
                  <a:gd name="connsiteX4" fmla="*/ 576580 w 1031240"/>
                  <a:gd name="connsiteY4" fmla="*/ 1564640 h 1574800"/>
                  <a:gd name="connsiteX0" fmla="*/ 576580 w 1046480"/>
                  <a:gd name="connsiteY0" fmla="*/ 1557020 h 1559560"/>
                  <a:gd name="connsiteX1" fmla="*/ 12700 w 1046480"/>
                  <a:gd name="connsiteY1" fmla="*/ 581660 h 1559560"/>
                  <a:gd name="connsiteX2" fmla="*/ 500380 w 1046480"/>
                  <a:gd name="connsiteY2" fmla="*/ 2540 h 1559560"/>
                  <a:gd name="connsiteX3" fmla="*/ 1033780 w 1046480"/>
                  <a:gd name="connsiteY3" fmla="*/ 596900 h 1559560"/>
                  <a:gd name="connsiteX4" fmla="*/ 576580 w 1046480"/>
                  <a:gd name="connsiteY4" fmla="*/ 1557020 h 1559560"/>
                  <a:gd name="connsiteX0" fmla="*/ 568960 w 1031240"/>
                  <a:gd name="connsiteY0" fmla="*/ 1541780 h 1544320"/>
                  <a:gd name="connsiteX1" fmla="*/ 5080 w 1031240"/>
                  <a:gd name="connsiteY1" fmla="*/ 566420 h 1544320"/>
                  <a:gd name="connsiteX2" fmla="*/ 538480 w 1031240"/>
                  <a:gd name="connsiteY2" fmla="*/ 2540 h 1544320"/>
                  <a:gd name="connsiteX3" fmla="*/ 1026160 w 1031240"/>
                  <a:gd name="connsiteY3" fmla="*/ 581660 h 1544320"/>
                  <a:gd name="connsiteX4" fmla="*/ 568960 w 1031240"/>
                  <a:gd name="connsiteY4" fmla="*/ 1541780 h 1544320"/>
                  <a:gd name="connsiteX0" fmla="*/ 568960 w 1031240"/>
                  <a:gd name="connsiteY0" fmla="*/ 1541780 h 1544320"/>
                  <a:gd name="connsiteX1" fmla="*/ 5080 w 1031240"/>
                  <a:gd name="connsiteY1" fmla="*/ 566420 h 1544320"/>
                  <a:gd name="connsiteX2" fmla="*/ 538480 w 1031240"/>
                  <a:gd name="connsiteY2" fmla="*/ 2540 h 1544320"/>
                  <a:gd name="connsiteX3" fmla="*/ 1026160 w 1031240"/>
                  <a:gd name="connsiteY3" fmla="*/ 581660 h 1544320"/>
                  <a:gd name="connsiteX4" fmla="*/ 568960 w 1031240"/>
                  <a:gd name="connsiteY4" fmla="*/ 1541780 h 1544320"/>
                  <a:gd name="connsiteX0" fmla="*/ 568960 w 1031240"/>
                  <a:gd name="connsiteY0" fmla="*/ 1541780 h 1544320"/>
                  <a:gd name="connsiteX1" fmla="*/ 5080 w 1031240"/>
                  <a:gd name="connsiteY1" fmla="*/ 566420 h 1544320"/>
                  <a:gd name="connsiteX2" fmla="*/ 538480 w 1031240"/>
                  <a:gd name="connsiteY2" fmla="*/ 2540 h 1544320"/>
                  <a:gd name="connsiteX3" fmla="*/ 1026160 w 1031240"/>
                  <a:gd name="connsiteY3" fmla="*/ 581660 h 1544320"/>
                  <a:gd name="connsiteX4" fmla="*/ 568960 w 1031240"/>
                  <a:gd name="connsiteY4" fmla="*/ 1541780 h 1544320"/>
                  <a:gd name="connsiteX0" fmla="*/ 568960 w 1031240"/>
                  <a:gd name="connsiteY0" fmla="*/ 1541780 h 1544320"/>
                  <a:gd name="connsiteX1" fmla="*/ 5080 w 1031240"/>
                  <a:gd name="connsiteY1" fmla="*/ 566420 h 1544320"/>
                  <a:gd name="connsiteX2" fmla="*/ 538480 w 1031240"/>
                  <a:gd name="connsiteY2" fmla="*/ 2540 h 1544320"/>
                  <a:gd name="connsiteX3" fmla="*/ 1026160 w 1031240"/>
                  <a:gd name="connsiteY3" fmla="*/ 581660 h 1544320"/>
                  <a:gd name="connsiteX4" fmla="*/ 568960 w 1031240"/>
                  <a:gd name="connsiteY4" fmla="*/ 1541780 h 1544320"/>
                  <a:gd name="connsiteX0" fmla="*/ 508000 w 970280"/>
                  <a:gd name="connsiteY0" fmla="*/ 1539240 h 1539240"/>
                  <a:gd name="connsiteX1" fmla="*/ 5080 w 970280"/>
                  <a:gd name="connsiteY1" fmla="*/ 579120 h 1539240"/>
                  <a:gd name="connsiteX2" fmla="*/ 477520 w 970280"/>
                  <a:gd name="connsiteY2" fmla="*/ 0 h 1539240"/>
                  <a:gd name="connsiteX3" fmla="*/ 965200 w 970280"/>
                  <a:gd name="connsiteY3" fmla="*/ 579120 h 1539240"/>
                  <a:gd name="connsiteX4" fmla="*/ 508000 w 970280"/>
                  <a:gd name="connsiteY4" fmla="*/ 1539240 h 1539240"/>
                  <a:gd name="connsiteX0" fmla="*/ 561340 w 985520"/>
                  <a:gd name="connsiteY0" fmla="*/ 1554480 h 1554480"/>
                  <a:gd name="connsiteX1" fmla="*/ 12700 w 985520"/>
                  <a:gd name="connsiteY1" fmla="*/ 579120 h 1554480"/>
                  <a:gd name="connsiteX2" fmla="*/ 485140 w 985520"/>
                  <a:gd name="connsiteY2" fmla="*/ 0 h 1554480"/>
                  <a:gd name="connsiteX3" fmla="*/ 972820 w 985520"/>
                  <a:gd name="connsiteY3" fmla="*/ 579120 h 1554480"/>
                  <a:gd name="connsiteX4" fmla="*/ 561340 w 985520"/>
                  <a:gd name="connsiteY4" fmla="*/ 1554480 h 1554480"/>
                  <a:gd name="connsiteX0" fmla="*/ 543560 w 980440"/>
                  <a:gd name="connsiteY0" fmla="*/ 1539240 h 1539240"/>
                  <a:gd name="connsiteX1" fmla="*/ 10160 w 980440"/>
                  <a:gd name="connsiteY1" fmla="*/ 579120 h 1539240"/>
                  <a:gd name="connsiteX2" fmla="*/ 482600 w 980440"/>
                  <a:gd name="connsiteY2" fmla="*/ 0 h 1539240"/>
                  <a:gd name="connsiteX3" fmla="*/ 970280 w 980440"/>
                  <a:gd name="connsiteY3" fmla="*/ 579120 h 1539240"/>
                  <a:gd name="connsiteX4" fmla="*/ 543560 w 980440"/>
                  <a:gd name="connsiteY4" fmla="*/ 1539240 h 1539240"/>
                  <a:gd name="connsiteX0" fmla="*/ 508000 w 970280"/>
                  <a:gd name="connsiteY0" fmla="*/ 1539240 h 1539240"/>
                  <a:gd name="connsiteX1" fmla="*/ 5080 w 970280"/>
                  <a:gd name="connsiteY1" fmla="*/ 579120 h 1539240"/>
                  <a:gd name="connsiteX2" fmla="*/ 477520 w 970280"/>
                  <a:gd name="connsiteY2" fmla="*/ 0 h 1539240"/>
                  <a:gd name="connsiteX3" fmla="*/ 965200 w 970280"/>
                  <a:gd name="connsiteY3" fmla="*/ 579120 h 1539240"/>
                  <a:gd name="connsiteX4" fmla="*/ 508000 w 970280"/>
                  <a:gd name="connsiteY4" fmla="*/ 1539240 h 1539240"/>
                  <a:gd name="connsiteX0" fmla="*/ 502920 w 960120"/>
                  <a:gd name="connsiteY0" fmla="*/ 1447800 h 1447800"/>
                  <a:gd name="connsiteX1" fmla="*/ 0 w 960120"/>
                  <a:gd name="connsiteY1" fmla="*/ 487680 h 1447800"/>
                  <a:gd name="connsiteX2" fmla="*/ 502920 w 960120"/>
                  <a:gd name="connsiteY2" fmla="*/ 0 h 1447800"/>
                  <a:gd name="connsiteX3" fmla="*/ 960120 w 960120"/>
                  <a:gd name="connsiteY3" fmla="*/ 487680 h 1447800"/>
                  <a:gd name="connsiteX4" fmla="*/ 502920 w 960120"/>
                  <a:gd name="connsiteY4" fmla="*/ 1447800 h 1447800"/>
                  <a:gd name="connsiteX0" fmla="*/ 502920 w 960120"/>
                  <a:gd name="connsiteY0" fmla="*/ 1447800 h 1447800"/>
                  <a:gd name="connsiteX1" fmla="*/ 0 w 960120"/>
                  <a:gd name="connsiteY1" fmla="*/ 487680 h 1447800"/>
                  <a:gd name="connsiteX2" fmla="*/ 502920 w 960120"/>
                  <a:gd name="connsiteY2" fmla="*/ 0 h 1447800"/>
                  <a:gd name="connsiteX3" fmla="*/ 960120 w 960120"/>
                  <a:gd name="connsiteY3" fmla="*/ 487680 h 1447800"/>
                  <a:gd name="connsiteX4" fmla="*/ 502920 w 960120"/>
                  <a:gd name="connsiteY4" fmla="*/ 1447800 h 1447800"/>
                  <a:gd name="connsiteX0" fmla="*/ 502920 w 960120"/>
                  <a:gd name="connsiteY0" fmla="*/ 1447800 h 1447800"/>
                  <a:gd name="connsiteX1" fmla="*/ 0 w 960120"/>
                  <a:gd name="connsiteY1" fmla="*/ 487680 h 1447800"/>
                  <a:gd name="connsiteX2" fmla="*/ 502920 w 960120"/>
                  <a:gd name="connsiteY2" fmla="*/ 0 h 1447800"/>
                  <a:gd name="connsiteX3" fmla="*/ 960120 w 960120"/>
                  <a:gd name="connsiteY3" fmla="*/ 487680 h 1447800"/>
                  <a:gd name="connsiteX4" fmla="*/ 502920 w 960120"/>
                  <a:gd name="connsiteY4" fmla="*/ 1447800 h 1447800"/>
                  <a:gd name="connsiteX0" fmla="*/ 502920 w 960120"/>
                  <a:gd name="connsiteY0" fmla="*/ 1447800 h 1447800"/>
                  <a:gd name="connsiteX1" fmla="*/ 0 w 960120"/>
                  <a:gd name="connsiteY1" fmla="*/ 487680 h 1447800"/>
                  <a:gd name="connsiteX2" fmla="*/ 502920 w 960120"/>
                  <a:gd name="connsiteY2" fmla="*/ 0 h 1447800"/>
                  <a:gd name="connsiteX3" fmla="*/ 960120 w 960120"/>
                  <a:gd name="connsiteY3" fmla="*/ 487680 h 1447800"/>
                  <a:gd name="connsiteX4" fmla="*/ 502920 w 960120"/>
                  <a:gd name="connsiteY4" fmla="*/ 1447800 h 144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0120" h="1447800">
                    <a:moveTo>
                      <a:pt x="502920" y="1447800"/>
                    </a:moveTo>
                    <a:cubicBezTo>
                      <a:pt x="342900" y="1447800"/>
                      <a:pt x="0" y="728980"/>
                      <a:pt x="0" y="487680"/>
                    </a:cubicBezTo>
                    <a:cubicBezTo>
                      <a:pt x="0" y="246380"/>
                      <a:pt x="160020" y="0"/>
                      <a:pt x="502920" y="0"/>
                    </a:cubicBezTo>
                    <a:cubicBezTo>
                      <a:pt x="784860" y="0"/>
                      <a:pt x="960120" y="246380"/>
                      <a:pt x="960120" y="487680"/>
                    </a:cubicBezTo>
                    <a:cubicBezTo>
                      <a:pt x="960120" y="728980"/>
                      <a:pt x="662940" y="1447800"/>
                      <a:pt x="502920" y="1447800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/>
              </a:p>
            </p:txBody>
          </p:sp>
        </p:grpSp>
        <p:sp>
          <p:nvSpPr>
            <p:cNvPr id="19" name="Freeform 18"/>
            <p:cNvSpPr/>
            <p:nvPr/>
          </p:nvSpPr>
          <p:spPr>
            <a:xfrm>
              <a:off x="4968240" y="944880"/>
              <a:ext cx="2164080" cy="960120"/>
            </a:xfrm>
            <a:custGeom>
              <a:avLst/>
              <a:gdLst>
                <a:gd name="connsiteX0" fmla="*/ 0 w 2133600"/>
                <a:gd name="connsiteY0" fmla="*/ 944880 h 944880"/>
                <a:gd name="connsiteX1" fmla="*/ 1082040 w 2133600"/>
                <a:gd name="connsiteY1" fmla="*/ 0 h 944880"/>
                <a:gd name="connsiteX2" fmla="*/ 2133600 w 2133600"/>
                <a:gd name="connsiteY2" fmla="*/ 899160 h 944880"/>
                <a:gd name="connsiteX0" fmla="*/ 0 w 2164080"/>
                <a:gd name="connsiteY0" fmla="*/ 944880 h 960120"/>
                <a:gd name="connsiteX1" fmla="*/ 1082040 w 2164080"/>
                <a:gd name="connsiteY1" fmla="*/ 0 h 960120"/>
                <a:gd name="connsiteX2" fmla="*/ 2164080 w 2164080"/>
                <a:gd name="connsiteY2" fmla="*/ 960120 h 96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4080" h="960120">
                  <a:moveTo>
                    <a:pt x="0" y="944880"/>
                  </a:moveTo>
                  <a:lnTo>
                    <a:pt x="1082040" y="0"/>
                  </a:lnTo>
                  <a:lnTo>
                    <a:pt x="2164080" y="96012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87439" y="716279"/>
              <a:ext cx="1516071" cy="695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latin typeface="Arial Narrow" pitchFamily="34" charset="0"/>
                </a:rPr>
                <a:t>O-2p</a:t>
              </a:r>
              <a:r>
                <a:rPr lang="en-US" sz="2000" b="1" baseline="-25000" smtClean="0">
                  <a:latin typeface="Arial Narrow" pitchFamily="34" charset="0"/>
                </a:rPr>
                <a:t>z</a:t>
              </a:r>
              <a:endParaRPr lang="th-TH" sz="2000" b="1" baseline="-25000">
                <a:latin typeface="Arial Narrow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832990" y="2965717"/>
            <a:ext cx="1466123" cy="1016086"/>
            <a:chOff x="5059680" y="2210493"/>
            <a:chExt cx="2703768" cy="1873827"/>
          </a:xfrm>
        </p:grpSpPr>
        <p:grpSp>
          <p:nvGrpSpPr>
            <p:cNvPr id="24" name="Group 23"/>
            <p:cNvGrpSpPr/>
            <p:nvPr/>
          </p:nvGrpSpPr>
          <p:grpSpPr>
            <a:xfrm rot="5400000" flipH="1">
              <a:off x="5852160" y="2249706"/>
              <a:ext cx="594360" cy="1807966"/>
              <a:chOff x="4282440" y="1072318"/>
              <a:chExt cx="960120" cy="2920562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4282440" y="1072318"/>
                <a:ext cx="960120" cy="1447800"/>
              </a:xfrm>
              <a:custGeom>
                <a:avLst/>
                <a:gdLst>
                  <a:gd name="connsiteX0" fmla="*/ 474980 w 1013460"/>
                  <a:gd name="connsiteY0" fmla="*/ 1534160 h 1544320"/>
                  <a:gd name="connsiteX1" fmla="*/ 2540 w 1013460"/>
                  <a:gd name="connsiteY1" fmla="*/ 589280 h 1544320"/>
                  <a:gd name="connsiteX2" fmla="*/ 490220 w 1013460"/>
                  <a:gd name="connsiteY2" fmla="*/ 10160 h 1544320"/>
                  <a:gd name="connsiteX3" fmla="*/ 1008380 w 1013460"/>
                  <a:gd name="connsiteY3" fmla="*/ 528320 h 1544320"/>
                  <a:gd name="connsiteX4" fmla="*/ 474980 w 1013460"/>
                  <a:gd name="connsiteY4" fmla="*/ 1534160 h 1544320"/>
                  <a:gd name="connsiteX0" fmla="*/ 576580 w 1031240"/>
                  <a:gd name="connsiteY0" fmla="*/ 1564640 h 1574800"/>
                  <a:gd name="connsiteX1" fmla="*/ 12700 w 1031240"/>
                  <a:gd name="connsiteY1" fmla="*/ 589280 h 1574800"/>
                  <a:gd name="connsiteX2" fmla="*/ 500380 w 1031240"/>
                  <a:gd name="connsiteY2" fmla="*/ 10160 h 1574800"/>
                  <a:gd name="connsiteX3" fmla="*/ 1018540 w 1031240"/>
                  <a:gd name="connsiteY3" fmla="*/ 528320 h 1574800"/>
                  <a:gd name="connsiteX4" fmla="*/ 576580 w 1031240"/>
                  <a:gd name="connsiteY4" fmla="*/ 1564640 h 1574800"/>
                  <a:gd name="connsiteX0" fmla="*/ 576580 w 1046480"/>
                  <a:gd name="connsiteY0" fmla="*/ 1557020 h 1559560"/>
                  <a:gd name="connsiteX1" fmla="*/ 12700 w 1046480"/>
                  <a:gd name="connsiteY1" fmla="*/ 581660 h 1559560"/>
                  <a:gd name="connsiteX2" fmla="*/ 500380 w 1046480"/>
                  <a:gd name="connsiteY2" fmla="*/ 2540 h 1559560"/>
                  <a:gd name="connsiteX3" fmla="*/ 1033780 w 1046480"/>
                  <a:gd name="connsiteY3" fmla="*/ 596900 h 1559560"/>
                  <a:gd name="connsiteX4" fmla="*/ 576580 w 1046480"/>
                  <a:gd name="connsiteY4" fmla="*/ 1557020 h 1559560"/>
                  <a:gd name="connsiteX0" fmla="*/ 568960 w 1031240"/>
                  <a:gd name="connsiteY0" fmla="*/ 1541780 h 1544320"/>
                  <a:gd name="connsiteX1" fmla="*/ 5080 w 1031240"/>
                  <a:gd name="connsiteY1" fmla="*/ 566420 h 1544320"/>
                  <a:gd name="connsiteX2" fmla="*/ 538480 w 1031240"/>
                  <a:gd name="connsiteY2" fmla="*/ 2540 h 1544320"/>
                  <a:gd name="connsiteX3" fmla="*/ 1026160 w 1031240"/>
                  <a:gd name="connsiteY3" fmla="*/ 581660 h 1544320"/>
                  <a:gd name="connsiteX4" fmla="*/ 568960 w 1031240"/>
                  <a:gd name="connsiteY4" fmla="*/ 1541780 h 1544320"/>
                  <a:gd name="connsiteX0" fmla="*/ 568960 w 1031240"/>
                  <a:gd name="connsiteY0" fmla="*/ 1541780 h 1544320"/>
                  <a:gd name="connsiteX1" fmla="*/ 5080 w 1031240"/>
                  <a:gd name="connsiteY1" fmla="*/ 566420 h 1544320"/>
                  <a:gd name="connsiteX2" fmla="*/ 538480 w 1031240"/>
                  <a:gd name="connsiteY2" fmla="*/ 2540 h 1544320"/>
                  <a:gd name="connsiteX3" fmla="*/ 1026160 w 1031240"/>
                  <a:gd name="connsiteY3" fmla="*/ 581660 h 1544320"/>
                  <a:gd name="connsiteX4" fmla="*/ 568960 w 1031240"/>
                  <a:gd name="connsiteY4" fmla="*/ 1541780 h 1544320"/>
                  <a:gd name="connsiteX0" fmla="*/ 568960 w 1031240"/>
                  <a:gd name="connsiteY0" fmla="*/ 1541780 h 1544320"/>
                  <a:gd name="connsiteX1" fmla="*/ 5080 w 1031240"/>
                  <a:gd name="connsiteY1" fmla="*/ 566420 h 1544320"/>
                  <a:gd name="connsiteX2" fmla="*/ 538480 w 1031240"/>
                  <a:gd name="connsiteY2" fmla="*/ 2540 h 1544320"/>
                  <a:gd name="connsiteX3" fmla="*/ 1026160 w 1031240"/>
                  <a:gd name="connsiteY3" fmla="*/ 581660 h 1544320"/>
                  <a:gd name="connsiteX4" fmla="*/ 568960 w 1031240"/>
                  <a:gd name="connsiteY4" fmla="*/ 1541780 h 1544320"/>
                  <a:gd name="connsiteX0" fmla="*/ 568960 w 1031240"/>
                  <a:gd name="connsiteY0" fmla="*/ 1541780 h 1544320"/>
                  <a:gd name="connsiteX1" fmla="*/ 5080 w 1031240"/>
                  <a:gd name="connsiteY1" fmla="*/ 566420 h 1544320"/>
                  <a:gd name="connsiteX2" fmla="*/ 538480 w 1031240"/>
                  <a:gd name="connsiteY2" fmla="*/ 2540 h 1544320"/>
                  <a:gd name="connsiteX3" fmla="*/ 1026160 w 1031240"/>
                  <a:gd name="connsiteY3" fmla="*/ 581660 h 1544320"/>
                  <a:gd name="connsiteX4" fmla="*/ 568960 w 1031240"/>
                  <a:gd name="connsiteY4" fmla="*/ 1541780 h 1544320"/>
                  <a:gd name="connsiteX0" fmla="*/ 508000 w 970280"/>
                  <a:gd name="connsiteY0" fmla="*/ 1539240 h 1539240"/>
                  <a:gd name="connsiteX1" fmla="*/ 5080 w 970280"/>
                  <a:gd name="connsiteY1" fmla="*/ 579120 h 1539240"/>
                  <a:gd name="connsiteX2" fmla="*/ 477520 w 970280"/>
                  <a:gd name="connsiteY2" fmla="*/ 0 h 1539240"/>
                  <a:gd name="connsiteX3" fmla="*/ 965200 w 970280"/>
                  <a:gd name="connsiteY3" fmla="*/ 579120 h 1539240"/>
                  <a:gd name="connsiteX4" fmla="*/ 508000 w 970280"/>
                  <a:gd name="connsiteY4" fmla="*/ 1539240 h 1539240"/>
                  <a:gd name="connsiteX0" fmla="*/ 561340 w 985520"/>
                  <a:gd name="connsiteY0" fmla="*/ 1554480 h 1554480"/>
                  <a:gd name="connsiteX1" fmla="*/ 12700 w 985520"/>
                  <a:gd name="connsiteY1" fmla="*/ 579120 h 1554480"/>
                  <a:gd name="connsiteX2" fmla="*/ 485140 w 985520"/>
                  <a:gd name="connsiteY2" fmla="*/ 0 h 1554480"/>
                  <a:gd name="connsiteX3" fmla="*/ 972820 w 985520"/>
                  <a:gd name="connsiteY3" fmla="*/ 579120 h 1554480"/>
                  <a:gd name="connsiteX4" fmla="*/ 561340 w 985520"/>
                  <a:gd name="connsiteY4" fmla="*/ 1554480 h 1554480"/>
                  <a:gd name="connsiteX0" fmla="*/ 543560 w 980440"/>
                  <a:gd name="connsiteY0" fmla="*/ 1539240 h 1539240"/>
                  <a:gd name="connsiteX1" fmla="*/ 10160 w 980440"/>
                  <a:gd name="connsiteY1" fmla="*/ 579120 h 1539240"/>
                  <a:gd name="connsiteX2" fmla="*/ 482600 w 980440"/>
                  <a:gd name="connsiteY2" fmla="*/ 0 h 1539240"/>
                  <a:gd name="connsiteX3" fmla="*/ 970280 w 980440"/>
                  <a:gd name="connsiteY3" fmla="*/ 579120 h 1539240"/>
                  <a:gd name="connsiteX4" fmla="*/ 543560 w 980440"/>
                  <a:gd name="connsiteY4" fmla="*/ 1539240 h 1539240"/>
                  <a:gd name="connsiteX0" fmla="*/ 508000 w 970280"/>
                  <a:gd name="connsiteY0" fmla="*/ 1539240 h 1539240"/>
                  <a:gd name="connsiteX1" fmla="*/ 5080 w 970280"/>
                  <a:gd name="connsiteY1" fmla="*/ 579120 h 1539240"/>
                  <a:gd name="connsiteX2" fmla="*/ 477520 w 970280"/>
                  <a:gd name="connsiteY2" fmla="*/ 0 h 1539240"/>
                  <a:gd name="connsiteX3" fmla="*/ 965200 w 970280"/>
                  <a:gd name="connsiteY3" fmla="*/ 579120 h 1539240"/>
                  <a:gd name="connsiteX4" fmla="*/ 508000 w 970280"/>
                  <a:gd name="connsiteY4" fmla="*/ 1539240 h 1539240"/>
                  <a:gd name="connsiteX0" fmla="*/ 502920 w 960120"/>
                  <a:gd name="connsiteY0" fmla="*/ 1447800 h 1447800"/>
                  <a:gd name="connsiteX1" fmla="*/ 0 w 960120"/>
                  <a:gd name="connsiteY1" fmla="*/ 487680 h 1447800"/>
                  <a:gd name="connsiteX2" fmla="*/ 502920 w 960120"/>
                  <a:gd name="connsiteY2" fmla="*/ 0 h 1447800"/>
                  <a:gd name="connsiteX3" fmla="*/ 960120 w 960120"/>
                  <a:gd name="connsiteY3" fmla="*/ 487680 h 1447800"/>
                  <a:gd name="connsiteX4" fmla="*/ 502920 w 960120"/>
                  <a:gd name="connsiteY4" fmla="*/ 1447800 h 1447800"/>
                  <a:gd name="connsiteX0" fmla="*/ 502920 w 960120"/>
                  <a:gd name="connsiteY0" fmla="*/ 1447800 h 1447800"/>
                  <a:gd name="connsiteX1" fmla="*/ 0 w 960120"/>
                  <a:gd name="connsiteY1" fmla="*/ 487680 h 1447800"/>
                  <a:gd name="connsiteX2" fmla="*/ 502920 w 960120"/>
                  <a:gd name="connsiteY2" fmla="*/ 0 h 1447800"/>
                  <a:gd name="connsiteX3" fmla="*/ 960120 w 960120"/>
                  <a:gd name="connsiteY3" fmla="*/ 487680 h 1447800"/>
                  <a:gd name="connsiteX4" fmla="*/ 502920 w 960120"/>
                  <a:gd name="connsiteY4" fmla="*/ 1447800 h 1447800"/>
                  <a:gd name="connsiteX0" fmla="*/ 502920 w 960120"/>
                  <a:gd name="connsiteY0" fmla="*/ 1447800 h 1447800"/>
                  <a:gd name="connsiteX1" fmla="*/ 0 w 960120"/>
                  <a:gd name="connsiteY1" fmla="*/ 487680 h 1447800"/>
                  <a:gd name="connsiteX2" fmla="*/ 502920 w 960120"/>
                  <a:gd name="connsiteY2" fmla="*/ 0 h 1447800"/>
                  <a:gd name="connsiteX3" fmla="*/ 960120 w 960120"/>
                  <a:gd name="connsiteY3" fmla="*/ 487680 h 1447800"/>
                  <a:gd name="connsiteX4" fmla="*/ 502920 w 960120"/>
                  <a:gd name="connsiteY4" fmla="*/ 1447800 h 1447800"/>
                  <a:gd name="connsiteX0" fmla="*/ 502920 w 960120"/>
                  <a:gd name="connsiteY0" fmla="*/ 1447800 h 1447800"/>
                  <a:gd name="connsiteX1" fmla="*/ 0 w 960120"/>
                  <a:gd name="connsiteY1" fmla="*/ 487680 h 1447800"/>
                  <a:gd name="connsiteX2" fmla="*/ 502920 w 960120"/>
                  <a:gd name="connsiteY2" fmla="*/ 0 h 1447800"/>
                  <a:gd name="connsiteX3" fmla="*/ 960120 w 960120"/>
                  <a:gd name="connsiteY3" fmla="*/ 487680 h 1447800"/>
                  <a:gd name="connsiteX4" fmla="*/ 502920 w 960120"/>
                  <a:gd name="connsiteY4" fmla="*/ 1447800 h 144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0120" h="1447800">
                    <a:moveTo>
                      <a:pt x="502920" y="1447800"/>
                    </a:moveTo>
                    <a:cubicBezTo>
                      <a:pt x="342900" y="1447800"/>
                      <a:pt x="0" y="728980"/>
                      <a:pt x="0" y="487680"/>
                    </a:cubicBezTo>
                    <a:cubicBezTo>
                      <a:pt x="0" y="246380"/>
                      <a:pt x="160020" y="0"/>
                      <a:pt x="502920" y="0"/>
                    </a:cubicBezTo>
                    <a:cubicBezTo>
                      <a:pt x="784860" y="0"/>
                      <a:pt x="960120" y="246380"/>
                      <a:pt x="960120" y="487680"/>
                    </a:cubicBezTo>
                    <a:cubicBezTo>
                      <a:pt x="960120" y="728980"/>
                      <a:pt x="662940" y="1447800"/>
                      <a:pt x="502920" y="1447800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/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4282440" y="2545080"/>
                <a:ext cx="960120" cy="1447800"/>
              </a:xfrm>
              <a:custGeom>
                <a:avLst/>
                <a:gdLst>
                  <a:gd name="connsiteX0" fmla="*/ 474980 w 1013460"/>
                  <a:gd name="connsiteY0" fmla="*/ 1534160 h 1544320"/>
                  <a:gd name="connsiteX1" fmla="*/ 2540 w 1013460"/>
                  <a:gd name="connsiteY1" fmla="*/ 589280 h 1544320"/>
                  <a:gd name="connsiteX2" fmla="*/ 490220 w 1013460"/>
                  <a:gd name="connsiteY2" fmla="*/ 10160 h 1544320"/>
                  <a:gd name="connsiteX3" fmla="*/ 1008380 w 1013460"/>
                  <a:gd name="connsiteY3" fmla="*/ 528320 h 1544320"/>
                  <a:gd name="connsiteX4" fmla="*/ 474980 w 1013460"/>
                  <a:gd name="connsiteY4" fmla="*/ 1534160 h 1544320"/>
                  <a:gd name="connsiteX0" fmla="*/ 576580 w 1031240"/>
                  <a:gd name="connsiteY0" fmla="*/ 1564640 h 1574800"/>
                  <a:gd name="connsiteX1" fmla="*/ 12700 w 1031240"/>
                  <a:gd name="connsiteY1" fmla="*/ 589280 h 1574800"/>
                  <a:gd name="connsiteX2" fmla="*/ 500380 w 1031240"/>
                  <a:gd name="connsiteY2" fmla="*/ 10160 h 1574800"/>
                  <a:gd name="connsiteX3" fmla="*/ 1018540 w 1031240"/>
                  <a:gd name="connsiteY3" fmla="*/ 528320 h 1574800"/>
                  <a:gd name="connsiteX4" fmla="*/ 576580 w 1031240"/>
                  <a:gd name="connsiteY4" fmla="*/ 1564640 h 1574800"/>
                  <a:gd name="connsiteX0" fmla="*/ 576580 w 1046480"/>
                  <a:gd name="connsiteY0" fmla="*/ 1557020 h 1559560"/>
                  <a:gd name="connsiteX1" fmla="*/ 12700 w 1046480"/>
                  <a:gd name="connsiteY1" fmla="*/ 581660 h 1559560"/>
                  <a:gd name="connsiteX2" fmla="*/ 500380 w 1046480"/>
                  <a:gd name="connsiteY2" fmla="*/ 2540 h 1559560"/>
                  <a:gd name="connsiteX3" fmla="*/ 1033780 w 1046480"/>
                  <a:gd name="connsiteY3" fmla="*/ 596900 h 1559560"/>
                  <a:gd name="connsiteX4" fmla="*/ 576580 w 1046480"/>
                  <a:gd name="connsiteY4" fmla="*/ 1557020 h 1559560"/>
                  <a:gd name="connsiteX0" fmla="*/ 568960 w 1031240"/>
                  <a:gd name="connsiteY0" fmla="*/ 1541780 h 1544320"/>
                  <a:gd name="connsiteX1" fmla="*/ 5080 w 1031240"/>
                  <a:gd name="connsiteY1" fmla="*/ 566420 h 1544320"/>
                  <a:gd name="connsiteX2" fmla="*/ 538480 w 1031240"/>
                  <a:gd name="connsiteY2" fmla="*/ 2540 h 1544320"/>
                  <a:gd name="connsiteX3" fmla="*/ 1026160 w 1031240"/>
                  <a:gd name="connsiteY3" fmla="*/ 581660 h 1544320"/>
                  <a:gd name="connsiteX4" fmla="*/ 568960 w 1031240"/>
                  <a:gd name="connsiteY4" fmla="*/ 1541780 h 1544320"/>
                  <a:gd name="connsiteX0" fmla="*/ 568960 w 1031240"/>
                  <a:gd name="connsiteY0" fmla="*/ 1541780 h 1544320"/>
                  <a:gd name="connsiteX1" fmla="*/ 5080 w 1031240"/>
                  <a:gd name="connsiteY1" fmla="*/ 566420 h 1544320"/>
                  <a:gd name="connsiteX2" fmla="*/ 538480 w 1031240"/>
                  <a:gd name="connsiteY2" fmla="*/ 2540 h 1544320"/>
                  <a:gd name="connsiteX3" fmla="*/ 1026160 w 1031240"/>
                  <a:gd name="connsiteY3" fmla="*/ 581660 h 1544320"/>
                  <a:gd name="connsiteX4" fmla="*/ 568960 w 1031240"/>
                  <a:gd name="connsiteY4" fmla="*/ 1541780 h 1544320"/>
                  <a:gd name="connsiteX0" fmla="*/ 568960 w 1031240"/>
                  <a:gd name="connsiteY0" fmla="*/ 1541780 h 1544320"/>
                  <a:gd name="connsiteX1" fmla="*/ 5080 w 1031240"/>
                  <a:gd name="connsiteY1" fmla="*/ 566420 h 1544320"/>
                  <a:gd name="connsiteX2" fmla="*/ 538480 w 1031240"/>
                  <a:gd name="connsiteY2" fmla="*/ 2540 h 1544320"/>
                  <a:gd name="connsiteX3" fmla="*/ 1026160 w 1031240"/>
                  <a:gd name="connsiteY3" fmla="*/ 581660 h 1544320"/>
                  <a:gd name="connsiteX4" fmla="*/ 568960 w 1031240"/>
                  <a:gd name="connsiteY4" fmla="*/ 1541780 h 1544320"/>
                  <a:gd name="connsiteX0" fmla="*/ 568960 w 1031240"/>
                  <a:gd name="connsiteY0" fmla="*/ 1541780 h 1544320"/>
                  <a:gd name="connsiteX1" fmla="*/ 5080 w 1031240"/>
                  <a:gd name="connsiteY1" fmla="*/ 566420 h 1544320"/>
                  <a:gd name="connsiteX2" fmla="*/ 538480 w 1031240"/>
                  <a:gd name="connsiteY2" fmla="*/ 2540 h 1544320"/>
                  <a:gd name="connsiteX3" fmla="*/ 1026160 w 1031240"/>
                  <a:gd name="connsiteY3" fmla="*/ 581660 h 1544320"/>
                  <a:gd name="connsiteX4" fmla="*/ 568960 w 1031240"/>
                  <a:gd name="connsiteY4" fmla="*/ 1541780 h 1544320"/>
                  <a:gd name="connsiteX0" fmla="*/ 508000 w 970280"/>
                  <a:gd name="connsiteY0" fmla="*/ 1539240 h 1539240"/>
                  <a:gd name="connsiteX1" fmla="*/ 5080 w 970280"/>
                  <a:gd name="connsiteY1" fmla="*/ 579120 h 1539240"/>
                  <a:gd name="connsiteX2" fmla="*/ 477520 w 970280"/>
                  <a:gd name="connsiteY2" fmla="*/ 0 h 1539240"/>
                  <a:gd name="connsiteX3" fmla="*/ 965200 w 970280"/>
                  <a:gd name="connsiteY3" fmla="*/ 579120 h 1539240"/>
                  <a:gd name="connsiteX4" fmla="*/ 508000 w 970280"/>
                  <a:gd name="connsiteY4" fmla="*/ 1539240 h 1539240"/>
                  <a:gd name="connsiteX0" fmla="*/ 561340 w 985520"/>
                  <a:gd name="connsiteY0" fmla="*/ 1554480 h 1554480"/>
                  <a:gd name="connsiteX1" fmla="*/ 12700 w 985520"/>
                  <a:gd name="connsiteY1" fmla="*/ 579120 h 1554480"/>
                  <a:gd name="connsiteX2" fmla="*/ 485140 w 985520"/>
                  <a:gd name="connsiteY2" fmla="*/ 0 h 1554480"/>
                  <a:gd name="connsiteX3" fmla="*/ 972820 w 985520"/>
                  <a:gd name="connsiteY3" fmla="*/ 579120 h 1554480"/>
                  <a:gd name="connsiteX4" fmla="*/ 561340 w 985520"/>
                  <a:gd name="connsiteY4" fmla="*/ 1554480 h 1554480"/>
                  <a:gd name="connsiteX0" fmla="*/ 543560 w 980440"/>
                  <a:gd name="connsiteY0" fmla="*/ 1539240 h 1539240"/>
                  <a:gd name="connsiteX1" fmla="*/ 10160 w 980440"/>
                  <a:gd name="connsiteY1" fmla="*/ 579120 h 1539240"/>
                  <a:gd name="connsiteX2" fmla="*/ 482600 w 980440"/>
                  <a:gd name="connsiteY2" fmla="*/ 0 h 1539240"/>
                  <a:gd name="connsiteX3" fmla="*/ 970280 w 980440"/>
                  <a:gd name="connsiteY3" fmla="*/ 579120 h 1539240"/>
                  <a:gd name="connsiteX4" fmla="*/ 543560 w 980440"/>
                  <a:gd name="connsiteY4" fmla="*/ 1539240 h 1539240"/>
                  <a:gd name="connsiteX0" fmla="*/ 508000 w 970280"/>
                  <a:gd name="connsiteY0" fmla="*/ 1539240 h 1539240"/>
                  <a:gd name="connsiteX1" fmla="*/ 5080 w 970280"/>
                  <a:gd name="connsiteY1" fmla="*/ 579120 h 1539240"/>
                  <a:gd name="connsiteX2" fmla="*/ 477520 w 970280"/>
                  <a:gd name="connsiteY2" fmla="*/ 0 h 1539240"/>
                  <a:gd name="connsiteX3" fmla="*/ 965200 w 970280"/>
                  <a:gd name="connsiteY3" fmla="*/ 579120 h 1539240"/>
                  <a:gd name="connsiteX4" fmla="*/ 508000 w 970280"/>
                  <a:gd name="connsiteY4" fmla="*/ 1539240 h 1539240"/>
                  <a:gd name="connsiteX0" fmla="*/ 502920 w 960120"/>
                  <a:gd name="connsiteY0" fmla="*/ 1447800 h 1447800"/>
                  <a:gd name="connsiteX1" fmla="*/ 0 w 960120"/>
                  <a:gd name="connsiteY1" fmla="*/ 487680 h 1447800"/>
                  <a:gd name="connsiteX2" fmla="*/ 502920 w 960120"/>
                  <a:gd name="connsiteY2" fmla="*/ 0 h 1447800"/>
                  <a:gd name="connsiteX3" fmla="*/ 960120 w 960120"/>
                  <a:gd name="connsiteY3" fmla="*/ 487680 h 1447800"/>
                  <a:gd name="connsiteX4" fmla="*/ 502920 w 960120"/>
                  <a:gd name="connsiteY4" fmla="*/ 1447800 h 1447800"/>
                  <a:gd name="connsiteX0" fmla="*/ 502920 w 960120"/>
                  <a:gd name="connsiteY0" fmla="*/ 1447800 h 1447800"/>
                  <a:gd name="connsiteX1" fmla="*/ 0 w 960120"/>
                  <a:gd name="connsiteY1" fmla="*/ 487680 h 1447800"/>
                  <a:gd name="connsiteX2" fmla="*/ 502920 w 960120"/>
                  <a:gd name="connsiteY2" fmla="*/ 0 h 1447800"/>
                  <a:gd name="connsiteX3" fmla="*/ 960120 w 960120"/>
                  <a:gd name="connsiteY3" fmla="*/ 487680 h 1447800"/>
                  <a:gd name="connsiteX4" fmla="*/ 502920 w 960120"/>
                  <a:gd name="connsiteY4" fmla="*/ 1447800 h 1447800"/>
                  <a:gd name="connsiteX0" fmla="*/ 502920 w 960120"/>
                  <a:gd name="connsiteY0" fmla="*/ 1447800 h 1447800"/>
                  <a:gd name="connsiteX1" fmla="*/ 0 w 960120"/>
                  <a:gd name="connsiteY1" fmla="*/ 487680 h 1447800"/>
                  <a:gd name="connsiteX2" fmla="*/ 502920 w 960120"/>
                  <a:gd name="connsiteY2" fmla="*/ 0 h 1447800"/>
                  <a:gd name="connsiteX3" fmla="*/ 960120 w 960120"/>
                  <a:gd name="connsiteY3" fmla="*/ 487680 h 1447800"/>
                  <a:gd name="connsiteX4" fmla="*/ 502920 w 960120"/>
                  <a:gd name="connsiteY4" fmla="*/ 1447800 h 1447800"/>
                  <a:gd name="connsiteX0" fmla="*/ 502920 w 960120"/>
                  <a:gd name="connsiteY0" fmla="*/ 1447800 h 1447800"/>
                  <a:gd name="connsiteX1" fmla="*/ 0 w 960120"/>
                  <a:gd name="connsiteY1" fmla="*/ 487680 h 1447800"/>
                  <a:gd name="connsiteX2" fmla="*/ 502920 w 960120"/>
                  <a:gd name="connsiteY2" fmla="*/ 0 h 1447800"/>
                  <a:gd name="connsiteX3" fmla="*/ 960120 w 960120"/>
                  <a:gd name="connsiteY3" fmla="*/ 487680 h 1447800"/>
                  <a:gd name="connsiteX4" fmla="*/ 502920 w 960120"/>
                  <a:gd name="connsiteY4" fmla="*/ 1447800 h 144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0120" h="1447800">
                    <a:moveTo>
                      <a:pt x="502920" y="1447800"/>
                    </a:moveTo>
                    <a:cubicBezTo>
                      <a:pt x="342900" y="1447800"/>
                      <a:pt x="0" y="728980"/>
                      <a:pt x="0" y="487680"/>
                    </a:cubicBezTo>
                    <a:cubicBezTo>
                      <a:pt x="0" y="246380"/>
                      <a:pt x="160020" y="0"/>
                      <a:pt x="502920" y="0"/>
                    </a:cubicBezTo>
                    <a:cubicBezTo>
                      <a:pt x="784860" y="0"/>
                      <a:pt x="960120" y="246380"/>
                      <a:pt x="960120" y="487680"/>
                    </a:cubicBezTo>
                    <a:cubicBezTo>
                      <a:pt x="960120" y="728980"/>
                      <a:pt x="662940" y="1447800"/>
                      <a:pt x="502920" y="1447800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/>
              </a:p>
            </p:txBody>
          </p:sp>
        </p:grpSp>
        <p:sp>
          <p:nvSpPr>
            <p:cNvPr id="25" name="Freeform 24"/>
            <p:cNvSpPr/>
            <p:nvPr/>
          </p:nvSpPr>
          <p:spPr>
            <a:xfrm>
              <a:off x="5059680" y="3124200"/>
              <a:ext cx="2164080" cy="960120"/>
            </a:xfrm>
            <a:custGeom>
              <a:avLst/>
              <a:gdLst>
                <a:gd name="connsiteX0" fmla="*/ 0 w 2133600"/>
                <a:gd name="connsiteY0" fmla="*/ 944880 h 944880"/>
                <a:gd name="connsiteX1" fmla="*/ 1082040 w 2133600"/>
                <a:gd name="connsiteY1" fmla="*/ 0 h 944880"/>
                <a:gd name="connsiteX2" fmla="*/ 2133600 w 2133600"/>
                <a:gd name="connsiteY2" fmla="*/ 899160 h 944880"/>
                <a:gd name="connsiteX0" fmla="*/ 0 w 2164080"/>
                <a:gd name="connsiteY0" fmla="*/ 944880 h 960120"/>
                <a:gd name="connsiteX1" fmla="*/ 1082040 w 2164080"/>
                <a:gd name="connsiteY1" fmla="*/ 0 h 960120"/>
                <a:gd name="connsiteX2" fmla="*/ 2164080 w 2164080"/>
                <a:gd name="connsiteY2" fmla="*/ 960120 h 96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4080" h="960120">
                  <a:moveTo>
                    <a:pt x="0" y="944880"/>
                  </a:moveTo>
                  <a:lnTo>
                    <a:pt x="1082040" y="0"/>
                  </a:lnTo>
                  <a:lnTo>
                    <a:pt x="2164080" y="96012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 sz="16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05436" y="2210493"/>
              <a:ext cx="1558012" cy="695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latin typeface="Arial Narrow" pitchFamily="34" charset="0"/>
                </a:rPr>
                <a:t>O-2p</a:t>
              </a:r>
              <a:r>
                <a:rPr lang="en-US" sz="2000" b="1" baseline="-25000" smtClean="0">
                  <a:latin typeface="Arial Narrow" pitchFamily="34" charset="0"/>
                </a:rPr>
                <a:t>y</a:t>
              </a:r>
              <a:endParaRPr lang="th-TH" sz="2000" b="1" baseline="-25000">
                <a:latin typeface="Arial Narrow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759604" y="3342981"/>
            <a:ext cx="1667936" cy="1014941"/>
            <a:chOff x="4597808" y="4675958"/>
            <a:chExt cx="3335475" cy="2029642"/>
          </a:xfrm>
        </p:grpSpPr>
        <p:sp>
          <p:nvSpPr>
            <p:cNvPr id="30" name="Oval 29"/>
            <p:cNvSpPr/>
            <p:nvPr/>
          </p:nvSpPr>
          <p:spPr>
            <a:xfrm>
              <a:off x="4846320" y="6019800"/>
              <a:ext cx="670560" cy="67056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/>
            </a:p>
          </p:txBody>
        </p:sp>
        <p:sp>
          <p:nvSpPr>
            <p:cNvPr id="31" name="Oval 30"/>
            <p:cNvSpPr/>
            <p:nvPr/>
          </p:nvSpPr>
          <p:spPr>
            <a:xfrm>
              <a:off x="6964680" y="6035040"/>
              <a:ext cx="670560" cy="67056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151120" y="5410200"/>
              <a:ext cx="2164080" cy="960120"/>
            </a:xfrm>
            <a:custGeom>
              <a:avLst/>
              <a:gdLst>
                <a:gd name="connsiteX0" fmla="*/ 0 w 2133600"/>
                <a:gd name="connsiteY0" fmla="*/ 944880 h 944880"/>
                <a:gd name="connsiteX1" fmla="*/ 1082040 w 2133600"/>
                <a:gd name="connsiteY1" fmla="*/ 0 h 944880"/>
                <a:gd name="connsiteX2" fmla="*/ 2133600 w 2133600"/>
                <a:gd name="connsiteY2" fmla="*/ 899160 h 944880"/>
                <a:gd name="connsiteX0" fmla="*/ 0 w 2164080"/>
                <a:gd name="connsiteY0" fmla="*/ 944880 h 960120"/>
                <a:gd name="connsiteX1" fmla="*/ 1082040 w 2164080"/>
                <a:gd name="connsiteY1" fmla="*/ 0 h 960120"/>
                <a:gd name="connsiteX2" fmla="*/ 2164080 w 2164080"/>
                <a:gd name="connsiteY2" fmla="*/ 960120 h 96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4080" h="960120">
                  <a:moveTo>
                    <a:pt x="0" y="944880"/>
                  </a:moveTo>
                  <a:lnTo>
                    <a:pt x="1082040" y="0"/>
                  </a:lnTo>
                  <a:lnTo>
                    <a:pt x="2164080" y="96012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 sz="16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97808" y="4675958"/>
              <a:ext cx="3335475" cy="800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latin typeface="Arial Narrow" pitchFamily="34" charset="0"/>
                </a:rPr>
                <a:t>H</a:t>
              </a:r>
              <a:r>
                <a:rPr lang="en-US" sz="2000" b="1" baseline="-25000" smtClean="0">
                  <a:latin typeface="Arial Narrow" pitchFamily="34" charset="0"/>
                </a:rPr>
                <a:t>A</a:t>
              </a:r>
              <a:r>
                <a:rPr lang="en-US" sz="2000" b="1" smtClean="0">
                  <a:latin typeface="Arial Narrow" pitchFamily="34" charset="0"/>
                </a:rPr>
                <a:t>-1s</a:t>
              </a:r>
              <a:r>
                <a:rPr lang="en-US" sz="2000" b="1" smtClean="0">
                  <a:latin typeface="Times New Roman"/>
                  <a:cs typeface="Times New Roman"/>
                  <a:sym typeface="Symbol"/>
                </a:rPr>
                <a:t> </a:t>
              </a:r>
              <a:r>
                <a:rPr lang="en-US" sz="2000" b="1" smtClean="0">
                  <a:latin typeface="Arial Narrow" pitchFamily="34" charset="0"/>
                  <a:sym typeface="Symbol"/>
                </a:rPr>
                <a:t>H</a:t>
              </a:r>
              <a:r>
                <a:rPr lang="en-US" sz="2000" b="1" baseline="-25000" smtClean="0">
                  <a:latin typeface="Arial Narrow" pitchFamily="34" charset="0"/>
                  <a:sym typeface="Symbol"/>
                </a:rPr>
                <a:t>B</a:t>
              </a:r>
              <a:r>
                <a:rPr lang="en-US" sz="2000" b="1" smtClean="0">
                  <a:latin typeface="Arial Narrow" pitchFamily="34" charset="0"/>
                  <a:sym typeface="Symbol"/>
                </a:rPr>
                <a:t>-1s</a:t>
              </a:r>
              <a:endParaRPr lang="th-TH" sz="2000" b="1" smtClean="0">
                <a:latin typeface="Arial Narrow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81897" y="1898020"/>
            <a:ext cx="1544419" cy="1037585"/>
            <a:chOff x="4714152" y="4630676"/>
            <a:chExt cx="3088473" cy="2074924"/>
          </a:xfrm>
        </p:grpSpPr>
        <p:sp>
          <p:nvSpPr>
            <p:cNvPr id="35" name="Oval 34"/>
            <p:cNvSpPr/>
            <p:nvPr/>
          </p:nvSpPr>
          <p:spPr>
            <a:xfrm>
              <a:off x="4846320" y="6019800"/>
              <a:ext cx="670560" cy="67056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/>
            </a:p>
          </p:txBody>
        </p:sp>
        <p:sp>
          <p:nvSpPr>
            <p:cNvPr id="36" name="Oval 35"/>
            <p:cNvSpPr/>
            <p:nvPr/>
          </p:nvSpPr>
          <p:spPr>
            <a:xfrm>
              <a:off x="6964680" y="6035040"/>
              <a:ext cx="670560" cy="6705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5151120" y="5410200"/>
              <a:ext cx="2164080" cy="960120"/>
            </a:xfrm>
            <a:custGeom>
              <a:avLst/>
              <a:gdLst>
                <a:gd name="connsiteX0" fmla="*/ 0 w 2133600"/>
                <a:gd name="connsiteY0" fmla="*/ 944880 h 944880"/>
                <a:gd name="connsiteX1" fmla="*/ 1082040 w 2133600"/>
                <a:gd name="connsiteY1" fmla="*/ 0 h 944880"/>
                <a:gd name="connsiteX2" fmla="*/ 2133600 w 2133600"/>
                <a:gd name="connsiteY2" fmla="*/ 899160 h 944880"/>
                <a:gd name="connsiteX0" fmla="*/ 0 w 2164080"/>
                <a:gd name="connsiteY0" fmla="*/ 944880 h 960120"/>
                <a:gd name="connsiteX1" fmla="*/ 1082040 w 2164080"/>
                <a:gd name="connsiteY1" fmla="*/ 0 h 960120"/>
                <a:gd name="connsiteX2" fmla="*/ 2164080 w 2164080"/>
                <a:gd name="connsiteY2" fmla="*/ 960120 h 96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4080" h="960120">
                  <a:moveTo>
                    <a:pt x="0" y="944880"/>
                  </a:moveTo>
                  <a:lnTo>
                    <a:pt x="1082040" y="0"/>
                  </a:lnTo>
                  <a:lnTo>
                    <a:pt x="2164080" y="96012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 sz="16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14152" y="4630676"/>
              <a:ext cx="3088473" cy="800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latin typeface="Arial Narrow" pitchFamily="34" charset="0"/>
                </a:rPr>
                <a:t>H</a:t>
              </a:r>
              <a:r>
                <a:rPr lang="en-US" sz="2000" b="1" baseline="-25000" smtClean="0">
                  <a:latin typeface="Arial Narrow" pitchFamily="34" charset="0"/>
                </a:rPr>
                <a:t>A</a:t>
              </a:r>
              <a:r>
                <a:rPr lang="en-US" sz="2000" b="1" smtClean="0">
                  <a:latin typeface="Arial Narrow" pitchFamily="34" charset="0"/>
                </a:rPr>
                <a:t>-1s + H</a:t>
              </a:r>
              <a:r>
                <a:rPr lang="en-US" sz="2000" b="1" baseline="-25000" smtClean="0">
                  <a:latin typeface="Arial Narrow" pitchFamily="34" charset="0"/>
                </a:rPr>
                <a:t>B</a:t>
              </a:r>
              <a:r>
                <a:rPr lang="en-US" sz="2000" b="1" smtClean="0">
                  <a:latin typeface="Arial Narrow" pitchFamily="34" charset="0"/>
                </a:rPr>
                <a:t>-1s</a:t>
              </a:r>
              <a:endParaRPr lang="th-TH" sz="2000" b="1" baseline="-25000">
                <a:latin typeface="Arial Narrow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743022" y="689142"/>
            <a:ext cx="1544419" cy="1029964"/>
            <a:chOff x="4714152" y="4630676"/>
            <a:chExt cx="3088473" cy="2059684"/>
          </a:xfrm>
        </p:grpSpPr>
        <p:sp>
          <p:nvSpPr>
            <p:cNvPr id="40" name="Oval 39"/>
            <p:cNvSpPr/>
            <p:nvPr/>
          </p:nvSpPr>
          <p:spPr>
            <a:xfrm>
              <a:off x="4846320" y="6019800"/>
              <a:ext cx="670560" cy="67056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5151120" y="5410200"/>
              <a:ext cx="2164080" cy="960120"/>
            </a:xfrm>
            <a:custGeom>
              <a:avLst/>
              <a:gdLst>
                <a:gd name="connsiteX0" fmla="*/ 0 w 2133600"/>
                <a:gd name="connsiteY0" fmla="*/ 944880 h 944880"/>
                <a:gd name="connsiteX1" fmla="*/ 1082040 w 2133600"/>
                <a:gd name="connsiteY1" fmla="*/ 0 h 944880"/>
                <a:gd name="connsiteX2" fmla="*/ 2133600 w 2133600"/>
                <a:gd name="connsiteY2" fmla="*/ 899160 h 944880"/>
                <a:gd name="connsiteX0" fmla="*/ 0 w 2164080"/>
                <a:gd name="connsiteY0" fmla="*/ 944880 h 960120"/>
                <a:gd name="connsiteX1" fmla="*/ 1082040 w 2164080"/>
                <a:gd name="connsiteY1" fmla="*/ 0 h 960120"/>
                <a:gd name="connsiteX2" fmla="*/ 2164080 w 2164080"/>
                <a:gd name="connsiteY2" fmla="*/ 960120 h 96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4080" h="960120">
                  <a:moveTo>
                    <a:pt x="0" y="944880"/>
                  </a:moveTo>
                  <a:lnTo>
                    <a:pt x="1082040" y="0"/>
                  </a:lnTo>
                  <a:lnTo>
                    <a:pt x="2164080" y="96012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 sz="160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714152" y="4630676"/>
              <a:ext cx="3088473" cy="800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solidFill>
                    <a:srgbClr val="FF0000"/>
                  </a:solidFill>
                  <a:latin typeface="Arial Narrow" pitchFamily="34" charset="0"/>
                </a:rPr>
                <a:t>H</a:t>
              </a:r>
              <a:r>
                <a:rPr lang="en-US" sz="2000" b="1" baseline="-25000" smtClean="0">
                  <a:solidFill>
                    <a:srgbClr val="FF0000"/>
                  </a:solidFill>
                  <a:latin typeface="Arial Narrow" pitchFamily="34" charset="0"/>
                </a:rPr>
                <a:t>A</a:t>
              </a:r>
              <a:r>
                <a:rPr lang="en-US" sz="2000" b="1" smtClean="0">
                  <a:solidFill>
                    <a:srgbClr val="FF0000"/>
                  </a:solidFill>
                  <a:latin typeface="Arial Narrow" pitchFamily="34" charset="0"/>
                </a:rPr>
                <a:t>-1s</a:t>
              </a:r>
              <a:endParaRPr lang="th-TH" sz="2000" b="1" baseline="-2500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848817" y="1150500"/>
            <a:ext cx="50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99FF"/>
                </a:solidFill>
              </a:rPr>
              <a:t>a</a:t>
            </a:r>
            <a:r>
              <a:rPr lang="en-US" sz="2400" b="1" baseline="-25000" smtClean="0">
                <a:solidFill>
                  <a:srgbClr val="0099FF"/>
                </a:solidFill>
              </a:rPr>
              <a:t>1</a:t>
            </a:r>
            <a:endParaRPr lang="th-TH" sz="2400" b="1" baseline="-25000">
              <a:solidFill>
                <a:srgbClr val="0099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94391" y="2340080"/>
            <a:ext cx="50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99FF"/>
                </a:solidFill>
              </a:rPr>
              <a:t>a</a:t>
            </a:r>
            <a:r>
              <a:rPr lang="en-US" sz="2400" b="1" baseline="-25000" smtClean="0">
                <a:solidFill>
                  <a:srgbClr val="0099FF"/>
                </a:solidFill>
              </a:rPr>
              <a:t>1</a:t>
            </a:r>
            <a:endParaRPr lang="th-TH" sz="2400" b="1" baseline="-25000">
              <a:solidFill>
                <a:srgbClr val="0099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87538" y="3531657"/>
            <a:ext cx="59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99FF"/>
                </a:solidFill>
              </a:rPr>
              <a:t> b</a:t>
            </a:r>
            <a:r>
              <a:rPr lang="en-US" sz="2400" b="1" baseline="-25000">
                <a:solidFill>
                  <a:srgbClr val="0099FF"/>
                </a:solidFill>
              </a:rPr>
              <a:t>1</a:t>
            </a:r>
            <a:endParaRPr lang="th-TH" sz="2400" b="1" baseline="-25000">
              <a:solidFill>
                <a:srgbClr val="0099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77726" y="4819928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99FF"/>
                </a:solidFill>
              </a:rPr>
              <a:t> a</a:t>
            </a:r>
            <a:r>
              <a:rPr lang="en-US" sz="2400" b="1" baseline="-25000" smtClean="0">
                <a:solidFill>
                  <a:srgbClr val="0099FF"/>
                </a:solidFill>
              </a:rPr>
              <a:t>1</a:t>
            </a:r>
            <a:endParaRPr lang="th-TH" sz="2400" b="1" baseline="-25000">
              <a:solidFill>
                <a:srgbClr val="0099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46138" y="2479542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99FF"/>
                </a:solidFill>
              </a:rPr>
              <a:t> a</a:t>
            </a:r>
            <a:r>
              <a:rPr lang="en-US" sz="2400" b="1" baseline="-25000" smtClean="0">
                <a:solidFill>
                  <a:srgbClr val="0099FF"/>
                </a:solidFill>
              </a:rPr>
              <a:t>1</a:t>
            </a:r>
            <a:endParaRPr lang="th-TH" sz="2400" b="1" baseline="-25000">
              <a:solidFill>
                <a:srgbClr val="0099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69209" y="6037522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99FF"/>
                </a:solidFill>
              </a:rPr>
              <a:t>b</a:t>
            </a:r>
            <a:r>
              <a:rPr lang="en-US" sz="2400" b="1" baseline="-25000">
                <a:solidFill>
                  <a:srgbClr val="0099FF"/>
                </a:solidFill>
              </a:rPr>
              <a:t>2</a:t>
            </a:r>
            <a:endParaRPr lang="th-TH" sz="2400" b="1" baseline="-25000">
              <a:solidFill>
                <a:srgbClr val="0099FF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872327" y="5468538"/>
            <a:ext cx="1691985" cy="951862"/>
            <a:chOff x="6024690" y="5512583"/>
            <a:chExt cx="1691985" cy="951862"/>
          </a:xfrm>
        </p:grpSpPr>
        <p:sp>
          <p:nvSpPr>
            <p:cNvPr id="56" name="Oval 55"/>
            <p:cNvSpPr/>
            <p:nvPr/>
          </p:nvSpPr>
          <p:spPr>
            <a:xfrm>
              <a:off x="6424700" y="5764946"/>
              <a:ext cx="412404" cy="412404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6024690" y="5512583"/>
              <a:ext cx="1691985" cy="951862"/>
              <a:chOff x="4968240" y="249846"/>
              <a:chExt cx="2942126" cy="1655154"/>
            </a:xfrm>
          </p:grpSpPr>
          <p:sp>
            <p:nvSpPr>
              <p:cNvPr id="52" name="Freeform 51"/>
              <p:cNvSpPr/>
              <p:nvPr/>
            </p:nvSpPr>
            <p:spPr>
              <a:xfrm>
                <a:off x="4968240" y="944880"/>
                <a:ext cx="2164080" cy="960120"/>
              </a:xfrm>
              <a:custGeom>
                <a:avLst/>
                <a:gdLst>
                  <a:gd name="connsiteX0" fmla="*/ 0 w 2133600"/>
                  <a:gd name="connsiteY0" fmla="*/ 944880 h 944880"/>
                  <a:gd name="connsiteX1" fmla="*/ 1082040 w 2133600"/>
                  <a:gd name="connsiteY1" fmla="*/ 0 h 944880"/>
                  <a:gd name="connsiteX2" fmla="*/ 2133600 w 2133600"/>
                  <a:gd name="connsiteY2" fmla="*/ 899160 h 944880"/>
                  <a:gd name="connsiteX0" fmla="*/ 0 w 2164080"/>
                  <a:gd name="connsiteY0" fmla="*/ 944880 h 960120"/>
                  <a:gd name="connsiteX1" fmla="*/ 1082040 w 2164080"/>
                  <a:gd name="connsiteY1" fmla="*/ 0 h 960120"/>
                  <a:gd name="connsiteX2" fmla="*/ 2164080 w 2164080"/>
                  <a:gd name="connsiteY2" fmla="*/ 960120 h 960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4080" h="960120">
                    <a:moveTo>
                      <a:pt x="0" y="944880"/>
                    </a:moveTo>
                    <a:lnTo>
                      <a:pt x="1082040" y="0"/>
                    </a:lnTo>
                    <a:lnTo>
                      <a:pt x="2164080" y="96012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 sz="160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394295" y="249846"/>
                <a:ext cx="1516071" cy="695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smtClean="0">
                    <a:latin typeface="Arial Narrow" pitchFamily="34" charset="0"/>
                  </a:rPr>
                  <a:t>O-2p</a:t>
                </a:r>
                <a:r>
                  <a:rPr lang="en-US" sz="2000" b="1" baseline="-25000" smtClean="0">
                    <a:latin typeface="Arial Narrow" pitchFamily="34" charset="0"/>
                  </a:rPr>
                  <a:t>x</a:t>
                </a:r>
                <a:endParaRPr lang="th-TH" sz="2000" b="1" baseline="-25000">
                  <a:latin typeface="Arial Narrow" pitchFamily="34" charset="0"/>
                </a:endParaRPr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6501462" y="5805392"/>
              <a:ext cx="448590" cy="4485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173077" y="3891503"/>
            <a:ext cx="59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99FF"/>
                </a:solidFill>
              </a:rPr>
              <a:t> b</a:t>
            </a:r>
            <a:r>
              <a:rPr lang="en-US" sz="2400" b="1" baseline="-25000">
                <a:solidFill>
                  <a:srgbClr val="0099FF"/>
                </a:solidFill>
              </a:rPr>
              <a:t>1</a:t>
            </a:r>
            <a:endParaRPr lang="th-TH" sz="2400" b="1" baseline="-25000">
              <a:solidFill>
                <a:srgbClr val="0099FF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6144434" y="4567289"/>
            <a:ext cx="1310668" cy="2030969"/>
            <a:chOff x="7576294" y="625777"/>
            <a:chExt cx="1310668" cy="2030969"/>
          </a:xfrm>
        </p:grpSpPr>
        <p:sp>
          <p:nvSpPr>
            <p:cNvPr id="3" name="Freeform 2"/>
            <p:cNvSpPr/>
            <p:nvPr/>
          </p:nvSpPr>
          <p:spPr>
            <a:xfrm>
              <a:off x="7745922" y="966953"/>
              <a:ext cx="904672" cy="904672"/>
            </a:xfrm>
            <a:custGeom>
              <a:avLst/>
              <a:gdLst>
                <a:gd name="connsiteX0" fmla="*/ 0 w 904672"/>
                <a:gd name="connsiteY0" fmla="*/ 0 h 904672"/>
                <a:gd name="connsiteX1" fmla="*/ 0 w 904672"/>
                <a:gd name="connsiteY1" fmla="*/ 904672 h 904672"/>
                <a:gd name="connsiteX2" fmla="*/ 904672 w 904672"/>
                <a:gd name="connsiteY2" fmla="*/ 904672 h 90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4672" h="904672">
                  <a:moveTo>
                    <a:pt x="0" y="0"/>
                  </a:moveTo>
                  <a:lnTo>
                    <a:pt x="0" y="904672"/>
                  </a:lnTo>
                  <a:lnTo>
                    <a:pt x="904672" y="904672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51" name="Straight Connector 50"/>
            <p:cNvCxnSpPr>
              <a:endCxn id="3" idx="1"/>
            </p:cNvCxnSpPr>
            <p:nvPr/>
          </p:nvCxnSpPr>
          <p:spPr>
            <a:xfrm flipH="1" flipV="1">
              <a:off x="7745922" y="1871625"/>
              <a:ext cx="689842" cy="563167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7576294" y="625777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z</a:t>
              </a:r>
              <a:endParaRPr lang="th-TH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375473" y="2287414"/>
              <a:ext cx="298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x</a:t>
              </a:r>
              <a:endParaRPr lang="th-TH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586880" y="164104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y</a:t>
              </a:r>
              <a:endParaRPr lang="th-TH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90634" y="289491"/>
            <a:ext cx="3214426" cy="3674554"/>
            <a:chOff x="90634" y="289491"/>
            <a:chExt cx="3214426" cy="36745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34" y="289491"/>
              <a:ext cx="3214426" cy="3674554"/>
            </a:xfrm>
            <a:prstGeom prst="rect">
              <a:avLst/>
            </a:prstGeom>
          </p:spPr>
        </p:pic>
        <p:cxnSp>
          <p:nvCxnSpPr>
            <p:cNvPr id="64" name="Straight Connector 63"/>
            <p:cNvCxnSpPr/>
            <p:nvPr/>
          </p:nvCxnSpPr>
          <p:spPr>
            <a:xfrm flipV="1">
              <a:off x="2773137" y="1311777"/>
              <a:ext cx="42191" cy="720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87068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07008" y="1100557"/>
            <a:ext cx="8020594" cy="53251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230" y="2089709"/>
            <a:ext cx="8058150" cy="4162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AO of H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E2F4C-2A4F-4601-A6E9-AC6F28079A0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47753" y="3513154"/>
            <a:ext cx="525294" cy="379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</a:t>
            </a:r>
            <a:r>
              <a:rPr lang="en-US" baseline="-25000" smtClean="0"/>
              <a:t>1</a:t>
            </a:r>
            <a:endParaRPr lang="th-TH" baseline="-25000"/>
          </a:p>
        </p:txBody>
      </p:sp>
      <p:sp>
        <p:nvSpPr>
          <p:cNvPr id="14" name="TextBox 13"/>
          <p:cNvSpPr txBox="1"/>
          <p:nvPr/>
        </p:nvSpPr>
        <p:spPr>
          <a:xfrm>
            <a:off x="6747753" y="2089709"/>
            <a:ext cx="525294" cy="379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b</a:t>
            </a:r>
            <a:r>
              <a:rPr lang="en-US" baseline="-25000" smtClean="0"/>
              <a:t>1</a:t>
            </a:r>
            <a:endParaRPr lang="th-TH" baseline="-25000"/>
          </a:p>
        </p:txBody>
      </p:sp>
      <p:sp>
        <p:nvSpPr>
          <p:cNvPr id="16" name="TextBox 15"/>
          <p:cNvSpPr txBox="1"/>
          <p:nvPr/>
        </p:nvSpPr>
        <p:spPr>
          <a:xfrm>
            <a:off x="930614" y="2639283"/>
            <a:ext cx="525294" cy="379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</a:t>
            </a:r>
            <a:r>
              <a:rPr lang="en-US" baseline="-25000" smtClean="0"/>
              <a:t>1</a:t>
            </a:r>
            <a:endParaRPr lang="th-TH" baseline="-25000"/>
          </a:p>
        </p:txBody>
      </p:sp>
      <p:sp>
        <p:nvSpPr>
          <p:cNvPr id="17" name="TextBox 16"/>
          <p:cNvSpPr txBox="1"/>
          <p:nvPr/>
        </p:nvSpPr>
        <p:spPr>
          <a:xfrm>
            <a:off x="1502926" y="2668467"/>
            <a:ext cx="525294" cy="379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b</a:t>
            </a:r>
            <a:r>
              <a:rPr lang="en-US" baseline="-25000" smtClean="0"/>
              <a:t>1</a:t>
            </a:r>
            <a:endParaRPr lang="th-TH" baseline="-25000"/>
          </a:p>
        </p:txBody>
      </p:sp>
      <p:sp>
        <p:nvSpPr>
          <p:cNvPr id="18" name="TextBox 17"/>
          <p:cNvSpPr txBox="1"/>
          <p:nvPr/>
        </p:nvSpPr>
        <p:spPr>
          <a:xfrm>
            <a:off x="2156098" y="2678195"/>
            <a:ext cx="525294" cy="379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b</a:t>
            </a:r>
            <a:r>
              <a:rPr lang="en-US" baseline="-25000"/>
              <a:t>2</a:t>
            </a:r>
            <a:endParaRPr lang="th-TH" baseline="-25000"/>
          </a:p>
        </p:txBody>
      </p:sp>
      <p:sp>
        <p:nvSpPr>
          <p:cNvPr id="19" name="TextBox 18"/>
          <p:cNvSpPr txBox="1"/>
          <p:nvPr/>
        </p:nvSpPr>
        <p:spPr>
          <a:xfrm>
            <a:off x="1136516" y="3965202"/>
            <a:ext cx="525294" cy="379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</a:t>
            </a:r>
            <a:r>
              <a:rPr lang="en-US" baseline="-25000" smtClean="0"/>
              <a:t>1</a:t>
            </a:r>
            <a:endParaRPr lang="th-TH" baseline="-25000"/>
          </a:p>
        </p:txBody>
      </p:sp>
    </p:spTree>
    <p:extLst>
      <p:ext uri="{BB962C8B-B14F-4D97-AF65-F5344CB8AC3E}">
        <p14:creationId xmlns:p14="http://schemas.microsoft.com/office/powerpoint/2010/main" val="41952216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230" y="1206773"/>
            <a:ext cx="8009225" cy="5325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 of H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E2F4C-2A4F-4601-A6E9-AC6F28079A0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3063126" y="1146385"/>
            <a:ext cx="750628" cy="528731"/>
            <a:chOff x="-1664364" y="1864017"/>
            <a:chExt cx="750628" cy="528731"/>
          </a:xfrm>
        </p:grpSpPr>
        <p:grpSp>
          <p:nvGrpSpPr>
            <p:cNvPr id="37" name="Group 36"/>
            <p:cNvGrpSpPr/>
            <p:nvPr/>
          </p:nvGrpSpPr>
          <p:grpSpPr>
            <a:xfrm rot="5400000">
              <a:off x="-1396343" y="1694320"/>
              <a:ext cx="206518" cy="545911"/>
              <a:chOff x="9396484" y="1405719"/>
              <a:chExt cx="252484" cy="692624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9396484" y="1405719"/>
                <a:ext cx="252484" cy="34119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9396484" y="1757149"/>
                <a:ext cx="252484" cy="341194"/>
              </a:xfrm>
              <a:prstGeom prst="ellipse">
                <a:avLst/>
              </a:prstGeom>
              <a:solidFill>
                <a:srgbClr val="00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-1664364" y="2181207"/>
              <a:ext cx="750628" cy="211541"/>
              <a:chOff x="9184943" y="2886500"/>
              <a:chExt cx="750628" cy="211541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9184943" y="2886500"/>
                <a:ext cx="211541" cy="21154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9724030" y="2886500"/>
                <a:ext cx="211541" cy="211541"/>
              </a:xfrm>
              <a:prstGeom prst="ellipse">
                <a:avLst/>
              </a:prstGeom>
              <a:solidFill>
                <a:srgbClr val="00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1330928" y="1972256"/>
            <a:ext cx="750628" cy="600950"/>
            <a:chOff x="9420228" y="4470426"/>
            <a:chExt cx="750628" cy="600950"/>
          </a:xfrm>
        </p:grpSpPr>
        <p:grpSp>
          <p:nvGrpSpPr>
            <p:cNvPr id="44" name="Group 43"/>
            <p:cNvGrpSpPr/>
            <p:nvPr/>
          </p:nvGrpSpPr>
          <p:grpSpPr>
            <a:xfrm>
              <a:off x="9420228" y="4859835"/>
              <a:ext cx="750628" cy="211541"/>
              <a:chOff x="9184943" y="2886500"/>
              <a:chExt cx="750628" cy="211541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9184943" y="2886500"/>
                <a:ext cx="211541" cy="21154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9724030" y="2886500"/>
                <a:ext cx="211541" cy="21154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47" name="Oval 46"/>
            <p:cNvSpPr/>
            <p:nvPr/>
          </p:nvSpPr>
          <p:spPr>
            <a:xfrm>
              <a:off x="9619356" y="4470426"/>
              <a:ext cx="327546" cy="327546"/>
            </a:xfrm>
            <a:prstGeom prst="ellipse">
              <a:avLst/>
            </a:prstGeom>
            <a:solidFill>
              <a:srgbClr val="00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701979" y="4975559"/>
            <a:ext cx="750628" cy="528731"/>
            <a:chOff x="9401891" y="3558891"/>
            <a:chExt cx="750628" cy="528731"/>
          </a:xfrm>
        </p:grpSpPr>
        <p:grpSp>
          <p:nvGrpSpPr>
            <p:cNvPr id="49" name="Group 48"/>
            <p:cNvGrpSpPr/>
            <p:nvPr/>
          </p:nvGrpSpPr>
          <p:grpSpPr>
            <a:xfrm rot="5400000">
              <a:off x="9669912" y="3389194"/>
              <a:ext cx="206518" cy="545911"/>
              <a:chOff x="9396484" y="1405719"/>
              <a:chExt cx="252484" cy="692624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9396484" y="1405719"/>
                <a:ext cx="252484" cy="341194"/>
              </a:xfrm>
              <a:prstGeom prst="ellipse">
                <a:avLst/>
              </a:prstGeom>
              <a:solidFill>
                <a:srgbClr val="00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9396484" y="1757149"/>
                <a:ext cx="252484" cy="34119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9401891" y="3876081"/>
              <a:ext cx="750628" cy="211541"/>
              <a:chOff x="9184943" y="2886500"/>
              <a:chExt cx="750628" cy="211541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9184943" y="2886500"/>
                <a:ext cx="211541" cy="21154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9724030" y="2886500"/>
                <a:ext cx="211541" cy="211541"/>
              </a:xfrm>
              <a:prstGeom prst="ellipse">
                <a:avLst/>
              </a:prstGeom>
              <a:solidFill>
                <a:srgbClr val="00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6755213" y="4214994"/>
            <a:ext cx="750628" cy="733234"/>
            <a:chOff x="9337343" y="1653320"/>
            <a:chExt cx="750628" cy="733234"/>
          </a:xfrm>
        </p:grpSpPr>
        <p:grpSp>
          <p:nvGrpSpPr>
            <p:cNvPr id="59" name="Group 58"/>
            <p:cNvGrpSpPr/>
            <p:nvPr/>
          </p:nvGrpSpPr>
          <p:grpSpPr>
            <a:xfrm rot="10800000">
              <a:off x="9609398" y="1653320"/>
              <a:ext cx="206518" cy="545911"/>
              <a:chOff x="9396484" y="1405719"/>
              <a:chExt cx="252484" cy="692624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9396484" y="1405719"/>
                <a:ext cx="252484" cy="34119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9396484" y="1757149"/>
                <a:ext cx="252484" cy="341194"/>
              </a:xfrm>
              <a:prstGeom prst="ellipse">
                <a:avLst/>
              </a:prstGeom>
              <a:solidFill>
                <a:srgbClr val="00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9337343" y="2175013"/>
              <a:ext cx="750628" cy="211541"/>
              <a:chOff x="9184943" y="2886500"/>
              <a:chExt cx="750628" cy="211541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9184943" y="2886500"/>
                <a:ext cx="211541" cy="21154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9724030" y="2886500"/>
                <a:ext cx="211541" cy="21154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5055432" y="5808488"/>
            <a:ext cx="750628" cy="611424"/>
            <a:chOff x="9184943" y="2511188"/>
            <a:chExt cx="750628" cy="611424"/>
          </a:xfrm>
        </p:grpSpPr>
        <p:sp>
          <p:nvSpPr>
            <p:cNvPr id="11" name="Oval 10"/>
            <p:cNvSpPr/>
            <p:nvPr/>
          </p:nvSpPr>
          <p:spPr>
            <a:xfrm>
              <a:off x="9396484" y="2511188"/>
              <a:ext cx="327546" cy="32754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9184943" y="2911071"/>
              <a:ext cx="750628" cy="211541"/>
              <a:chOff x="9184943" y="2886500"/>
              <a:chExt cx="750628" cy="211541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9184943" y="2886500"/>
                <a:ext cx="211541" cy="21154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9724030" y="2886500"/>
                <a:ext cx="211541" cy="21154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71" name="TextBox 70"/>
          <p:cNvSpPr txBox="1"/>
          <p:nvPr/>
        </p:nvSpPr>
        <p:spPr>
          <a:xfrm>
            <a:off x="6755213" y="3529074"/>
            <a:ext cx="525294" cy="379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</a:t>
            </a:r>
            <a:r>
              <a:rPr lang="en-US" baseline="-25000" smtClean="0"/>
              <a:t>1</a:t>
            </a:r>
            <a:endParaRPr lang="th-TH" baseline="-25000"/>
          </a:p>
        </p:txBody>
      </p:sp>
      <p:sp>
        <p:nvSpPr>
          <p:cNvPr id="72" name="TextBox 71"/>
          <p:cNvSpPr txBox="1"/>
          <p:nvPr/>
        </p:nvSpPr>
        <p:spPr>
          <a:xfrm>
            <a:off x="6709237" y="2027420"/>
            <a:ext cx="525294" cy="379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b</a:t>
            </a:r>
            <a:r>
              <a:rPr lang="en-US" baseline="-25000" smtClean="0"/>
              <a:t>1</a:t>
            </a:r>
            <a:endParaRPr lang="th-TH" baseline="-25000"/>
          </a:p>
        </p:txBody>
      </p:sp>
      <p:grpSp>
        <p:nvGrpSpPr>
          <p:cNvPr id="78" name="Group 77"/>
          <p:cNvGrpSpPr/>
          <p:nvPr/>
        </p:nvGrpSpPr>
        <p:grpSpPr>
          <a:xfrm>
            <a:off x="871283" y="2690488"/>
            <a:ext cx="1750778" cy="418291"/>
            <a:chOff x="871283" y="2263768"/>
            <a:chExt cx="1750778" cy="418291"/>
          </a:xfrm>
        </p:grpSpPr>
        <p:sp>
          <p:nvSpPr>
            <p:cNvPr id="73" name="TextBox 72"/>
            <p:cNvSpPr txBox="1"/>
            <p:nvPr/>
          </p:nvSpPr>
          <p:spPr>
            <a:xfrm>
              <a:off x="871283" y="2263768"/>
              <a:ext cx="525294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a</a:t>
              </a:r>
              <a:r>
                <a:rPr lang="en-US" baseline="-25000" smtClean="0"/>
                <a:t>1</a:t>
              </a:r>
              <a:endParaRPr lang="th-TH" baseline="-2500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443595" y="2292952"/>
              <a:ext cx="525294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b</a:t>
              </a:r>
              <a:r>
                <a:rPr lang="en-US" baseline="-25000" smtClean="0"/>
                <a:t>1</a:t>
              </a:r>
              <a:endParaRPr lang="th-TH" baseline="-250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096767" y="2302680"/>
              <a:ext cx="525294" cy="379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b</a:t>
              </a:r>
              <a:r>
                <a:rPr lang="en-US" baseline="-25000"/>
                <a:t>2</a:t>
              </a:r>
              <a:endParaRPr lang="th-TH" baseline="-25000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279822" y="4842457"/>
            <a:ext cx="525294" cy="379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</a:t>
            </a:r>
            <a:r>
              <a:rPr lang="en-US" baseline="-25000" smtClean="0"/>
              <a:t>1</a:t>
            </a:r>
            <a:endParaRPr lang="th-TH" baseline="-25000"/>
          </a:p>
        </p:txBody>
      </p:sp>
      <p:grpSp>
        <p:nvGrpSpPr>
          <p:cNvPr id="85" name="Group 84"/>
          <p:cNvGrpSpPr/>
          <p:nvPr/>
        </p:nvGrpSpPr>
        <p:grpSpPr>
          <a:xfrm>
            <a:off x="4151850" y="1463575"/>
            <a:ext cx="540992" cy="5114128"/>
            <a:chOff x="4151850" y="1463575"/>
            <a:chExt cx="540992" cy="5114128"/>
          </a:xfrm>
        </p:grpSpPr>
        <p:sp>
          <p:nvSpPr>
            <p:cNvPr id="79" name="TextBox 78"/>
            <p:cNvSpPr txBox="1"/>
            <p:nvPr/>
          </p:nvSpPr>
          <p:spPr>
            <a:xfrm>
              <a:off x="4151851" y="1463575"/>
              <a:ext cx="539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rgbClr val="FF33CC"/>
                  </a:solidFill>
                </a:rPr>
                <a:t>b</a:t>
              </a:r>
              <a:r>
                <a:rPr lang="en-US" b="1" baseline="-25000" smtClean="0">
                  <a:solidFill>
                    <a:srgbClr val="FF33CC"/>
                  </a:solidFill>
                </a:rPr>
                <a:t>1</a:t>
              </a:r>
              <a:endParaRPr lang="th-TH" b="1" baseline="-25000">
                <a:solidFill>
                  <a:srgbClr val="FF33CC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151850" y="2233230"/>
              <a:ext cx="539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rgbClr val="FF33CC"/>
                  </a:solidFill>
                </a:rPr>
                <a:t>a</a:t>
              </a:r>
              <a:r>
                <a:rPr lang="en-US" b="1" baseline="-25000" smtClean="0">
                  <a:solidFill>
                    <a:srgbClr val="FF33CC"/>
                  </a:solidFill>
                </a:rPr>
                <a:t>1</a:t>
              </a:r>
              <a:endParaRPr lang="th-TH" b="1" baseline="-25000">
                <a:solidFill>
                  <a:srgbClr val="FF33CC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53755" y="5319624"/>
              <a:ext cx="539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rgbClr val="FF33CC"/>
                  </a:solidFill>
                </a:rPr>
                <a:t>b</a:t>
              </a:r>
              <a:r>
                <a:rPr lang="en-US" b="1" baseline="-25000" smtClean="0">
                  <a:solidFill>
                    <a:srgbClr val="FF33CC"/>
                  </a:solidFill>
                </a:rPr>
                <a:t>1</a:t>
              </a:r>
              <a:endParaRPr lang="th-TH" b="1" baseline="-25000">
                <a:solidFill>
                  <a:srgbClr val="FF33CC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153755" y="4549969"/>
              <a:ext cx="539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rgbClr val="FF33CC"/>
                  </a:solidFill>
                </a:rPr>
                <a:t>a</a:t>
              </a:r>
              <a:r>
                <a:rPr lang="en-US" b="1" baseline="-25000" smtClean="0">
                  <a:solidFill>
                    <a:srgbClr val="FF33CC"/>
                  </a:solidFill>
                </a:rPr>
                <a:t>1</a:t>
              </a:r>
              <a:endParaRPr lang="th-TH" b="1" baseline="-25000">
                <a:solidFill>
                  <a:srgbClr val="FF33CC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152036" y="6208371"/>
              <a:ext cx="539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rgbClr val="FF33CC"/>
                  </a:solidFill>
                </a:rPr>
                <a:t>a</a:t>
              </a:r>
              <a:r>
                <a:rPr lang="en-US" b="1" baseline="-25000" smtClean="0">
                  <a:solidFill>
                    <a:srgbClr val="FF33CC"/>
                  </a:solidFill>
                </a:rPr>
                <a:t>1</a:t>
              </a:r>
              <a:endParaRPr lang="th-TH" b="1" baseline="-25000">
                <a:solidFill>
                  <a:srgbClr val="FF33CC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152036" y="3938348"/>
              <a:ext cx="539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rgbClr val="FF33CC"/>
                  </a:solidFill>
                </a:rPr>
                <a:t>b</a:t>
              </a:r>
              <a:r>
                <a:rPr lang="en-US" b="1" baseline="-25000">
                  <a:solidFill>
                    <a:srgbClr val="FF33CC"/>
                  </a:solidFill>
                </a:rPr>
                <a:t>2</a:t>
              </a:r>
              <a:endParaRPr lang="th-TH" b="1" baseline="-25000">
                <a:solidFill>
                  <a:srgbClr val="FF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00208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9954D9-155F-4DEC-BBA1-14E9AA5D3BEF}" type="slidenum">
              <a:rPr lang="en-US"/>
              <a:pPr/>
              <a:t>34</a:t>
            </a:fld>
            <a:endParaRPr lang="en-US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smtClean="0"/>
              <a:t>Symmetry-adapted Linear Combinations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46088" indent="-446088" eaLnBrk="1" hangingPunct="1"/>
            <a:r>
              <a:rPr lang="en-US" smtClean="0"/>
              <a:t>Symmetry-adapted linear combination (SALC) are the building blocks of LCAO-MO</a:t>
            </a:r>
          </a:p>
          <a:p>
            <a:pPr marL="446088" indent="-446088" eaLnBrk="1" hangingPunct="1"/>
            <a:r>
              <a:rPr lang="en-US" smtClean="0"/>
              <a:t>To construct the SALC from basis:</a:t>
            </a:r>
          </a:p>
          <a:p>
            <a:pPr marL="1073150" lvl="1" indent="-360363" eaLnBrk="1" hangingPunct="1">
              <a:buFont typeface="Arial" pitchFamily="34" charset="0"/>
              <a:buAutoNum type="arabicPeriod"/>
            </a:pPr>
            <a:r>
              <a:rPr lang="en-US" smtClean="0"/>
              <a:t>Construct a table showing the effect of each operation on each orbtial of the original basis.</a:t>
            </a:r>
          </a:p>
          <a:p>
            <a:pPr marL="1073150" lvl="1" indent="-360363" eaLnBrk="1" hangingPunct="1">
              <a:buFont typeface="Arial" pitchFamily="34" charset="0"/>
              <a:buAutoNum type="arabicPeriod"/>
            </a:pPr>
            <a:r>
              <a:rPr lang="en-US" smtClean="0"/>
              <a:t>To generate the combination of a specified symmetry species, take each column in turn and:</a:t>
            </a:r>
          </a:p>
          <a:p>
            <a:pPr marL="1616075" lvl="2" indent="-276225" eaLnBrk="1" hangingPunct="1">
              <a:buFont typeface="Arial" pitchFamily="34" charset="0"/>
              <a:buAutoNum type="alphaLcParenR"/>
            </a:pPr>
            <a:r>
              <a:rPr lang="en-US" smtClean="0"/>
              <a:t>Multiply each member of the column by the character of the corresponding operation.</a:t>
            </a:r>
          </a:p>
          <a:p>
            <a:pPr marL="1616075" lvl="2" indent="-276225" eaLnBrk="1" hangingPunct="1">
              <a:buFont typeface="Arial" pitchFamily="34" charset="0"/>
              <a:buAutoNum type="alphaLcParenR"/>
            </a:pPr>
            <a:r>
              <a:rPr lang="en-US" smtClean="0"/>
              <a:t>Add together all the orbitals in each column with the factors as determined in a).</a:t>
            </a:r>
          </a:p>
          <a:p>
            <a:pPr marL="1616075" lvl="2" indent="-276225" eaLnBrk="1" hangingPunct="1">
              <a:buFont typeface="Arial" pitchFamily="34" charset="0"/>
              <a:buAutoNum type="alphaLcParenR"/>
            </a:pPr>
            <a:r>
              <a:rPr lang="en-US" smtClean="0"/>
              <a:t>Divide the sum by the order of the group.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3DFD50-48B6-4160-9077-C87B6B6AE8E9}" type="slidenum">
              <a:rPr lang="en-US"/>
              <a:pPr/>
              <a:t>35</a:t>
            </a:fld>
            <a:endParaRPr lang="en-US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Example of building SALC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s-orbitals of NH</a:t>
            </a:r>
            <a:r>
              <a:rPr lang="en-US" baseline="-25000" smtClean="0"/>
              <a:t>3</a:t>
            </a:r>
          </a:p>
          <a:p>
            <a:pPr lvl="1" eaLnBrk="1" hangingPunct="1"/>
            <a:r>
              <a:rPr lang="en-US" smtClean="0"/>
              <a:t>Original basis are s</a:t>
            </a:r>
            <a:r>
              <a:rPr lang="en-US" baseline="-25000" smtClean="0"/>
              <a:t>N</a:t>
            </a:r>
            <a:r>
              <a:rPr lang="en-US" smtClean="0"/>
              <a:t>, s</a:t>
            </a:r>
            <a:r>
              <a:rPr lang="en-US" baseline="-25000" smtClean="0"/>
              <a:t>A</a:t>
            </a:r>
            <a:r>
              <a:rPr lang="en-US" smtClean="0"/>
              <a:t>, s</a:t>
            </a:r>
            <a:r>
              <a:rPr lang="en-US" baseline="-25000" smtClean="0"/>
              <a:t>B</a:t>
            </a:r>
            <a:r>
              <a:rPr lang="en-US" smtClean="0"/>
              <a:t>, s</a:t>
            </a:r>
            <a:r>
              <a:rPr lang="en-US" baseline="-25000" smtClean="0"/>
              <a:t>C</a:t>
            </a:r>
          </a:p>
          <a:p>
            <a:pPr lvl="1" eaLnBrk="1" hangingPunct="1"/>
            <a:endParaRPr lang="en-US" smtClean="0"/>
          </a:p>
        </p:txBody>
      </p:sp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40375" y="2947988"/>
            <a:ext cx="2814638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00" name="Group 10"/>
          <p:cNvGrpSpPr>
            <a:grpSpLocks/>
          </p:cNvGrpSpPr>
          <p:nvPr/>
        </p:nvGrpSpPr>
        <p:grpSpPr bwMode="auto">
          <a:xfrm>
            <a:off x="5859463" y="3079750"/>
            <a:ext cx="2290762" cy="1362075"/>
            <a:chOff x="4009" y="1127"/>
            <a:chExt cx="1443" cy="858"/>
          </a:xfrm>
        </p:grpSpPr>
        <p:sp>
          <p:nvSpPr>
            <p:cNvPr id="8256" name="Text Box 5"/>
            <p:cNvSpPr txBox="1">
              <a:spLocks noChangeArrowheads="1"/>
            </p:cNvSpPr>
            <p:nvPr/>
          </p:nvSpPr>
          <p:spPr bwMode="auto">
            <a:xfrm>
              <a:off x="4523" y="1127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N</a:t>
              </a:r>
            </a:p>
          </p:txBody>
        </p:sp>
        <p:sp>
          <p:nvSpPr>
            <p:cNvPr id="8257" name="Text Box 6"/>
            <p:cNvSpPr txBox="1">
              <a:spLocks noChangeArrowheads="1"/>
            </p:cNvSpPr>
            <p:nvPr/>
          </p:nvSpPr>
          <p:spPr bwMode="auto">
            <a:xfrm>
              <a:off x="4009" y="1531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8258" name="Text Box 7"/>
            <p:cNvSpPr txBox="1">
              <a:spLocks noChangeArrowheads="1"/>
            </p:cNvSpPr>
            <p:nvPr/>
          </p:nvSpPr>
          <p:spPr bwMode="auto">
            <a:xfrm>
              <a:off x="4621" y="1754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8259" name="Text Box 9"/>
            <p:cNvSpPr txBox="1">
              <a:spLocks noChangeArrowheads="1"/>
            </p:cNvSpPr>
            <p:nvPr/>
          </p:nvSpPr>
          <p:spPr bwMode="auto">
            <a:xfrm>
              <a:off x="5250" y="1158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</a:t>
              </a:r>
            </a:p>
          </p:txBody>
        </p:sp>
      </p:grpSp>
      <p:graphicFrame>
        <p:nvGraphicFramePr>
          <p:cNvPr id="259189" name="Group 117"/>
          <p:cNvGraphicFramePr>
            <a:graphicFrameLocks noGrp="1"/>
          </p:cNvGraphicFramePr>
          <p:nvPr/>
        </p:nvGraphicFramePr>
        <p:xfrm>
          <a:off x="703263" y="1960563"/>
          <a:ext cx="4092575" cy="3085466"/>
        </p:xfrm>
        <a:graphic>
          <a:graphicData uri="http://schemas.openxmlformats.org/drawingml/2006/table">
            <a:tbl>
              <a:tblPr/>
              <a:tblGrid>
                <a:gridCol w="1050925"/>
                <a:gridCol w="760412"/>
                <a:gridCol w="760413"/>
                <a:gridCol w="760412"/>
                <a:gridCol w="760413"/>
              </a:tblGrid>
              <a:tr h="3952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NH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Original basis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9370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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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v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’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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v 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 pitchFamily="18" charset="2"/>
                        </a:rPr>
                        <a:t>“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CC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53" name="Text Box 114"/>
          <p:cNvSpPr txBox="1">
            <a:spLocks noChangeArrowheads="1"/>
          </p:cNvSpPr>
          <p:nvPr/>
        </p:nvSpPr>
        <p:spPr bwMode="auto">
          <a:xfrm>
            <a:off x="5332413" y="4684713"/>
            <a:ext cx="362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For A</a:t>
            </a:r>
            <a:r>
              <a:rPr lang="en-US" baseline="-25000"/>
              <a:t>1</a:t>
            </a:r>
            <a:r>
              <a:rPr lang="en-US"/>
              <a:t> combination (1,1,1,1,1,1)</a:t>
            </a:r>
          </a:p>
        </p:txBody>
      </p:sp>
      <p:graphicFrame>
        <p:nvGraphicFramePr>
          <p:cNvPr id="8194" name="Object 115"/>
          <p:cNvGraphicFramePr>
            <a:graphicFrameLocks noChangeAspect="1"/>
          </p:cNvGraphicFramePr>
          <p:nvPr/>
        </p:nvGraphicFramePr>
        <p:xfrm>
          <a:off x="1187450" y="5041900"/>
          <a:ext cx="7040563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4" name="Equation" r:id="rId5" imgW="3733800" imgH="482600" progId="Equation.3">
                  <p:embed/>
                </p:oleObj>
              </mc:Choice>
              <mc:Fallback>
                <p:oleObj name="Equation" r:id="rId5" imgW="3733800" imgH="482600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041900"/>
                        <a:ext cx="7040563" cy="90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118"/>
          <p:cNvGraphicFramePr>
            <a:graphicFrameLocks noChangeAspect="1"/>
          </p:cNvGraphicFramePr>
          <p:nvPr/>
        </p:nvGraphicFramePr>
        <p:xfrm>
          <a:off x="1171575" y="5997575"/>
          <a:ext cx="5122863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5" name="Equation" r:id="rId7" imgW="2717800" imgH="457200" progId="Equation.3">
                  <p:embed/>
                </p:oleObj>
              </mc:Choice>
              <mc:Fallback>
                <p:oleObj name="Equation" r:id="rId7" imgW="2717800" imgH="457200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575" y="5997575"/>
                        <a:ext cx="5122863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54" name="Text Box 119"/>
          <p:cNvSpPr txBox="1">
            <a:spLocks noChangeArrowheads="1"/>
          </p:cNvSpPr>
          <p:nvPr/>
        </p:nvSpPr>
        <p:spPr bwMode="auto">
          <a:xfrm>
            <a:off x="1647825" y="6491288"/>
            <a:ext cx="903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when</a:t>
            </a:r>
          </a:p>
        </p:txBody>
      </p:sp>
      <p:pic>
        <p:nvPicPr>
          <p:cNvPr id="8255" name="Picture 1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81700" y="1763713"/>
            <a:ext cx="1763713" cy="1130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E2F4C-2A4F-4601-A6E9-AC6F28079A0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78740" y="2254634"/>
          <a:ext cx="5446347" cy="2162256"/>
        </p:xfrm>
        <a:graphic>
          <a:graphicData uri="http://schemas.openxmlformats.org/drawingml/2006/table">
            <a:tbl>
              <a:tblPr/>
              <a:tblGrid>
                <a:gridCol w="613091"/>
                <a:gridCol w="613091"/>
                <a:gridCol w="613091"/>
                <a:gridCol w="613091"/>
                <a:gridCol w="613091"/>
                <a:gridCol w="1190446"/>
                <a:gridCol w="1190446"/>
              </a:tblGrid>
              <a:tr h="5400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latin typeface="Arial Narrow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2400" b="1" baseline="-25000" smtClean="0">
                          <a:latin typeface="Arial Narrow" pitchFamily="34" charset="0"/>
                          <a:cs typeface="Arial" pitchFamily="34" charset="0"/>
                        </a:rPr>
                        <a:t>2h</a:t>
                      </a:r>
                    </a:p>
                  </a:txBody>
                  <a:tcPr marL="27312" marR="27312" marT="27312" marB="27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 Narrow" pitchFamily="34" charset="0"/>
                        </a:rPr>
                        <a:t>E</a:t>
                      </a:r>
                      <a:endParaRPr lang="en-US" sz="1800" b="1">
                        <a:latin typeface="Arial Narrow" pitchFamily="34" charset="0"/>
                      </a:endParaRPr>
                    </a:p>
                  </a:txBody>
                  <a:tcPr marL="27312" marR="27312" marT="27312" marB="27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Arial Narrow" pitchFamily="34" charset="0"/>
                        </a:rPr>
                        <a:t>C</a:t>
                      </a:r>
                      <a:r>
                        <a:rPr lang="en-US" sz="1800" b="1" baseline="-25000">
                          <a:latin typeface="Arial Narrow" pitchFamily="34" charset="0"/>
                        </a:rPr>
                        <a:t>2</a:t>
                      </a:r>
                      <a:r>
                        <a:rPr lang="en-US" sz="1800" b="1">
                          <a:latin typeface="Arial Narrow" pitchFamily="34" charset="0"/>
                        </a:rPr>
                        <a:t> (z)</a:t>
                      </a:r>
                    </a:p>
                  </a:txBody>
                  <a:tcPr marL="27312" marR="27312" marT="27312" marB="27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Arial Narrow" pitchFamily="34" charset="0"/>
                        </a:rPr>
                        <a:t>i</a:t>
                      </a:r>
                    </a:p>
                  </a:txBody>
                  <a:tcPr marL="27312" marR="27312" marT="27312" marB="27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>
                          <a:latin typeface="Arial Narrow" pitchFamily="34" charset="0"/>
                        </a:rPr>
                        <a:t>σ</a:t>
                      </a:r>
                      <a:r>
                        <a:rPr lang="en-US" sz="1800" b="1" baseline="-25000">
                          <a:latin typeface="Arial Narrow" pitchFamily="34" charset="0"/>
                        </a:rPr>
                        <a:t>h</a:t>
                      </a:r>
                      <a:endParaRPr lang="en-US" sz="1800" b="1">
                        <a:latin typeface="Arial Narrow" pitchFamily="34" charset="0"/>
                      </a:endParaRPr>
                    </a:p>
                  </a:txBody>
                  <a:tcPr marL="27312" marR="27312" marT="27312" marB="27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linear,</a:t>
                      </a:r>
                      <a:br>
                        <a:rPr lang="en-US" sz="1600" b="1" kern="120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en-US" sz="1600" b="1" kern="120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rotations</a:t>
                      </a:r>
                    </a:p>
                  </a:txBody>
                  <a:tcPr marL="27312" marR="27312" marT="27312" marB="27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quadratic</a:t>
                      </a:r>
                    </a:p>
                  </a:txBody>
                  <a:tcPr marL="27312" marR="27312" marT="27312" marB="27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988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Arial Narrow" pitchFamily="34" charset="0"/>
                        </a:rPr>
                        <a:t>A</a:t>
                      </a:r>
                      <a:r>
                        <a:rPr lang="en-US" sz="2000" b="1" baseline="-25000">
                          <a:latin typeface="Arial Narrow" pitchFamily="34" charset="0"/>
                        </a:rPr>
                        <a:t>g</a:t>
                      </a:r>
                      <a:endParaRPr lang="en-US" sz="2000" b="1">
                        <a:latin typeface="Arial Narrow" pitchFamily="34" charset="0"/>
                      </a:endParaRPr>
                    </a:p>
                  </a:txBody>
                  <a:tcPr marL="27312" marR="27312" marT="27312" marB="27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27312" marR="27312" marT="27312" marB="27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27312" marR="27312" marT="27312" marB="27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27312" marR="27312" marT="27312" marB="27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27312" marR="27312" marT="27312" marB="27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latin typeface="Arial Narrow" pitchFamily="34" charset="0"/>
                        </a:rPr>
                        <a:t>R</a:t>
                      </a:r>
                      <a:r>
                        <a:rPr lang="en-US" sz="2000" b="0" baseline="-25000">
                          <a:latin typeface="Arial Narrow" pitchFamily="34" charset="0"/>
                        </a:rPr>
                        <a:t>z</a:t>
                      </a:r>
                      <a:endParaRPr lang="en-US" sz="2000" b="0">
                        <a:latin typeface="Arial Narrow" pitchFamily="34" charset="0"/>
                      </a:endParaRPr>
                    </a:p>
                  </a:txBody>
                  <a:tcPr marL="27312" marR="27312" marT="27312" marB="27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latin typeface="Arial Narrow" pitchFamily="34" charset="0"/>
                        </a:rPr>
                        <a:t>x</a:t>
                      </a:r>
                      <a:r>
                        <a:rPr lang="en-US" sz="2000" b="0" baseline="30000">
                          <a:latin typeface="Arial Narrow" pitchFamily="34" charset="0"/>
                        </a:rPr>
                        <a:t>2</a:t>
                      </a:r>
                      <a:r>
                        <a:rPr lang="en-US" sz="2000" b="0">
                          <a:latin typeface="Arial Narrow" pitchFamily="34" charset="0"/>
                        </a:rPr>
                        <a:t>, y</a:t>
                      </a:r>
                      <a:r>
                        <a:rPr lang="en-US" sz="2000" b="0" baseline="30000">
                          <a:latin typeface="Arial Narrow" pitchFamily="34" charset="0"/>
                        </a:rPr>
                        <a:t>2</a:t>
                      </a:r>
                      <a:r>
                        <a:rPr lang="en-US" sz="2000" b="0">
                          <a:latin typeface="Arial Narrow" pitchFamily="34" charset="0"/>
                        </a:rPr>
                        <a:t>, z</a:t>
                      </a:r>
                      <a:r>
                        <a:rPr lang="en-US" sz="2000" b="0" baseline="30000">
                          <a:latin typeface="Arial Narrow" pitchFamily="34" charset="0"/>
                        </a:rPr>
                        <a:t>2</a:t>
                      </a:r>
                      <a:r>
                        <a:rPr lang="en-US" sz="2000" b="0">
                          <a:latin typeface="Arial Narrow" pitchFamily="34" charset="0"/>
                        </a:rPr>
                        <a:t>, xy</a:t>
                      </a:r>
                    </a:p>
                  </a:txBody>
                  <a:tcPr marL="27312" marR="27312" marT="27312" marB="27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988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Arial Narrow" pitchFamily="34" charset="0"/>
                        </a:rPr>
                        <a:t>B</a:t>
                      </a:r>
                      <a:r>
                        <a:rPr lang="en-US" sz="2000" b="1" baseline="-25000">
                          <a:latin typeface="Arial Narrow" pitchFamily="34" charset="0"/>
                        </a:rPr>
                        <a:t>g</a:t>
                      </a:r>
                      <a:endParaRPr lang="en-US" sz="2000" b="1">
                        <a:latin typeface="Arial Narrow" pitchFamily="34" charset="0"/>
                      </a:endParaRPr>
                    </a:p>
                  </a:txBody>
                  <a:tcPr marL="27312" marR="27312" marT="27312" marB="27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27312" marR="27312" marT="27312" marB="27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>
                          <a:latin typeface="Arial Narrow" pitchFamily="34" charset="0"/>
                        </a:rPr>
                        <a:t>-1</a:t>
                      </a:r>
                    </a:p>
                  </a:txBody>
                  <a:tcPr marL="27312" marR="27312" marT="27312" marB="27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27312" marR="27312" marT="27312" marB="27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>
                          <a:latin typeface="Arial Narrow" pitchFamily="34" charset="0"/>
                        </a:rPr>
                        <a:t>-1</a:t>
                      </a:r>
                    </a:p>
                  </a:txBody>
                  <a:tcPr marL="27312" marR="27312" marT="27312" marB="27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latin typeface="Arial Narrow" pitchFamily="34" charset="0"/>
                        </a:rPr>
                        <a:t>R</a:t>
                      </a:r>
                      <a:r>
                        <a:rPr lang="en-US" sz="2000" b="0" baseline="-25000">
                          <a:latin typeface="Arial Narrow" pitchFamily="34" charset="0"/>
                        </a:rPr>
                        <a:t>x</a:t>
                      </a:r>
                      <a:r>
                        <a:rPr lang="en-US" sz="2000" b="0">
                          <a:latin typeface="Arial Narrow" pitchFamily="34" charset="0"/>
                        </a:rPr>
                        <a:t>, R</a:t>
                      </a:r>
                      <a:r>
                        <a:rPr lang="en-US" sz="2000" b="0" baseline="-25000">
                          <a:latin typeface="Arial Narrow" pitchFamily="34" charset="0"/>
                        </a:rPr>
                        <a:t>y</a:t>
                      </a:r>
                      <a:endParaRPr lang="en-US" sz="2000" b="0">
                        <a:latin typeface="Arial Narrow" pitchFamily="34" charset="0"/>
                      </a:endParaRPr>
                    </a:p>
                  </a:txBody>
                  <a:tcPr marL="27312" marR="27312" marT="27312" marB="27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latin typeface="Arial Narrow" pitchFamily="34" charset="0"/>
                        </a:rPr>
                        <a:t>xz, yz</a:t>
                      </a:r>
                    </a:p>
                  </a:txBody>
                  <a:tcPr marL="27312" marR="27312" marT="27312" marB="27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988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Arial Narrow" pitchFamily="34" charset="0"/>
                        </a:rPr>
                        <a:t>A</a:t>
                      </a:r>
                      <a:r>
                        <a:rPr lang="en-US" sz="2000" b="1" baseline="-25000">
                          <a:latin typeface="Arial Narrow" pitchFamily="34" charset="0"/>
                        </a:rPr>
                        <a:t>u</a:t>
                      </a:r>
                      <a:endParaRPr lang="en-US" sz="2000" b="1">
                        <a:latin typeface="Arial Narrow" pitchFamily="34" charset="0"/>
                      </a:endParaRPr>
                    </a:p>
                  </a:txBody>
                  <a:tcPr marL="27312" marR="27312" marT="27312" marB="27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27312" marR="27312" marT="27312" marB="27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27312" marR="27312" marT="27312" marB="27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>
                          <a:latin typeface="Arial Narrow" pitchFamily="34" charset="0"/>
                        </a:rPr>
                        <a:t>-1</a:t>
                      </a:r>
                    </a:p>
                  </a:txBody>
                  <a:tcPr marL="27312" marR="27312" marT="27312" marB="27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>
                          <a:latin typeface="Arial Narrow" pitchFamily="34" charset="0"/>
                        </a:rPr>
                        <a:t>-1</a:t>
                      </a:r>
                    </a:p>
                  </a:txBody>
                  <a:tcPr marL="27312" marR="27312" marT="27312" marB="27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latin typeface="Arial Narrow" pitchFamily="34" charset="0"/>
                        </a:rPr>
                        <a:t>z</a:t>
                      </a:r>
                    </a:p>
                  </a:txBody>
                  <a:tcPr marL="27312" marR="27312" marT="27312" marB="27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000" b="0">
                        <a:latin typeface="Arial Narrow" pitchFamily="34" charset="0"/>
                      </a:endParaRPr>
                    </a:p>
                  </a:txBody>
                  <a:tcPr marL="27312" marR="27312" marT="27312" marB="27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988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Arial Narrow" pitchFamily="34" charset="0"/>
                        </a:rPr>
                        <a:t>B</a:t>
                      </a:r>
                      <a:r>
                        <a:rPr lang="en-US" sz="2000" b="1" baseline="-25000">
                          <a:latin typeface="Arial Narrow" pitchFamily="34" charset="0"/>
                        </a:rPr>
                        <a:t>u</a:t>
                      </a:r>
                      <a:endParaRPr lang="en-US" sz="2000" b="1">
                        <a:latin typeface="Arial Narrow" pitchFamily="34" charset="0"/>
                      </a:endParaRPr>
                    </a:p>
                  </a:txBody>
                  <a:tcPr marL="27312" marR="27312" marT="27312" marB="27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27312" marR="27312" marT="27312" marB="27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>
                          <a:latin typeface="Arial Narrow" pitchFamily="34" charset="0"/>
                        </a:rPr>
                        <a:t>-1</a:t>
                      </a:r>
                    </a:p>
                  </a:txBody>
                  <a:tcPr marL="27312" marR="27312" marT="27312" marB="27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>
                          <a:latin typeface="Arial Narrow" pitchFamily="34" charset="0"/>
                        </a:rPr>
                        <a:t>-1</a:t>
                      </a:r>
                    </a:p>
                  </a:txBody>
                  <a:tcPr marL="27312" marR="27312" marT="27312" marB="27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27312" marR="27312" marT="27312" marB="27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latin typeface="Arial Narrow" pitchFamily="34" charset="0"/>
                        </a:rPr>
                        <a:t>x, y</a:t>
                      </a:r>
                    </a:p>
                  </a:txBody>
                  <a:tcPr marL="27312" marR="27312" marT="27312" marB="27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000" b="0">
                        <a:latin typeface="Arial Narrow" pitchFamily="34" charset="0"/>
                      </a:endParaRPr>
                    </a:p>
                  </a:txBody>
                  <a:tcPr marL="87398" marR="87398" marT="43699" marB="43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rPr>
              <a:t/>
            </a:r>
            <a:br>
              <a: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rPr>
            </a:b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190445" y="865179"/>
          <a:ext cx="4295958" cy="1268730"/>
        </p:xfrm>
        <a:graphic>
          <a:graphicData uri="http://schemas.openxmlformats.org/drawingml/2006/table">
            <a:tbl>
              <a:tblPr/>
              <a:tblGrid>
                <a:gridCol w="612476"/>
                <a:gridCol w="612476"/>
                <a:gridCol w="612476"/>
                <a:gridCol w="1229265"/>
                <a:gridCol w="1229265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C</a:t>
                      </a:r>
                      <a:r>
                        <a:rPr lang="en-US" sz="2400" b="1" kern="1200" baseline="-2500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th-TH" sz="2400" b="1" kern="120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 Narrow" pitchFamily="34" charset="0"/>
                        </a:rPr>
                        <a:t>E</a:t>
                      </a:r>
                      <a:endParaRPr lang="en-US" sz="1800" b="1">
                        <a:latin typeface="Arial Narrow" pitchFamily="34" charset="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Arial Narrow" pitchFamily="34" charset="0"/>
                        </a:rPr>
                        <a:t>C</a:t>
                      </a:r>
                      <a:r>
                        <a:rPr lang="en-US" sz="1800" b="1" baseline="-25000">
                          <a:latin typeface="Arial Narrow" pitchFamily="34" charset="0"/>
                        </a:rPr>
                        <a:t>2</a:t>
                      </a:r>
                      <a:endParaRPr lang="en-US" sz="1800" b="1">
                        <a:latin typeface="Arial Narrow" pitchFamily="34" charset="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Arial Narrow" pitchFamily="34" charset="0"/>
                        </a:rPr>
                        <a:t>linear,</a:t>
                      </a:r>
                      <a:br>
                        <a:rPr lang="en-US" sz="1600" b="1">
                          <a:latin typeface="Arial Narrow" pitchFamily="34" charset="0"/>
                        </a:rPr>
                      </a:br>
                      <a:r>
                        <a:rPr lang="en-US" sz="1600" b="1">
                          <a:latin typeface="Arial Narrow" pitchFamily="34" charset="0"/>
                        </a:rPr>
                        <a:t>rotations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Arial Narrow" pitchFamily="34" charset="0"/>
                        </a:rPr>
                        <a:t>quadratic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Arial Narrow" pitchFamily="34" charset="0"/>
                        </a:rPr>
                        <a:t>A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 Narrow" pitchFamily="34" charset="0"/>
                        </a:rPr>
                        <a:t>z, R</a:t>
                      </a:r>
                      <a:r>
                        <a:rPr lang="en-US" sz="2000" baseline="-25000">
                          <a:latin typeface="Arial Narrow" pitchFamily="34" charset="0"/>
                        </a:rPr>
                        <a:t>z</a:t>
                      </a:r>
                      <a:endParaRPr lang="en-US" sz="2000">
                        <a:latin typeface="Arial Narrow" pitchFamily="34" charset="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 Narrow" pitchFamily="34" charset="0"/>
                        </a:rPr>
                        <a:t>x</a:t>
                      </a:r>
                      <a:r>
                        <a:rPr lang="en-US" sz="2000" baseline="30000">
                          <a:latin typeface="Arial Narrow" pitchFamily="34" charset="0"/>
                        </a:rPr>
                        <a:t>2</a:t>
                      </a:r>
                      <a:r>
                        <a:rPr lang="en-US" sz="2000">
                          <a:latin typeface="Arial Narrow" pitchFamily="34" charset="0"/>
                        </a:rPr>
                        <a:t>, y</a:t>
                      </a:r>
                      <a:r>
                        <a:rPr lang="en-US" sz="2000" baseline="30000">
                          <a:latin typeface="Arial Narrow" pitchFamily="34" charset="0"/>
                        </a:rPr>
                        <a:t>2</a:t>
                      </a:r>
                      <a:r>
                        <a:rPr lang="en-US" sz="2000">
                          <a:latin typeface="Arial Narrow" pitchFamily="34" charset="0"/>
                        </a:rPr>
                        <a:t>, z</a:t>
                      </a:r>
                      <a:r>
                        <a:rPr lang="en-US" sz="2000" baseline="30000">
                          <a:latin typeface="Arial Narrow" pitchFamily="34" charset="0"/>
                        </a:rPr>
                        <a:t>2</a:t>
                      </a:r>
                      <a:r>
                        <a:rPr lang="en-US" sz="2000">
                          <a:latin typeface="Arial Narrow" pitchFamily="34" charset="0"/>
                        </a:rPr>
                        <a:t>, xy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Arial Narrow" pitchFamily="34" charset="0"/>
                        </a:rPr>
                        <a:t>B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 Narrow" pitchFamily="34" charset="0"/>
                        </a:rPr>
                        <a:t>x, y, R</a:t>
                      </a:r>
                      <a:r>
                        <a:rPr lang="en-US" sz="2000" baseline="-25000">
                          <a:latin typeface="Arial Narrow" pitchFamily="34" charset="0"/>
                        </a:rPr>
                        <a:t>x</a:t>
                      </a:r>
                      <a:r>
                        <a:rPr lang="en-US" sz="2000">
                          <a:latin typeface="Arial Narrow" pitchFamily="34" charset="0"/>
                        </a:rPr>
                        <a:t>, R</a:t>
                      </a:r>
                      <a:r>
                        <a:rPr lang="en-US" sz="2000" baseline="-25000">
                          <a:latin typeface="Arial Narrow" pitchFamily="34" charset="0"/>
                        </a:rPr>
                        <a:t>y</a:t>
                      </a:r>
                      <a:endParaRPr lang="en-US" sz="2000">
                        <a:latin typeface="Arial Narrow" pitchFamily="34" charset="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Arial Narrow" pitchFamily="34" charset="0"/>
                        </a:rPr>
                        <a:t>yz, xz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178136" y="4488688"/>
          <a:ext cx="5455580" cy="2162278"/>
        </p:xfrm>
        <a:graphic>
          <a:graphicData uri="http://schemas.openxmlformats.org/drawingml/2006/table">
            <a:tbl>
              <a:tblPr/>
              <a:tblGrid>
                <a:gridCol w="614938"/>
                <a:gridCol w="614938"/>
                <a:gridCol w="614938"/>
                <a:gridCol w="614938"/>
                <a:gridCol w="614938"/>
                <a:gridCol w="1190445"/>
                <a:gridCol w="1190445"/>
              </a:tblGrid>
              <a:tr h="542553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 Narrow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2400" b="1" baseline="-25000" smtClean="0">
                          <a:latin typeface="Arial Narrow" pitchFamily="34" charset="0"/>
                          <a:cs typeface="Arial" pitchFamily="34" charset="0"/>
                        </a:rPr>
                        <a:t>2V</a:t>
                      </a:r>
                      <a:endParaRPr lang="en-US" sz="2400" b="1" baseline="-2500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 Narrow" pitchFamily="34" charset="0"/>
                          <a:cs typeface="Arial" pitchFamily="34" charset="0"/>
                        </a:rPr>
                        <a:t>E</a:t>
                      </a:r>
                      <a:endParaRPr lang="en-US" sz="1800" b="1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mtClean="0">
                          <a:latin typeface="Arial Narrow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800" b="1" baseline="-25000" smtClean="0">
                          <a:latin typeface="Arial Narrow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800" b="1" smtClean="0">
                          <a:latin typeface="Arial Narrow" pitchFamily="34" charset="0"/>
                          <a:cs typeface="Arial" pitchFamily="34" charset="0"/>
                        </a:rPr>
                        <a:t> (z)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smtClean="0">
                          <a:latin typeface="Arial Narrow" pitchFamily="34" charset="0"/>
                          <a:cs typeface="Arial" pitchFamily="34" charset="0"/>
                        </a:rPr>
                        <a:t>σ</a:t>
                      </a:r>
                      <a:r>
                        <a:rPr lang="en-US" sz="1800" b="1" baseline="-25000" smtClean="0">
                          <a:latin typeface="Arial Narrow" pitchFamily="34" charset="0"/>
                          <a:cs typeface="Arial" pitchFamily="34" charset="0"/>
                        </a:rPr>
                        <a:t>v</a:t>
                      </a:r>
                      <a:endParaRPr lang="en-US" sz="1800" b="1" smtClean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smtClean="0">
                          <a:latin typeface="Arial Narrow" pitchFamily="34" charset="0"/>
                          <a:cs typeface="Arial" pitchFamily="34" charset="0"/>
                        </a:rPr>
                        <a:t>σ</a:t>
                      </a:r>
                      <a:r>
                        <a:rPr lang="en-US" sz="1800" b="1" smtClean="0">
                          <a:latin typeface="Arial Narrow" pitchFamily="34" charset="0"/>
                          <a:cs typeface="Arial" pitchFamily="34" charset="0"/>
                        </a:rPr>
                        <a:t>’</a:t>
                      </a:r>
                      <a:r>
                        <a:rPr lang="en-US" sz="1800" b="1" baseline="-25000" smtClean="0">
                          <a:latin typeface="Arial Narrow" pitchFamily="34" charset="0"/>
                          <a:cs typeface="Arial" pitchFamily="34" charset="0"/>
                        </a:rPr>
                        <a:t>v</a:t>
                      </a:r>
                      <a:endParaRPr lang="en-US" sz="1800" b="1" smtClean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latin typeface="Arial Narrow" pitchFamily="34" charset="0"/>
                          <a:cs typeface="Arial" pitchFamily="34" charset="0"/>
                        </a:rPr>
                        <a:t>linear,</a:t>
                      </a:r>
                      <a:br>
                        <a:rPr lang="en-US" sz="1600" b="1" smtClean="0">
                          <a:latin typeface="Arial Narrow" pitchFamily="34" charset="0"/>
                          <a:cs typeface="Arial" pitchFamily="34" charset="0"/>
                        </a:rPr>
                      </a:br>
                      <a:r>
                        <a:rPr lang="en-US" sz="1600" b="1" smtClean="0">
                          <a:latin typeface="Arial Narrow" pitchFamily="34" charset="0"/>
                          <a:cs typeface="Arial" pitchFamily="34" charset="0"/>
                        </a:rPr>
                        <a:t>rotations</a:t>
                      </a:r>
                      <a:endParaRPr lang="en-US" sz="1600" b="1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latin typeface="Arial Narrow" pitchFamily="34" charset="0"/>
                          <a:cs typeface="Arial" pitchFamily="34" charset="0"/>
                        </a:rPr>
                        <a:t>quadratic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362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Arial Narrow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2000" b="1" baseline="-25000">
                          <a:latin typeface="Arial Narrow" pitchFamily="34" charset="0"/>
                          <a:cs typeface="Arial" pitchFamily="34" charset="0"/>
                        </a:rPr>
                        <a:t>1</a:t>
                      </a:r>
                      <a:endParaRPr lang="en-US" sz="2000" b="1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latin typeface="Arial Narrow" pitchFamily="34" charset="0"/>
                          <a:cs typeface="Arial" pitchFamily="34" charset="0"/>
                        </a:rPr>
                        <a:t>z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latin typeface="Arial Narrow" pitchFamily="34" charset="0"/>
                          <a:cs typeface="Arial" pitchFamily="34" charset="0"/>
                        </a:rPr>
                        <a:t>x</a:t>
                      </a:r>
                      <a:r>
                        <a:rPr lang="en-US" sz="2000" b="0" baseline="30000">
                          <a:latin typeface="Arial Narrow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000" b="0">
                          <a:latin typeface="Arial Narrow" pitchFamily="34" charset="0"/>
                          <a:cs typeface="Arial" pitchFamily="34" charset="0"/>
                        </a:rPr>
                        <a:t>, y</a:t>
                      </a:r>
                      <a:r>
                        <a:rPr lang="en-US" sz="2000" b="0" baseline="30000">
                          <a:latin typeface="Arial Narrow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000" b="0">
                          <a:latin typeface="Arial Narrow" pitchFamily="34" charset="0"/>
                          <a:cs typeface="Arial" pitchFamily="34" charset="0"/>
                        </a:rPr>
                        <a:t>, z</a:t>
                      </a:r>
                      <a:r>
                        <a:rPr lang="en-US" sz="2000" b="0" baseline="30000">
                          <a:latin typeface="Arial Narrow" pitchFamily="34" charset="0"/>
                          <a:cs typeface="Arial" pitchFamily="34" charset="0"/>
                        </a:rPr>
                        <a:t>2</a:t>
                      </a:r>
                      <a:endParaRPr lang="en-US" sz="2000" b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362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Arial Narrow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sz="2000" b="1" baseline="-25000">
                          <a:latin typeface="Arial Narrow" pitchFamily="34" charset="0"/>
                          <a:cs typeface="Arial" pitchFamily="34" charset="0"/>
                        </a:rPr>
                        <a:t>2</a:t>
                      </a:r>
                      <a:endParaRPr lang="en-US" sz="2000" b="1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latin typeface="Arial Narrow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2000" b="0" baseline="-25000">
                          <a:latin typeface="Arial Narrow" pitchFamily="34" charset="0"/>
                          <a:cs typeface="Arial" pitchFamily="34" charset="0"/>
                        </a:rPr>
                        <a:t>z</a:t>
                      </a:r>
                      <a:endParaRPr lang="en-US" sz="2000" b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latin typeface="Arial Narrow" pitchFamily="34" charset="0"/>
                          <a:cs typeface="Arial" pitchFamily="34" charset="0"/>
                        </a:rPr>
                        <a:t>xy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362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Arial Narrow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sz="2000" b="1" baseline="-25000">
                          <a:latin typeface="Arial Narrow" pitchFamily="34" charset="0"/>
                          <a:cs typeface="Arial" pitchFamily="34" charset="0"/>
                        </a:rPr>
                        <a:t>1</a:t>
                      </a:r>
                      <a:endParaRPr lang="en-US" sz="2000" b="1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latin typeface="Arial Narrow" pitchFamily="34" charset="0"/>
                          <a:cs typeface="Arial" pitchFamily="34" charset="0"/>
                        </a:rPr>
                        <a:t>x, R</a:t>
                      </a:r>
                      <a:r>
                        <a:rPr lang="en-US" sz="2000" b="0" baseline="-25000">
                          <a:latin typeface="Arial Narrow" pitchFamily="34" charset="0"/>
                          <a:cs typeface="Arial" pitchFamily="34" charset="0"/>
                        </a:rPr>
                        <a:t>y</a:t>
                      </a:r>
                      <a:endParaRPr lang="en-US" sz="2000" b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latin typeface="Arial Narrow" pitchFamily="34" charset="0"/>
                          <a:cs typeface="Arial" pitchFamily="34" charset="0"/>
                        </a:rPr>
                        <a:t>xz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362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Arial Narrow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sz="2000" b="1" baseline="-25000">
                          <a:latin typeface="Arial Narrow" pitchFamily="34" charset="0"/>
                          <a:cs typeface="Arial" pitchFamily="34" charset="0"/>
                        </a:rPr>
                        <a:t>2</a:t>
                      </a:r>
                      <a:endParaRPr lang="en-US" sz="2000" b="1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latin typeface="Arial Narrow" pitchFamily="34" charset="0"/>
                          <a:cs typeface="Arial" pitchFamily="34" charset="0"/>
                        </a:rPr>
                        <a:t>y, R</a:t>
                      </a:r>
                      <a:r>
                        <a:rPr lang="en-US" sz="2000" b="0" baseline="-25000">
                          <a:latin typeface="Arial Narrow" pitchFamily="34" charset="0"/>
                          <a:cs typeface="Arial" pitchFamily="34" charset="0"/>
                        </a:rPr>
                        <a:t>x</a:t>
                      </a:r>
                      <a:endParaRPr lang="en-US" sz="2000" b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latin typeface="Arial Narrow" pitchFamily="34" charset="0"/>
                          <a:cs typeface="Arial" pitchFamily="34" charset="0"/>
                        </a:rPr>
                        <a:t>yz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E2F4C-2A4F-4601-A6E9-AC6F28079A0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1665513" y="2871652"/>
          <a:ext cx="6629400" cy="1539240"/>
        </p:xfrm>
        <a:graphic>
          <a:graphicData uri="http://schemas.openxmlformats.org/drawingml/2006/table">
            <a:tbl>
              <a:tblPr/>
              <a:tblGrid>
                <a:gridCol w="1077687"/>
                <a:gridCol w="830943"/>
                <a:gridCol w="830943"/>
                <a:gridCol w="830943"/>
                <a:gridCol w="1529442"/>
                <a:gridCol w="152944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latin typeface="Arial Narrow" pitchFamily="34" charset="0"/>
                        </a:rPr>
                        <a:t>C</a:t>
                      </a:r>
                      <a:r>
                        <a:rPr lang="en-US" sz="2400" b="1" baseline="-25000" smtClean="0">
                          <a:latin typeface="Arial Narrow" pitchFamily="34" charset="0"/>
                        </a:rPr>
                        <a:t>3V</a:t>
                      </a:r>
                      <a:endParaRPr lang="th-TH" sz="2400" b="1" baseline="-25000">
                        <a:latin typeface="Arial Narrow" pitchFamily="34" charset="0"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latin typeface="Arial Narrow" pitchFamily="34" charset="0"/>
                        </a:rPr>
                        <a:t>E</a:t>
                      </a:r>
                      <a:endParaRPr lang="en-US" sz="1800" b="1">
                        <a:latin typeface="Arial Narrow" pitchFamily="34" charset="0"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Arial Narrow" pitchFamily="34" charset="0"/>
                        </a:rPr>
                        <a:t>2C</a:t>
                      </a:r>
                      <a:r>
                        <a:rPr lang="en-US" sz="1800" b="1" baseline="-25000">
                          <a:latin typeface="Arial Narrow" pitchFamily="34" charset="0"/>
                        </a:rPr>
                        <a:t>3</a:t>
                      </a:r>
                      <a:r>
                        <a:rPr lang="en-US" sz="1800" b="1">
                          <a:latin typeface="Arial Narrow" pitchFamily="34" charset="0"/>
                        </a:rPr>
                        <a:t> (z)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>
                          <a:latin typeface="Arial Narrow" pitchFamily="34" charset="0"/>
                        </a:rPr>
                        <a:t>3σ</a:t>
                      </a:r>
                      <a:r>
                        <a:rPr lang="en-US" sz="1800" b="1" baseline="-25000">
                          <a:latin typeface="Arial Narrow" pitchFamily="34" charset="0"/>
                        </a:rPr>
                        <a:t>v</a:t>
                      </a:r>
                      <a:endParaRPr lang="en-US" sz="1800" b="1">
                        <a:latin typeface="Arial Narrow" pitchFamily="34" charset="0"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Arial Narrow" pitchFamily="34" charset="0"/>
                        </a:rPr>
                        <a:t>linear,</a:t>
                      </a:r>
                      <a:br>
                        <a:rPr lang="en-US" sz="1600" b="1">
                          <a:latin typeface="Arial Narrow" pitchFamily="34" charset="0"/>
                        </a:rPr>
                      </a:br>
                      <a:r>
                        <a:rPr lang="en-US" sz="1600" b="1">
                          <a:latin typeface="Arial Narrow" pitchFamily="34" charset="0"/>
                        </a:rPr>
                        <a:t>rotations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Arial Narrow" pitchFamily="34" charset="0"/>
                        </a:rPr>
                        <a:t>quadratic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Arial Narrow" pitchFamily="34" charset="0"/>
                        </a:rPr>
                        <a:t>A</a:t>
                      </a:r>
                      <a:r>
                        <a:rPr lang="en-US" sz="1800" b="1" baseline="-25000">
                          <a:latin typeface="Arial Narrow" pitchFamily="34" charset="0"/>
                        </a:rPr>
                        <a:t>1</a:t>
                      </a:r>
                      <a:endParaRPr lang="en-US" sz="1800" b="1">
                        <a:latin typeface="Arial Narrow" pitchFamily="34" charset="0"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  <a:endParaRPr lang="th-TH" sz="1600" kern="120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  <a:endParaRPr lang="th-TH" sz="1600" kern="120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  <a:endParaRPr lang="th-TH" sz="1600" kern="120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latin typeface="Arial Narrow" pitchFamily="34" charset="0"/>
                        </a:rPr>
                        <a:t>z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latin typeface="Arial Narrow" pitchFamily="34" charset="0"/>
                        </a:rPr>
                        <a:t>x</a:t>
                      </a:r>
                      <a:r>
                        <a:rPr lang="en-US" sz="1800" b="0" baseline="30000">
                          <a:latin typeface="Arial Narrow" pitchFamily="34" charset="0"/>
                        </a:rPr>
                        <a:t>2</a:t>
                      </a:r>
                      <a:r>
                        <a:rPr lang="en-US" sz="1800" b="0">
                          <a:latin typeface="Arial Narrow" pitchFamily="34" charset="0"/>
                        </a:rPr>
                        <a:t>+y</a:t>
                      </a:r>
                      <a:r>
                        <a:rPr lang="en-US" sz="1800" b="0" baseline="30000">
                          <a:latin typeface="Arial Narrow" pitchFamily="34" charset="0"/>
                        </a:rPr>
                        <a:t>2</a:t>
                      </a:r>
                      <a:r>
                        <a:rPr lang="en-US" sz="1800" b="0">
                          <a:latin typeface="Arial Narrow" pitchFamily="34" charset="0"/>
                        </a:rPr>
                        <a:t>, z</a:t>
                      </a:r>
                      <a:r>
                        <a:rPr lang="en-US" sz="1800" b="0" baseline="30000">
                          <a:latin typeface="Arial Narrow" pitchFamily="34" charset="0"/>
                        </a:rPr>
                        <a:t>2</a:t>
                      </a:r>
                      <a:endParaRPr lang="en-US" sz="1800" b="0">
                        <a:latin typeface="Arial Narrow" pitchFamily="34" charset="0"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Arial Narrow" pitchFamily="34" charset="0"/>
                        </a:rPr>
                        <a:t>A</a:t>
                      </a:r>
                      <a:r>
                        <a:rPr lang="en-US" sz="1800" b="1" baseline="-25000">
                          <a:latin typeface="Arial Narrow" pitchFamily="34" charset="0"/>
                        </a:rPr>
                        <a:t>2</a:t>
                      </a:r>
                      <a:endParaRPr lang="en-US" sz="1800" b="1">
                        <a:latin typeface="Arial Narrow" pitchFamily="34" charset="0"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  <a:endParaRPr lang="th-TH" sz="1600" kern="120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  <a:endParaRPr lang="th-TH" sz="1600" kern="120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-1</a:t>
                      </a:r>
                      <a:endParaRPr lang="th-TH" sz="1600" kern="120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latin typeface="Arial Narrow" pitchFamily="34" charset="0"/>
                        </a:rPr>
                        <a:t>R</a:t>
                      </a:r>
                      <a:r>
                        <a:rPr lang="en-US" sz="1800" b="0" baseline="-25000">
                          <a:latin typeface="Arial Narrow" pitchFamily="34" charset="0"/>
                        </a:rPr>
                        <a:t>z</a:t>
                      </a:r>
                      <a:endParaRPr lang="en-US" sz="1800" b="0">
                        <a:latin typeface="Arial Narrow" pitchFamily="34" charset="0"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800" b="0">
                        <a:latin typeface="Arial Narrow" pitchFamily="34" charset="0"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Arial Narrow" pitchFamily="34" charset="0"/>
                        </a:rPr>
                        <a:t>E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</a:t>
                      </a:r>
                      <a:endParaRPr lang="th-TH" sz="1600" kern="120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-1</a:t>
                      </a:r>
                      <a:endParaRPr lang="th-TH" sz="1600" kern="120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0</a:t>
                      </a:r>
                      <a:endParaRPr lang="th-TH" sz="1600" kern="120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latin typeface="Arial Narrow" pitchFamily="34" charset="0"/>
                        </a:rPr>
                        <a:t>(x, y) (R</a:t>
                      </a:r>
                      <a:r>
                        <a:rPr lang="en-US" sz="1800" b="0" baseline="-25000">
                          <a:latin typeface="Arial Narrow" pitchFamily="34" charset="0"/>
                        </a:rPr>
                        <a:t>x</a:t>
                      </a:r>
                      <a:r>
                        <a:rPr lang="en-US" sz="1800" b="0">
                          <a:latin typeface="Arial Narrow" pitchFamily="34" charset="0"/>
                        </a:rPr>
                        <a:t>, R</a:t>
                      </a:r>
                      <a:r>
                        <a:rPr lang="en-US" sz="1800" b="0" baseline="-25000">
                          <a:latin typeface="Arial Narrow" pitchFamily="34" charset="0"/>
                        </a:rPr>
                        <a:t>y</a:t>
                      </a:r>
                      <a:r>
                        <a:rPr lang="en-US" sz="1800" b="0">
                          <a:latin typeface="Arial Narrow" pitchFamily="34" charset="0"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latin typeface="Arial Narrow" pitchFamily="34" charset="0"/>
                        </a:rPr>
                        <a:t>(x</a:t>
                      </a:r>
                      <a:r>
                        <a:rPr lang="en-US" sz="1800" b="0" baseline="30000">
                          <a:latin typeface="Arial Narrow" pitchFamily="34" charset="0"/>
                        </a:rPr>
                        <a:t>2</a:t>
                      </a:r>
                      <a:r>
                        <a:rPr lang="en-US" sz="1800" b="0">
                          <a:latin typeface="Arial Narrow" pitchFamily="34" charset="0"/>
                        </a:rPr>
                        <a:t>-y</a:t>
                      </a:r>
                      <a:r>
                        <a:rPr lang="en-US" sz="1800" b="0" baseline="30000">
                          <a:latin typeface="Arial Narrow" pitchFamily="34" charset="0"/>
                        </a:rPr>
                        <a:t>2</a:t>
                      </a:r>
                      <a:r>
                        <a:rPr lang="en-US" sz="1800" b="0">
                          <a:latin typeface="Arial Narrow" pitchFamily="34" charset="0"/>
                        </a:rPr>
                        <a:t>, xy) (xz, yz)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3999" y="2042160"/>
          <a:ext cx="6096002" cy="3307080"/>
        </p:xfrm>
        <a:graphic>
          <a:graphicData uri="http://schemas.openxmlformats.org/drawingml/2006/table">
            <a:tbl>
              <a:tblPr/>
              <a:tblGrid>
                <a:gridCol w="715235"/>
                <a:gridCol w="715235"/>
                <a:gridCol w="715235"/>
                <a:gridCol w="715235"/>
                <a:gridCol w="715235"/>
                <a:gridCol w="715235"/>
                <a:gridCol w="1804592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th-TH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</a:t>
                      </a:r>
                      <a:r>
                        <a:rPr lang="en-US" baseline="-25000"/>
                        <a:t>2</a:t>
                      </a:r>
                      <a:r>
                        <a:rPr lang="en-US"/>
                        <a:t> (z)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/>
                        <a:t>σ</a:t>
                      </a:r>
                      <a:r>
                        <a:rPr lang="en-US" baseline="-25000"/>
                        <a:t>h</a:t>
                      </a:r>
                      <a:endParaRPr lang="en-US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linear,</a:t>
                      </a:r>
                      <a:br>
                        <a:rPr lang="en-US"/>
                      </a:br>
                      <a:r>
                        <a:rPr lang="en-US"/>
                        <a:t>rotations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quadratic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  <a:r>
                        <a:rPr lang="en-US" baseline="-25000"/>
                        <a:t>g</a:t>
                      </a:r>
                      <a:endParaRPr lang="en-US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/>
                        <a:t>1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/>
                        <a:t>1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/>
                        <a:t>1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/>
                        <a:t>1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</a:t>
                      </a:r>
                      <a:r>
                        <a:rPr lang="en-US" baseline="-25000"/>
                        <a:t>z</a:t>
                      </a:r>
                      <a:endParaRPr lang="en-US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  <a:r>
                        <a:rPr lang="en-US" baseline="30000"/>
                        <a:t>2</a:t>
                      </a:r>
                      <a:r>
                        <a:rPr lang="en-US"/>
                        <a:t>, y</a:t>
                      </a:r>
                      <a:r>
                        <a:rPr lang="en-US" baseline="30000"/>
                        <a:t>2</a:t>
                      </a:r>
                      <a:r>
                        <a:rPr lang="en-US"/>
                        <a:t>, z</a:t>
                      </a:r>
                      <a:r>
                        <a:rPr lang="en-US" baseline="30000"/>
                        <a:t>2</a:t>
                      </a:r>
                      <a:r>
                        <a:rPr lang="en-US"/>
                        <a:t>, xy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</a:t>
                      </a:r>
                      <a:r>
                        <a:rPr lang="en-US" baseline="-25000"/>
                        <a:t>g</a:t>
                      </a:r>
                      <a:endParaRPr lang="en-US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/>
                        <a:t>1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/>
                        <a:t>-1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/>
                        <a:t>1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/>
                        <a:t>-1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</a:t>
                      </a:r>
                      <a:r>
                        <a:rPr lang="en-US" baseline="-25000"/>
                        <a:t>x</a:t>
                      </a:r>
                      <a:r>
                        <a:rPr lang="en-US"/>
                        <a:t>, R</a:t>
                      </a:r>
                      <a:r>
                        <a:rPr lang="en-US" baseline="-25000"/>
                        <a:t>y</a:t>
                      </a:r>
                      <a:endParaRPr lang="en-US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xz, yz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  <a:r>
                        <a:rPr lang="en-US" baseline="-25000"/>
                        <a:t>u</a:t>
                      </a:r>
                      <a:endParaRPr lang="en-US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/>
                        <a:t>1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/>
                        <a:t>1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/>
                        <a:t>-1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/>
                        <a:t>-1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z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</a:t>
                      </a:r>
                      <a:r>
                        <a:rPr lang="en-US" baseline="-25000"/>
                        <a:t>u</a:t>
                      </a:r>
                      <a:endParaRPr lang="en-US"/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/>
                        <a:t>1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/>
                        <a:t>-1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/>
                        <a:t>-1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/>
                        <a:t>1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x, y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E2F4C-2A4F-4601-A6E9-AC6F28079A0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0" y="243840"/>
            <a:ext cx="9144000" cy="6080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7" name="Straight Connector 26"/>
          <p:cNvCxnSpPr/>
          <p:nvPr/>
        </p:nvCxnSpPr>
        <p:spPr>
          <a:xfrm>
            <a:off x="2296116" y="894430"/>
            <a:ext cx="5124" cy="1924970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E2F4C-2A4F-4601-A6E9-AC6F28079A0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0120" y="1214470"/>
            <a:ext cx="2766058" cy="1589689"/>
            <a:chOff x="1645920" y="1615440"/>
            <a:chExt cx="3977640" cy="2286000"/>
          </a:xfrm>
        </p:grpSpPr>
        <p:sp>
          <p:nvSpPr>
            <p:cNvPr id="8" name="Oval 7"/>
            <p:cNvSpPr/>
            <p:nvPr/>
          </p:nvSpPr>
          <p:spPr>
            <a:xfrm>
              <a:off x="1645920" y="3261360"/>
              <a:ext cx="640080" cy="64008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050" b="1" baseline="-250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983480" y="3246120"/>
              <a:ext cx="640080" cy="64008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050" b="1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 rot="18631077">
              <a:off x="4383869" y="2079779"/>
              <a:ext cx="228011" cy="1615078"/>
            </a:xfrm>
            <a:custGeom>
              <a:avLst/>
              <a:gdLst>
                <a:gd name="connsiteX0" fmla="*/ 0 w 426720"/>
                <a:gd name="connsiteY0" fmla="*/ 0 h 1981200"/>
                <a:gd name="connsiteX1" fmla="*/ 228600 w 426720"/>
                <a:gd name="connsiteY1" fmla="*/ 30480 h 1981200"/>
                <a:gd name="connsiteX2" fmla="*/ 426720 w 426720"/>
                <a:gd name="connsiteY2" fmla="*/ 0 h 1981200"/>
                <a:gd name="connsiteX3" fmla="*/ 411480 w 426720"/>
                <a:gd name="connsiteY3" fmla="*/ 1950720 h 1981200"/>
                <a:gd name="connsiteX4" fmla="*/ 274320 w 426720"/>
                <a:gd name="connsiteY4" fmla="*/ 1981200 h 1981200"/>
                <a:gd name="connsiteX5" fmla="*/ 152400 w 426720"/>
                <a:gd name="connsiteY5" fmla="*/ 1965960 h 1981200"/>
                <a:gd name="connsiteX6" fmla="*/ 0 w 426720"/>
                <a:gd name="connsiteY6" fmla="*/ 0 h 1981200"/>
                <a:gd name="connsiteX0" fmla="*/ 0 w 426720"/>
                <a:gd name="connsiteY0" fmla="*/ 0 h 1981200"/>
                <a:gd name="connsiteX1" fmla="*/ 228600 w 426720"/>
                <a:gd name="connsiteY1" fmla="*/ 30480 h 1981200"/>
                <a:gd name="connsiteX2" fmla="*/ 426720 w 426720"/>
                <a:gd name="connsiteY2" fmla="*/ 0 h 1981200"/>
                <a:gd name="connsiteX3" fmla="*/ 411480 w 426720"/>
                <a:gd name="connsiteY3" fmla="*/ 1950720 h 1981200"/>
                <a:gd name="connsiteX4" fmla="*/ 274320 w 426720"/>
                <a:gd name="connsiteY4" fmla="*/ 1981200 h 1981200"/>
                <a:gd name="connsiteX5" fmla="*/ 106680 w 426720"/>
                <a:gd name="connsiteY5" fmla="*/ 1950720 h 1981200"/>
                <a:gd name="connsiteX6" fmla="*/ 0 w 426720"/>
                <a:gd name="connsiteY6" fmla="*/ 0 h 1981200"/>
                <a:gd name="connsiteX0" fmla="*/ 0 w 426720"/>
                <a:gd name="connsiteY0" fmla="*/ 0 h 1981200"/>
                <a:gd name="connsiteX1" fmla="*/ 228600 w 426720"/>
                <a:gd name="connsiteY1" fmla="*/ 30480 h 1981200"/>
                <a:gd name="connsiteX2" fmla="*/ 426720 w 426720"/>
                <a:gd name="connsiteY2" fmla="*/ 0 h 1981200"/>
                <a:gd name="connsiteX3" fmla="*/ 365760 w 426720"/>
                <a:gd name="connsiteY3" fmla="*/ 1950720 h 1981200"/>
                <a:gd name="connsiteX4" fmla="*/ 274320 w 426720"/>
                <a:gd name="connsiteY4" fmla="*/ 1981200 h 1981200"/>
                <a:gd name="connsiteX5" fmla="*/ 106680 w 426720"/>
                <a:gd name="connsiteY5" fmla="*/ 1950720 h 1981200"/>
                <a:gd name="connsiteX6" fmla="*/ 0 w 426720"/>
                <a:gd name="connsiteY6" fmla="*/ 0 h 1981200"/>
                <a:gd name="connsiteX0" fmla="*/ 0 w 426720"/>
                <a:gd name="connsiteY0" fmla="*/ 0 h 2103120"/>
                <a:gd name="connsiteX1" fmla="*/ 228600 w 426720"/>
                <a:gd name="connsiteY1" fmla="*/ 30480 h 2103120"/>
                <a:gd name="connsiteX2" fmla="*/ 426720 w 426720"/>
                <a:gd name="connsiteY2" fmla="*/ 0 h 2103120"/>
                <a:gd name="connsiteX3" fmla="*/ 365760 w 426720"/>
                <a:gd name="connsiteY3" fmla="*/ 1950720 h 2103120"/>
                <a:gd name="connsiteX4" fmla="*/ 213360 w 426720"/>
                <a:gd name="connsiteY4" fmla="*/ 2103120 h 2103120"/>
                <a:gd name="connsiteX5" fmla="*/ 106680 w 426720"/>
                <a:gd name="connsiteY5" fmla="*/ 1950720 h 2103120"/>
                <a:gd name="connsiteX6" fmla="*/ 0 w 426720"/>
                <a:gd name="connsiteY6" fmla="*/ 0 h 2103120"/>
                <a:gd name="connsiteX0" fmla="*/ 0 w 426720"/>
                <a:gd name="connsiteY0" fmla="*/ 0 h 2011680"/>
                <a:gd name="connsiteX1" fmla="*/ 228600 w 426720"/>
                <a:gd name="connsiteY1" fmla="*/ 30480 h 2011680"/>
                <a:gd name="connsiteX2" fmla="*/ 426720 w 426720"/>
                <a:gd name="connsiteY2" fmla="*/ 0 h 2011680"/>
                <a:gd name="connsiteX3" fmla="*/ 365760 w 426720"/>
                <a:gd name="connsiteY3" fmla="*/ 1950720 h 2011680"/>
                <a:gd name="connsiteX4" fmla="*/ 243840 w 426720"/>
                <a:gd name="connsiteY4" fmla="*/ 2011680 h 2011680"/>
                <a:gd name="connsiteX5" fmla="*/ 106680 w 426720"/>
                <a:gd name="connsiteY5" fmla="*/ 1950720 h 2011680"/>
                <a:gd name="connsiteX6" fmla="*/ 0 w 426720"/>
                <a:gd name="connsiteY6" fmla="*/ 0 h 2011680"/>
                <a:gd name="connsiteX0" fmla="*/ 0 w 426720"/>
                <a:gd name="connsiteY0" fmla="*/ 0 h 2011680"/>
                <a:gd name="connsiteX1" fmla="*/ 228600 w 426720"/>
                <a:gd name="connsiteY1" fmla="*/ 30480 h 2011680"/>
                <a:gd name="connsiteX2" fmla="*/ 426720 w 426720"/>
                <a:gd name="connsiteY2" fmla="*/ 0 h 2011680"/>
                <a:gd name="connsiteX3" fmla="*/ 335280 w 426720"/>
                <a:gd name="connsiteY3" fmla="*/ 1935480 h 2011680"/>
                <a:gd name="connsiteX4" fmla="*/ 243840 w 426720"/>
                <a:gd name="connsiteY4" fmla="*/ 2011680 h 2011680"/>
                <a:gd name="connsiteX5" fmla="*/ 106680 w 426720"/>
                <a:gd name="connsiteY5" fmla="*/ 1950720 h 2011680"/>
                <a:gd name="connsiteX6" fmla="*/ 0 w 426720"/>
                <a:gd name="connsiteY6" fmla="*/ 0 h 2011680"/>
                <a:gd name="connsiteX0" fmla="*/ 0 w 426720"/>
                <a:gd name="connsiteY0" fmla="*/ 0 h 2026920"/>
                <a:gd name="connsiteX1" fmla="*/ 228600 w 426720"/>
                <a:gd name="connsiteY1" fmla="*/ 30480 h 2026920"/>
                <a:gd name="connsiteX2" fmla="*/ 426720 w 426720"/>
                <a:gd name="connsiteY2" fmla="*/ 0 h 2026920"/>
                <a:gd name="connsiteX3" fmla="*/ 335280 w 426720"/>
                <a:gd name="connsiteY3" fmla="*/ 1935480 h 2026920"/>
                <a:gd name="connsiteX4" fmla="*/ 213360 w 426720"/>
                <a:gd name="connsiteY4" fmla="*/ 2026920 h 2026920"/>
                <a:gd name="connsiteX5" fmla="*/ 106680 w 426720"/>
                <a:gd name="connsiteY5" fmla="*/ 1950720 h 2026920"/>
                <a:gd name="connsiteX6" fmla="*/ 0 w 426720"/>
                <a:gd name="connsiteY6" fmla="*/ 0 h 2026920"/>
                <a:gd name="connsiteX0" fmla="*/ 0 w 426720"/>
                <a:gd name="connsiteY0" fmla="*/ 0 h 1981200"/>
                <a:gd name="connsiteX1" fmla="*/ 228600 w 426720"/>
                <a:gd name="connsiteY1" fmla="*/ 30480 h 1981200"/>
                <a:gd name="connsiteX2" fmla="*/ 426720 w 426720"/>
                <a:gd name="connsiteY2" fmla="*/ 0 h 1981200"/>
                <a:gd name="connsiteX3" fmla="*/ 335280 w 426720"/>
                <a:gd name="connsiteY3" fmla="*/ 1935480 h 1981200"/>
                <a:gd name="connsiteX4" fmla="*/ 228600 w 426720"/>
                <a:gd name="connsiteY4" fmla="*/ 1981200 h 1981200"/>
                <a:gd name="connsiteX5" fmla="*/ 106680 w 426720"/>
                <a:gd name="connsiteY5" fmla="*/ 1950720 h 1981200"/>
                <a:gd name="connsiteX6" fmla="*/ 0 w 426720"/>
                <a:gd name="connsiteY6" fmla="*/ 0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6720" h="1981200">
                  <a:moveTo>
                    <a:pt x="0" y="0"/>
                  </a:moveTo>
                  <a:lnTo>
                    <a:pt x="228600" y="30480"/>
                  </a:lnTo>
                  <a:lnTo>
                    <a:pt x="426720" y="0"/>
                  </a:lnTo>
                  <a:lnTo>
                    <a:pt x="335280" y="1935480"/>
                  </a:lnTo>
                  <a:lnTo>
                    <a:pt x="228600" y="1981200"/>
                  </a:lnTo>
                  <a:lnTo>
                    <a:pt x="106680" y="195072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00">
                <a:latin typeface="Arial Narrow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 rot="2968923" flipH="1">
              <a:off x="2631270" y="2079779"/>
              <a:ext cx="228011" cy="1615078"/>
            </a:xfrm>
            <a:custGeom>
              <a:avLst/>
              <a:gdLst>
                <a:gd name="connsiteX0" fmla="*/ 0 w 426720"/>
                <a:gd name="connsiteY0" fmla="*/ 0 h 1981200"/>
                <a:gd name="connsiteX1" fmla="*/ 228600 w 426720"/>
                <a:gd name="connsiteY1" fmla="*/ 30480 h 1981200"/>
                <a:gd name="connsiteX2" fmla="*/ 426720 w 426720"/>
                <a:gd name="connsiteY2" fmla="*/ 0 h 1981200"/>
                <a:gd name="connsiteX3" fmla="*/ 411480 w 426720"/>
                <a:gd name="connsiteY3" fmla="*/ 1950720 h 1981200"/>
                <a:gd name="connsiteX4" fmla="*/ 274320 w 426720"/>
                <a:gd name="connsiteY4" fmla="*/ 1981200 h 1981200"/>
                <a:gd name="connsiteX5" fmla="*/ 152400 w 426720"/>
                <a:gd name="connsiteY5" fmla="*/ 1965960 h 1981200"/>
                <a:gd name="connsiteX6" fmla="*/ 0 w 426720"/>
                <a:gd name="connsiteY6" fmla="*/ 0 h 1981200"/>
                <a:gd name="connsiteX0" fmla="*/ 0 w 426720"/>
                <a:gd name="connsiteY0" fmla="*/ 0 h 1981200"/>
                <a:gd name="connsiteX1" fmla="*/ 228600 w 426720"/>
                <a:gd name="connsiteY1" fmla="*/ 30480 h 1981200"/>
                <a:gd name="connsiteX2" fmla="*/ 426720 w 426720"/>
                <a:gd name="connsiteY2" fmla="*/ 0 h 1981200"/>
                <a:gd name="connsiteX3" fmla="*/ 411480 w 426720"/>
                <a:gd name="connsiteY3" fmla="*/ 1950720 h 1981200"/>
                <a:gd name="connsiteX4" fmla="*/ 274320 w 426720"/>
                <a:gd name="connsiteY4" fmla="*/ 1981200 h 1981200"/>
                <a:gd name="connsiteX5" fmla="*/ 106680 w 426720"/>
                <a:gd name="connsiteY5" fmla="*/ 1950720 h 1981200"/>
                <a:gd name="connsiteX6" fmla="*/ 0 w 426720"/>
                <a:gd name="connsiteY6" fmla="*/ 0 h 1981200"/>
                <a:gd name="connsiteX0" fmla="*/ 0 w 426720"/>
                <a:gd name="connsiteY0" fmla="*/ 0 h 1981200"/>
                <a:gd name="connsiteX1" fmla="*/ 228600 w 426720"/>
                <a:gd name="connsiteY1" fmla="*/ 30480 h 1981200"/>
                <a:gd name="connsiteX2" fmla="*/ 426720 w 426720"/>
                <a:gd name="connsiteY2" fmla="*/ 0 h 1981200"/>
                <a:gd name="connsiteX3" fmla="*/ 365760 w 426720"/>
                <a:gd name="connsiteY3" fmla="*/ 1950720 h 1981200"/>
                <a:gd name="connsiteX4" fmla="*/ 274320 w 426720"/>
                <a:gd name="connsiteY4" fmla="*/ 1981200 h 1981200"/>
                <a:gd name="connsiteX5" fmla="*/ 106680 w 426720"/>
                <a:gd name="connsiteY5" fmla="*/ 1950720 h 1981200"/>
                <a:gd name="connsiteX6" fmla="*/ 0 w 426720"/>
                <a:gd name="connsiteY6" fmla="*/ 0 h 1981200"/>
                <a:gd name="connsiteX0" fmla="*/ 0 w 426720"/>
                <a:gd name="connsiteY0" fmla="*/ 0 h 2103120"/>
                <a:gd name="connsiteX1" fmla="*/ 228600 w 426720"/>
                <a:gd name="connsiteY1" fmla="*/ 30480 h 2103120"/>
                <a:gd name="connsiteX2" fmla="*/ 426720 w 426720"/>
                <a:gd name="connsiteY2" fmla="*/ 0 h 2103120"/>
                <a:gd name="connsiteX3" fmla="*/ 365760 w 426720"/>
                <a:gd name="connsiteY3" fmla="*/ 1950720 h 2103120"/>
                <a:gd name="connsiteX4" fmla="*/ 213360 w 426720"/>
                <a:gd name="connsiteY4" fmla="*/ 2103120 h 2103120"/>
                <a:gd name="connsiteX5" fmla="*/ 106680 w 426720"/>
                <a:gd name="connsiteY5" fmla="*/ 1950720 h 2103120"/>
                <a:gd name="connsiteX6" fmla="*/ 0 w 426720"/>
                <a:gd name="connsiteY6" fmla="*/ 0 h 2103120"/>
                <a:gd name="connsiteX0" fmla="*/ 0 w 426720"/>
                <a:gd name="connsiteY0" fmla="*/ 0 h 2011680"/>
                <a:gd name="connsiteX1" fmla="*/ 228600 w 426720"/>
                <a:gd name="connsiteY1" fmla="*/ 30480 h 2011680"/>
                <a:gd name="connsiteX2" fmla="*/ 426720 w 426720"/>
                <a:gd name="connsiteY2" fmla="*/ 0 h 2011680"/>
                <a:gd name="connsiteX3" fmla="*/ 365760 w 426720"/>
                <a:gd name="connsiteY3" fmla="*/ 1950720 h 2011680"/>
                <a:gd name="connsiteX4" fmla="*/ 243840 w 426720"/>
                <a:gd name="connsiteY4" fmla="*/ 2011680 h 2011680"/>
                <a:gd name="connsiteX5" fmla="*/ 106680 w 426720"/>
                <a:gd name="connsiteY5" fmla="*/ 1950720 h 2011680"/>
                <a:gd name="connsiteX6" fmla="*/ 0 w 426720"/>
                <a:gd name="connsiteY6" fmla="*/ 0 h 2011680"/>
                <a:gd name="connsiteX0" fmla="*/ 0 w 426720"/>
                <a:gd name="connsiteY0" fmla="*/ 0 h 2011680"/>
                <a:gd name="connsiteX1" fmla="*/ 228600 w 426720"/>
                <a:gd name="connsiteY1" fmla="*/ 30480 h 2011680"/>
                <a:gd name="connsiteX2" fmla="*/ 426720 w 426720"/>
                <a:gd name="connsiteY2" fmla="*/ 0 h 2011680"/>
                <a:gd name="connsiteX3" fmla="*/ 335280 w 426720"/>
                <a:gd name="connsiteY3" fmla="*/ 1935480 h 2011680"/>
                <a:gd name="connsiteX4" fmla="*/ 243840 w 426720"/>
                <a:gd name="connsiteY4" fmla="*/ 2011680 h 2011680"/>
                <a:gd name="connsiteX5" fmla="*/ 106680 w 426720"/>
                <a:gd name="connsiteY5" fmla="*/ 1950720 h 2011680"/>
                <a:gd name="connsiteX6" fmla="*/ 0 w 426720"/>
                <a:gd name="connsiteY6" fmla="*/ 0 h 2011680"/>
                <a:gd name="connsiteX0" fmla="*/ 0 w 426720"/>
                <a:gd name="connsiteY0" fmla="*/ 0 h 2026920"/>
                <a:gd name="connsiteX1" fmla="*/ 228600 w 426720"/>
                <a:gd name="connsiteY1" fmla="*/ 30480 h 2026920"/>
                <a:gd name="connsiteX2" fmla="*/ 426720 w 426720"/>
                <a:gd name="connsiteY2" fmla="*/ 0 h 2026920"/>
                <a:gd name="connsiteX3" fmla="*/ 335280 w 426720"/>
                <a:gd name="connsiteY3" fmla="*/ 1935480 h 2026920"/>
                <a:gd name="connsiteX4" fmla="*/ 213360 w 426720"/>
                <a:gd name="connsiteY4" fmla="*/ 2026920 h 2026920"/>
                <a:gd name="connsiteX5" fmla="*/ 106680 w 426720"/>
                <a:gd name="connsiteY5" fmla="*/ 1950720 h 2026920"/>
                <a:gd name="connsiteX6" fmla="*/ 0 w 426720"/>
                <a:gd name="connsiteY6" fmla="*/ 0 h 2026920"/>
                <a:gd name="connsiteX0" fmla="*/ 0 w 426720"/>
                <a:gd name="connsiteY0" fmla="*/ 0 h 1981200"/>
                <a:gd name="connsiteX1" fmla="*/ 228600 w 426720"/>
                <a:gd name="connsiteY1" fmla="*/ 30480 h 1981200"/>
                <a:gd name="connsiteX2" fmla="*/ 426720 w 426720"/>
                <a:gd name="connsiteY2" fmla="*/ 0 h 1981200"/>
                <a:gd name="connsiteX3" fmla="*/ 335280 w 426720"/>
                <a:gd name="connsiteY3" fmla="*/ 1935480 h 1981200"/>
                <a:gd name="connsiteX4" fmla="*/ 228600 w 426720"/>
                <a:gd name="connsiteY4" fmla="*/ 1981200 h 1981200"/>
                <a:gd name="connsiteX5" fmla="*/ 106680 w 426720"/>
                <a:gd name="connsiteY5" fmla="*/ 1950720 h 1981200"/>
                <a:gd name="connsiteX6" fmla="*/ 0 w 426720"/>
                <a:gd name="connsiteY6" fmla="*/ 0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6720" h="1981200">
                  <a:moveTo>
                    <a:pt x="0" y="0"/>
                  </a:moveTo>
                  <a:lnTo>
                    <a:pt x="228600" y="30480"/>
                  </a:lnTo>
                  <a:lnTo>
                    <a:pt x="426720" y="0"/>
                  </a:lnTo>
                  <a:lnTo>
                    <a:pt x="335280" y="1935480"/>
                  </a:lnTo>
                  <a:lnTo>
                    <a:pt x="228600" y="1981200"/>
                  </a:lnTo>
                  <a:lnTo>
                    <a:pt x="106680" y="195072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00">
                <a:latin typeface="Arial Narrow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3093720" y="1615440"/>
              <a:ext cx="990600" cy="9906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O</a:t>
              </a:r>
              <a:endParaRPr lang="th-TH" sz="3600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838200" y="3651786"/>
            <a:ext cx="2987040" cy="2169894"/>
            <a:chOff x="1188720" y="3743226"/>
            <a:chExt cx="2987040" cy="2169894"/>
          </a:xfrm>
        </p:grpSpPr>
        <p:grpSp>
          <p:nvGrpSpPr>
            <p:cNvPr id="14" name="Group 13"/>
            <p:cNvGrpSpPr/>
            <p:nvPr/>
          </p:nvGrpSpPr>
          <p:grpSpPr>
            <a:xfrm>
              <a:off x="2270760" y="3743226"/>
              <a:ext cx="594360" cy="1807966"/>
              <a:chOff x="4282440" y="1072318"/>
              <a:chExt cx="960120" cy="2920562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4282440" y="1072318"/>
                <a:ext cx="960120" cy="1447800"/>
              </a:xfrm>
              <a:custGeom>
                <a:avLst/>
                <a:gdLst>
                  <a:gd name="connsiteX0" fmla="*/ 474980 w 1013460"/>
                  <a:gd name="connsiteY0" fmla="*/ 1534160 h 1544320"/>
                  <a:gd name="connsiteX1" fmla="*/ 2540 w 1013460"/>
                  <a:gd name="connsiteY1" fmla="*/ 589280 h 1544320"/>
                  <a:gd name="connsiteX2" fmla="*/ 490220 w 1013460"/>
                  <a:gd name="connsiteY2" fmla="*/ 10160 h 1544320"/>
                  <a:gd name="connsiteX3" fmla="*/ 1008380 w 1013460"/>
                  <a:gd name="connsiteY3" fmla="*/ 528320 h 1544320"/>
                  <a:gd name="connsiteX4" fmla="*/ 474980 w 1013460"/>
                  <a:gd name="connsiteY4" fmla="*/ 1534160 h 1544320"/>
                  <a:gd name="connsiteX0" fmla="*/ 576580 w 1031240"/>
                  <a:gd name="connsiteY0" fmla="*/ 1564640 h 1574800"/>
                  <a:gd name="connsiteX1" fmla="*/ 12700 w 1031240"/>
                  <a:gd name="connsiteY1" fmla="*/ 589280 h 1574800"/>
                  <a:gd name="connsiteX2" fmla="*/ 500380 w 1031240"/>
                  <a:gd name="connsiteY2" fmla="*/ 10160 h 1574800"/>
                  <a:gd name="connsiteX3" fmla="*/ 1018540 w 1031240"/>
                  <a:gd name="connsiteY3" fmla="*/ 528320 h 1574800"/>
                  <a:gd name="connsiteX4" fmla="*/ 576580 w 1031240"/>
                  <a:gd name="connsiteY4" fmla="*/ 1564640 h 1574800"/>
                  <a:gd name="connsiteX0" fmla="*/ 576580 w 1046480"/>
                  <a:gd name="connsiteY0" fmla="*/ 1557020 h 1559560"/>
                  <a:gd name="connsiteX1" fmla="*/ 12700 w 1046480"/>
                  <a:gd name="connsiteY1" fmla="*/ 581660 h 1559560"/>
                  <a:gd name="connsiteX2" fmla="*/ 500380 w 1046480"/>
                  <a:gd name="connsiteY2" fmla="*/ 2540 h 1559560"/>
                  <a:gd name="connsiteX3" fmla="*/ 1033780 w 1046480"/>
                  <a:gd name="connsiteY3" fmla="*/ 596900 h 1559560"/>
                  <a:gd name="connsiteX4" fmla="*/ 576580 w 1046480"/>
                  <a:gd name="connsiteY4" fmla="*/ 1557020 h 1559560"/>
                  <a:gd name="connsiteX0" fmla="*/ 568960 w 1031240"/>
                  <a:gd name="connsiteY0" fmla="*/ 1541780 h 1544320"/>
                  <a:gd name="connsiteX1" fmla="*/ 5080 w 1031240"/>
                  <a:gd name="connsiteY1" fmla="*/ 566420 h 1544320"/>
                  <a:gd name="connsiteX2" fmla="*/ 538480 w 1031240"/>
                  <a:gd name="connsiteY2" fmla="*/ 2540 h 1544320"/>
                  <a:gd name="connsiteX3" fmla="*/ 1026160 w 1031240"/>
                  <a:gd name="connsiteY3" fmla="*/ 581660 h 1544320"/>
                  <a:gd name="connsiteX4" fmla="*/ 568960 w 1031240"/>
                  <a:gd name="connsiteY4" fmla="*/ 1541780 h 1544320"/>
                  <a:gd name="connsiteX0" fmla="*/ 568960 w 1031240"/>
                  <a:gd name="connsiteY0" fmla="*/ 1541780 h 1544320"/>
                  <a:gd name="connsiteX1" fmla="*/ 5080 w 1031240"/>
                  <a:gd name="connsiteY1" fmla="*/ 566420 h 1544320"/>
                  <a:gd name="connsiteX2" fmla="*/ 538480 w 1031240"/>
                  <a:gd name="connsiteY2" fmla="*/ 2540 h 1544320"/>
                  <a:gd name="connsiteX3" fmla="*/ 1026160 w 1031240"/>
                  <a:gd name="connsiteY3" fmla="*/ 581660 h 1544320"/>
                  <a:gd name="connsiteX4" fmla="*/ 568960 w 1031240"/>
                  <a:gd name="connsiteY4" fmla="*/ 1541780 h 1544320"/>
                  <a:gd name="connsiteX0" fmla="*/ 568960 w 1031240"/>
                  <a:gd name="connsiteY0" fmla="*/ 1541780 h 1544320"/>
                  <a:gd name="connsiteX1" fmla="*/ 5080 w 1031240"/>
                  <a:gd name="connsiteY1" fmla="*/ 566420 h 1544320"/>
                  <a:gd name="connsiteX2" fmla="*/ 538480 w 1031240"/>
                  <a:gd name="connsiteY2" fmla="*/ 2540 h 1544320"/>
                  <a:gd name="connsiteX3" fmla="*/ 1026160 w 1031240"/>
                  <a:gd name="connsiteY3" fmla="*/ 581660 h 1544320"/>
                  <a:gd name="connsiteX4" fmla="*/ 568960 w 1031240"/>
                  <a:gd name="connsiteY4" fmla="*/ 1541780 h 1544320"/>
                  <a:gd name="connsiteX0" fmla="*/ 568960 w 1031240"/>
                  <a:gd name="connsiteY0" fmla="*/ 1541780 h 1544320"/>
                  <a:gd name="connsiteX1" fmla="*/ 5080 w 1031240"/>
                  <a:gd name="connsiteY1" fmla="*/ 566420 h 1544320"/>
                  <a:gd name="connsiteX2" fmla="*/ 538480 w 1031240"/>
                  <a:gd name="connsiteY2" fmla="*/ 2540 h 1544320"/>
                  <a:gd name="connsiteX3" fmla="*/ 1026160 w 1031240"/>
                  <a:gd name="connsiteY3" fmla="*/ 581660 h 1544320"/>
                  <a:gd name="connsiteX4" fmla="*/ 568960 w 1031240"/>
                  <a:gd name="connsiteY4" fmla="*/ 1541780 h 1544320"/>
                  <a:gd name="connsiteX0" fmla="*/ 508000 w 970280"/>
                  <a:gd name="connsiteY0" fmla="*/ 1539240 h 1539240"/>
                  <a:gd name="connsiteX1" fmla="*/ 5080 w 970280"/>
                  <a:gd name="connsiteY1" fmla="*/ 579120 h 1539240"/>
                  <a:gd name="connsiteX2" fmla="*/ 477520 w 970280"/>
                  <a:gd name="connsiteY2" fmla="*/ 0 h 1539240"/>
                  <a:gd name="connsiteX3" fmla="*/ 965200 w 970280"/>
                  <a:gd name="connsiteY3" fmla="*/ 579120 h 1539240"/>
                  <a:gd name="connsiteX4" fmla="*/ 508000 w 970280"/>
                  <a:gd name="connsiteY4" fmla="*/ 1539240 h 1539240"/>
                  <a:gd name="connsiteX0" fmla="*/ 561340 w 985520"/>
                  <a:gd name="connsiteY0" fmla="*/ 1554480 h 1554480"/>
                  <a:gd name="connsiteX1" fmla="*/ 12700 w 985520"/>
                  <a:gd name="connsiteY1" fmla="*/ 579120 h 1554480"/>
                  <a:gd name="connsiteX2" fmla="*/ 485140 w 985520"/>
                  <a:gd name="connsiteY2" fmla="*/ 0 h 1554480"/>
                  <a:gd name="connsiteX3" fmla="*/ 972820 w 985520"/>
                  <a:gd name="connsiteY3" fmla="*/ 579120 h 1554480"/>
                  <a:gd name="connsiteX4" fmla="*/ 561340 w 985520"/>
                  <a:gd name="connsiteY4" fmla="*/ 1554480 h 1554480"/>
                  <a:gd name="connsiteX0" fmla="*/ 543560 w 980440"/>
                  <a:gd name="connsiteY0" fmla="*/ 1539240 h 1539240"/>
                  <a:gd name="connsiteX1" fmla="*/ 10160 w 980440"/>
                  <a:gd name="connsiteY1" fmla="*/ 579120 h 1539240"/>
                  <a:gd name="connsiteX2" fmla="*/ 482600 w 980440"/>
                  <a:gd name="connsiteY2" fmla="*/ 0 h 1539240"/>
                  <a:gd name="connsiteX3" fmla="*/ 970280 w 980440"/>
                  <a:gd name="connsiteY3" fmla="*/ 579120 h 1539240"/>
                  <a:gd name="connsiteX4" fmla="*/ 543560 w 980440"/>
                  <a:gd name="connsiteY4" fmla="*/ 1539240 h 1539240"/>
                  <a:gd name="connsiteX0" fmla="*/ 508000 w 970280"/>
                  <a:gd name="connsiteY0" fmla="*/ 1539240 h 1539240"/>
                  <a:gd name="connsiteX1" fmla="*/ 5080 w 970280"/>
                  <a:gd name="connsiteY1" fmla="*/ 579120 h 1539240"/>
                  <a:gd name="connsiteX2" fmla="*/ 477520 w 970280"/>
                  <a:gd name="connsiteY2" fmla="*/ 0 h 1539240"/>
                  <a:gd name="connsiteX3" fmla="*/ 965200 w 970280"/>
                  <a:gd name="connsiteY3" fmla="*/ 579120 h 1539240"/>
                  <a:gd name="connsiteX4" fmla="*/ 508000 w 970280"/>
                  <a:gd name="connsiteY4" fmla="*/ 1539240 h 1539240"/>
                  <a:gd name="connsiteX0" fmla="*/ 502920 w 960120"/>
                  <a:gd name="connsiteY0" fmla="*/ 1447800 h 1447800"/>
                  <a:gd name="connsiteX1" fmla="*/ 0 w 960120"/>
                  <a:gd name="connsiteY1" fmla="*/ 487680 h 1447800"/>
                  <a:gd name="connsiteX2" fmla="*/ 502920 w 960120"/>
                  <a:gd name="connsiteY2" fmla="*/ 0 h 1447800"/>
                  <a:gd name="connsiteX3" fmla="*/ 960120 w 960120"/>
                  <a:gd name="connsiteY3" fmla="*/ 487680 h 1447800"/>
                  <a:gd name="connsiteX4" fmla="*/ 502920 w 960120"/>
                  <a:gd name="connsiteY4" fmla="*/ 1447800 h 1447800"/>
                  <a:gd name="connsiteX0" fmla="*/ 502920 w 960120"/>
                  <a:gd name="connsiteY0" fmla="*/ 1447800 h 1447800"/>
                  <a:gd name="connsiteX1" fmla="*/ 0 w 960120"/>
                  <a:gd name="connsiteY1" fmla="*/ 487680 h 1447800"/>
                  <a:gd name="connsiteX2" fmla="*/ 502920 w 960120"/>
                  <a:gd name="connsiteY2" fmla="*/ 0 h 1447800"/>
                  <a:gd name="connsiteX3" fmla="*/ 960120 w 960120"/>
                  <a:gd name="connsiteY3" fmla="*/ 487680 h 1447800"/>
                  <a:gd name="connsiteX4" fmla="*/ 502920 w 960120"/>
                  <a:gd name="connsiteY4" fmla="*/ 1447800 h 1447800"/>
                  <a:gd name="connsiteX0" fmla="*/ 502920 w 960120"/>
                  <a:gd name="connsiteY0" fmla="*/ 1447800 h 1447800"/>
                  <a:gd name="connsiteX1" fmla="*/ 0 w 960120"/>
                  <a:gd name="connsiteY1" fmla="*/ 487680 h 1447800"/>
                  <a:gd name="connsiteX2" fmla="*/ 502920 w 960120"/>
                  <a:gd name="connsiteY2" fmla="*/ 0 h 1447800"/>
                  <a:gd name="connsiteX3" fmla="*/ 960120 w 960120"/>
                  <a:gd name="connsiteY3" fmla="*/ 487680 h 1447800"/>
                  <a:gd name="connsiteX4" fmla="*/ 502920 w 960120"/>
                  <a:gd name="connsiteY4" fmla="*/ 1447800 h 1447800"/>
                  <a:gd name="connsiteX0" fmla="*/ 502920 w 960120"/>
                  <a:gd name="connsiteY0" fmla="*/ 1447800 h 1447800"/>
                  <a:gd name="connsiteX1" fmla="*/ 0 w 960120"/>
                  <a:gd name="connsiteY1" fmla="*/ 487680 h 1447800"/>
                  <a:gd name="connsiteX2" fmla="*/ 502920 w 960120"/>
                  <a:gd name="connsiteY2" fmla="*/ 0 h 1447800"/>
                  <a:gd name="connsiteX3" fmla="*/ 960120 w 960120"/>
                  <a:gd name="connsiteY3" fmla="*/ 487680 h 1447800"/>
                  <a:gd name="connsiteX4" fmla="*/ 502920 w 960120"/>
                  <a:gd name="connsiteY4" fmla="*/ 1447800 h 144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0120" h="1447800">
                    <a:moveTo>
                      <a:pt x="502920" y="1447800"/>
                    </a:moveTo>
                    <a:cubicBezTo>
                      <a:pt x="342900" y="1447800"/>
                      <a:pt x="0" y="728980"/>
                      <a:pt x="0" y="487680"/>
                    </a:cubicBezTo>
                    <a:cubicBezTo>
                      <a:pt x="0" y="246380"/>
                      <a:pt x="160020" y="0"/>
                      <a:pt x="502920" y="0"/>
                    </a:cubicBezTo>
                    <a:cubicBezTo>
                      <a:pt x="784860" y="0"/>
                      <a:pt x="960120" y="246380"/>
                      <a:pt x="960120" y="487680"/>
                    </a:cubicBezTo>
                    <a:cubicBezTo>
                      <a:pt x="960120" y="728980"/>
                      <a:pt x="662940" y="1447800"/>
                      <a:pt x="502920" y="1447800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" name="Freeform 12"/>
              <p:cNvSpPr/>
              <p:nvPr/>
            </p:nvSpPr>
            <p:spPr>
              <a:xfrm flipV="1">
                <a:off x="4282440" y="2545080"/>
                <a:ext cx="960120" cy="1447800"/>
              </a:xfrm>
              <a:custGeom>
                <a:avLst/>
                <a:gdLst>
                  <a:gd name="connsiteX0" fmla="*/ 474980 w 1013460"/>
                  <a:gd name="connsiteY0" fmla="*/ 1534160 h 1544320"/>
                  <a:gd name="connsiteX1" fmla="*/ 2540 w 1013460"/>
                  <a:gd name="connsiteY1" fmla="*/ 589280 h 1544320"/>
                  <a:gd name="connsiteX2" fmla="*/ 490220 w 1013460"/>
                  <a:gd name="connsiteY2" fmla="*/ 10160 h 1544320"/>
                  <a:gd name="connsiteX3" fmla="*/ 1008380 w 1013460"/>
                  <a:gd name="connsiteY3" fmla="*/ 528320 h 1544320"/>
                  <a:gd name="connsiteX4" fmla="*/ 474980 w 1013460"/>
                  <a:gd name="connsiteY4" fmla="*/ 1534160 h 1544320"/>
                  <a:gd name="connsiteX0" fmla="*/ 576580 w 1031240"/>
                  <a:gd name="connsiteY0" fmla="*/ 1564640 h 1574800"/>
                  <a:gd name="connsiteX1" fmla="*/ 12700 w 1031240"/>
                  <a:gd name="connsiteY1" fmla="*/ 589280 h 1574800"/>
                  <a:gd name="connsiteX2" fmla="*/ 500380 w 1031240"/>
                  <a:gd name="connsiteY2" fmla="*/ 10160 h 1574800"/>
                  <a:gd name="connsiteX3" fmla="*/ 1018540 w 1031240"/>
                  <a:gd name="connsiteY3" fmla="*/ 528320 h 1574800"/>
                  <a:gd name="connsiteX4" fmla="*/ 576580 w 1031240"/>
                  <a:gd name="connsiteY4" fmla="*/ 1564640 h 1574800"/>
                  <a:gd name="connsiteX0" fmla="*/ 576580 w 1046480"/>
                  <a:gd name="connsiteY0" fmla="*/ 1557020 h 1559560"/>
                  <a:gd name="connsiteX1" fmla="*/ 12700 w 1046480"/>
                  <a:gd name="connsiteY1" fmla="*/ 581660 h 1559560"/>
                  <a:gd name="connsiteX2" fmla="*/ 500380 w 1046480"/>
                  <a:gd name="connsiteY2" fmla="*/ 2540 h 1559560"/>
                  <a:gd name="connsiteX3" fmla="*/ 1033780 w 1046480"/>
                  <a:gd name="connsiteY3" fmla="*/ 596900 h 1559560"/>
                  <a:gd name="connsiteX4" fmla="*/ 576580 w 1046480"/>
                  <a:gd name="connsiteY4" fmla="*/ 1557020 h 1559560"/>
                  <a:gd name="connsiteX0" fmla="*/ 568960 w 1031240"/>
                  <a:gd name="connsiteY0" fmla="*/ 1541780 h 1544320"/>
                  <a:gd name="connsiteX1" fmla="*/ 5080 w 1031240"/>
                  <a:gd name="connsiteY1" fmla="*/ 566420 h 1544320"/>
                  <a:gd name="connsiteX2" fmla="*/ 538480 w 1031240"/>
                  <a:gd name="connsiteY2" fmla="*/ 2540 h 1544320"/>
                  <a:gd name="connsiteX3" fmla="*/ 1026160 w 1031240"/>
                  <a:gd name="connsiteY3" fmla="*/ 581660 h 1544320"/>
                  <a:gd name="connsiteX4" fmla="*/ 568960 w 1031240"/>
                  <a:gd name="connsiteY4" fmla="*/ 1541780 h 1544320"/>
                  <a:gd name="connsiteX0" fmla="*/ 568960 w 1031240"/>
                  <a:gd name="connsiteY0" fmla="*/ 1541780 h 1544320"/>
                  <a:gd name="connsiteX1" fmla="*/ 5080 w 1031240"/>
                  <a:gd name="connsiteY1" fmla="*/ 566420 h 1544320"/>
                  <a:gd name="connsiteX2" fmla="*/ 538480 w 1031240"/>
                  <a:gd name="connsiteY2" fmla="*/ 2540 h 1544320"/>
                  <a:gd name="connsiteX3" fmla="*/ 1026160 w 1031240"/>
                  <a:gd name="connsiteY3" fmla="*/ 581660 h 1544320"/>
                  <a:gd name="connsiteX4" fmla="*/ 568960 w 1031240"/>
                  <a:gd name="connsiteY4" fmla="*/ 1541780 h 1544320"/>
                  <a:gd name="connsiteX0" fmla="*/ 568960 w 1031240"/>
                  <a:gd name="connsiteY0" fmla="*/ 1541780 h 1544320"/>
                  <a:gd name="connsiteX1" fmla="*/ 5080 w 1031240"/>
                  <a:gd name="connsiteY1" fmla="*/ 566420 h 1544320"/>
                  <a:gd name="connsiteX2" fmla="*/ 538480 w 1031240"/>
                  <a:gd name="connsiteY2" fmla="*/ 2540 h 1544320"/>
                  <a:gd name="connsiteX3" fmla="*/ 1026160 w 1031240"/>
                  <a:gd name="connsiteY3" fmla="*/ 581660 h 1544320"/>
                  <a:gd name="connsiteX4" fmla="*/ 568960 w 1031240"/>
                  <a:gd name="connsiteY4" fmla="*/ 1541780 h 1544320"/>
                  <a:gd name="connsiteX0" fmla="*/ 568960 w 1031240"/>
                  <a:gd name="connsiteY0" fmla="*/ 1541780 h 1544320"/>
                  <a:gd name="connsiteX1" fmla="*/ 5080 w 1031240"/>
                  <a:gd name="connsiteY1" fmla="*/ 566420 h 1544320"/>
                  <a:gd name="connsiteX2" fmla="*/ 538480 w 1031240"/>
                  <a:gd name="connsiteY2" fmla="*/ 2540 h 1544320"/>
                  <a:gd name="connsiteX3" fmla="*/ 1026160 w 1031240"/>
                  <a:gd name="connsiteY3" fmla="*/ 581660 h 1544320"/>
                  <a:gd name="connsiteX4" fmla="*/ 568960 w 1031240"/>
                  <a:gd name="connsiteY4" fmla="*/ 1541780 h 1544320"/>
                  <a:gd name="connsiteX0" fmla="*/ 508000 w 970280"/>
                  <a:gd name="connsiteY0" fmla="*/ 1539240 h 1539240"/>
                  <a:gd name="connsiteX1" fmla="*/ 5080 w 970280"/>
                  <a:gd name="connsiteY1" fmla="*/ 579120 h 1539240"/>
                  <a:gd name="connsiteX2" fmla="*/ 477520 w 970280"/>
                  <a:gd name="connsiteY2" fmla="*/ 0 h 1539240"/>
                  <a:gd name="connsiteX3" fmla="*/ 965200 w 970280"/>
                  <a:gd name="connsiteY3" fmla="*/ 579120 h 1539240"/>
                  <a:gd name="connsiteX4" fmla="*/ 508000 w 970280"/>
                  <a:gd name="connsiteY4" fmla="*/ 1539240 h 1539240"/>
                  <a:gd name="connsiteX0" fmla="*/ 561340 w 985520"/>
                  <a:gd name="connsiteY0" fmla="*/ 1554480 h 1554480"/>
                  <a:gd name="connsiteX1" fmla="*/ 12700 w 985520"/>
                  <a:gd name="connsiteY1" fmla="*/ 579120 h 1554480"/>
                  <a:gd name="connsiteX2" fmla="*/ 485140 w 985520"/>
                  <a:gd name="connsiteY2" fmla="*/ 0 h 1554480"/>
                  <a:gd name="connsiteX3" fmla="*/ 972820 w 985520"/>
                  <a:gd name="connsiteY3" fmla="*/ 579120 h 1554480"/>
                  <a:gd name="connsiteX4" fmla="*/ 561340 w 985520"/>
                  <a:gd name="connsiteY4" fmla="*/ 1554480 h 1554480"/>
                  <a:gd name="connsiteX0" fmla="*/ 543560 w 980440"/>
                  <a:gd name="connsiteY0" fmla="*/ 1539240 h 1539240"/>
                  <a:gd name="connsiteX1" fmla="*/ 10160 w 980440"/>
                  <a:gd name="connsiteY1" fmla="*/ 579120 h 1539240"/>
                  <a:gd name="connsiteX2" fmla="*/ 482600 w 980440"/>
                  <a:gd name="connsiteY2" fmla="*/ 0 h 1539240"/>
                  <a:gd name="connsiteX3" fmla="*/ 970280 w 980440"/>
                  <a:gd name="connsiteY3" fmla="*/ 579120 h 1539240"/>
                  <a:gd name="connsiteX4" fmla="*/ 543560 w 980440"/>
                  <a:gd name="connsiteY4" fmla="*/ 1539240 h 1539240"/>
                  <a:gd name="connsiteX0" fmla="*/ 508000 w 970280"/>
                  <a:gd name="connsiteY0" fmla="*/ 1539240 h 1539240"/>
                  <a:gd name="connsiteX1" fmla="*/ 5080 w 970280"/>
                  <a:gd name="connsiteY1" fmla="*/ 579120 h 1539240"/>
                  <a:gd name="connsiteX2" fmla="*/ 477520 w 970280"/>
                  <a:gd name="connsiteY2" fmla="*/ 0 h 1539240"/>
                  <a:gd name="connsiteX3" fmla="*/ 965200 w 970280"/>
                  <a:gd name="connsiteY3" fmla="*/ 579120 h 1539240"/>
                  <a:gd name="connsiteX4" fmla="*/ 508000 w 970280"/>
                  <a:gd name="connsiteY4" fmla="*/ 1539240 h 1539240"/>
                  <a:gd name="connsiteX0" fmla="*/ 502920 w 960120"/>
                  <a:gd name="connsiteY0" fmla="*/ 1447800 h 1447800"/>
                  <a:gd name="connsiteX1" fmla="*/ 0 w 960120"/>
                  <a:gd name="connsiteY1" fmla="*/ 487680 h 1447800"/>
                  <a:gd name="connsiteX2" fmla="*/ 502920 w 960120"/>
                  <a:gd name="connsiteY2" fmla="*/ 0 h 1447800"/>
                  <a:gd name="connsiteX3" fmla="*/ 960120 w 960120"/>
                  <a:gd name="connsiteY3" fmla="*/ 487680 h 1447800"/>
                  <a:gd name="connsiteX4" fmla="*/ 502920 w 960120"/>
                  <a:gd name="connsiteY4" fmla="*/ 1447800 h 1447800"/>
                  <a:gd name="connsiteX0" fmla="*/ 502920 w 960120"/>
                  <a:gd name="connsiteY0" fmla="*/ 1447800 h 1447800"/>
                  <a:gd name="connsiteX1" fmla="*/ 0 w 960120"/>
                  <a:gd name="connsiteY1" fmla="*/ 487680 h 1447800"/>
                  <a:gd name="connsiteX2" fmla="*/ 502920 w 960120"/>
                  <a:gd name="connsiteY2" fmla="*/ 0 h 1447800"/>
                  <a:gd name="connsiteX3" fmla="*/ 960120 w 960120"/>
                  <a:gd name="connsiteY3" fmla="*/ 487680 h 1447800"/>
                  <a:gd name="connsiteX4" fmla="*/ 502920 w 960120"/>
                  <a:gd name="connsiteY4" fmla="*/ 1447800 h 1447800"/>
                  <a:gd name="connsiteX0" fmla="*/ 502920 w 960120"/>
                  <a:gd name="connsiteY0" fmla="*/ 1447800 h 1447800"/>
                  <a:gd name="connsiteX1" fmla="*/ 0 w 960120"/>
                  <a:gd name="connsiteY1" fmla="*/ 487680 h 1447800"/>
                  <a:gd name="connsiteX2" fmla="*/ 502920 w 960120"/>
                  <a:gd name="connsiteY2" fmla="*/ 0 h 1447800"/>
                  <a:gd name="connsiteX3" fmla="*/ 960120 w 960120"/>
                  <a:gd name="connsiteY3" fmla="*/ 487680 h 1447800"/>
                  <a:gd name="connsiteX4" fmla="*/ 502920 w 960120"/>
                  <a:gd name="connsiteY4" fmla="*/ 1447800 h 1447800"/>
                  <a:gd name="connsiteX0" fmla="*/ 502920 w 960120"/>
                  <a:gd name="connsiteY0" fmla="*/ 1447800 h 1447800"/>
                  <a:gd name="connsiteX1" fmla="*/ 0 w 960120"/>
                  <a:gd name="connsiteY1" fmla="*/ 487680 h 1447800"/>
                  <a:gd name="connsiteX2" fmla="*/ 502920 w 960120"/>
                  <a:gd name="connsiteY2" fmla="*/ 0 h 1447800"/>
                  <a:gd name="connsiteX3" fmla="*/ 960120 w 960120"/>
                  <a:gd name="connsiteY3" fmla="*/ 487680 h 1447800"/>
                  <a:gd name="connsiteX4" fmla="*/ 502920 w 960120"/>
                  <a:gd name="connsiteY4" fmla="*/ 1447800 h 144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0120" h="1447800">
                    <a:moveTo>
                      <a:pt x="502920" y="1447800"/>
                    </a:moveTo>
                    <a:cubicBezTo>
                      <a:pt x="342900" y="1447800"/>
                      <a:pt x="0" y="728980"/>
                      <a:pt x="0" y="487680"/>
                    </a:cubicBezTo>
                    <a:cubicBezTo>
                      <a:pt x="0" y="246380"/>
                      <a:pt x="160020" y="0"/>
                      <a:pt x="502920" y="0"/>
                    </a:cubicBezTo>
                    <a:cubicBezTo>
                      <a:pt x="784860" y="0"/>
                      <a:pt x="960120" y="246380"/>
                      <a:pt x="960120" y="487680"/>
                    </a:cubicBezTo>
                    <a:cubicBezTo>
                      <a:pt x="960120" y="728980"/>
                      <a:pt x="662940" y="1447800"/>
                      <a:pt x="502920" y="1447800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1188720" y="5227320"/>
              <a:ext cx="670560" cy="67056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Oval 15"/>
            <p:cNvSpPr/>
            <p:nvPr/>
          </p:nvSpPr>
          <p:spPr>
            <a:xfrm>
              <a:off x="3307080" y="5242560"/>
              <a:ext cx="670560" cy="67056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493520" y="4617720"/>
              <a:ext cx="2164080" cy="960120"/>
            </a:xfrm>
            <a:custGeom>
              <a:avLst/>
              <a:gdLst>
                <a:gd name="connsiteX0" fmla="*/ 0 w 2133600"/>
                <a:gd name="connsiteY0" fmla="*/ 944880 h 944880"/>
                <a:gd name="connsiteX1" fmla="*/ 1082040 w 2133600"/>
                <a:gd name="connsiteY1" fmla="*/ 0 h 944880"/>
                <a:gd name="connsiteX2" fmla="*/ 2133600 w 2133600"/>
                <a:gd name="connsiteY2" fmla="*/ 899160 h 944880"/>
                <a:gd name="connsiteX0" fmla="*/ 0 w 2164080"/>
                <a:gd name="connsiteY0" fmla="*/ 944880 h 960120"/>
                <a:gd name="connsiteX1" fmla="*/ 1082040 w 2164080"/>
                <a:gd name="connsiteY1" fmla="*/ 0 h 960120"/>
                <a:gd name="connsiteX2" fmla="*/ 2164080 w 2164080"/>
                <a:gd name="connsiteY2" fmla="*/ 960120 h 96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4080" h="960120">
                  <a:moveTo>
                    <a:pt x="0" y="944880"/>
                  </a:moveTo>
                  <a:lnTo>
                    <a:pt x="1082040" y="0"/>
                  </a:lnTo>
                  <a:lnTo>
                    <a:pt x="2164080" y="96012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95600" y="3794760"/>
              <a:ext cx="883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Arial Narrow" pitchFamily="34" charset="0"/>
                </a:rPr>
                <a:t>O 2p</a:t>
              </a:r>
              <a:r>
                <a:rPr lang="en-US" sz="2400" b="1" baseline="-25000" smtClean="0">
                  <a:latin typeface="Arial Narrow" pitchFamily="34" charset="0"/>
                </a:rPr>
                <a:t>z</a:t>
              </a:r>
              <a:endParaRPr lang="th-TH" sz="2400" b="1" baseline="-25000">
                <a:latin typeface="Arial Narrow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91840" y="4831080"/>
              <a:ext cx="883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Arial Narrow" pitchFamily="34" charset="0"/>
                </a:rPr>
                <a:t>H 1s</a:t>
              </a:r>
              <a:endParaRPr lang="th-TH" sz="2400" b="1" baseline="-25000">
                <a:latin typeface="Arial Narrow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88720" y="4770120"/>
              <a:ext cx="883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Arial Narrow" pitchFamily="34" charset="0"/>
                </a:rPr>
                <a:t>H 1s</a:t>
              </a:r>
              <a:endParaRPr lang="th-TH" sz="2400" b="1" baseline="-25000">
                <a:latin typeface="Arial Narrow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072640" y="457200"/>
            <a:ext cx="88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 Narrow" pitchFamily="34" charset="0"/>
              </a:rPr>
              <a:t>C</a:t>
            </a:r>
            <a:r>
              <a:rPr lang="en-US" sz="2400" b="1" baseline="-25000" smtClean="0">
                <a:latin typeface="Arial Narrow" pitchFamily="34" charset="0"/>
              </a:rPr>
              <a:t>2</a:t>
            </a:r>
            <a:endParaRPr lang="th-TH" sz="2400" b="1" baseline="-25000">
              <a:latin typeface="Arial Narrow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6568440" y="2726420"/>
            <a:ext cx="1760123" cy="1434100"/>
            <a:chOff x="4968240" y="70386"/>
            <a:chExt cx="2251689" cy="1834614"/>
          </a:xfrm>
        </p:grpSpPr>
        <p:grpSp>
          <p:nvGrpSpPr>
            <p:cNvPr id="33" name="Group 32"/>
            <p:cNvGrpSpPr/>
            <p:nvPr/>
          </p:nvGrpSpPr>
          <p:grpSpPr>
            <a:xfrm>
              <a:off x="5745480" y="70386"/>
              <a:ext cx="594360" cy="1807966"/>
              <a:chOff x="4282440" y="1072318"/>
              <a:chExt cx="960120" cy="2920562"/>
            </a:xfrm>
          </p:grpSpPr>
          <p:sp>
            <p:nvSpPr>
              <p:cNvPr id="34" name="Freeform 33"/>
              <p:cNvSpPr/>
              <p:nvPr/>
            </p:nvSpPr>
            <p:spPr>
              <a:xfrm>
                <a:off x="4282440" y="1072318"/>
                <a:ext cx="960120" cy="1447800"/>
              </a:xfrm>
              <a:custGeom>
                <a:avLst/>
                <a:gdLst>
                  <a:gd name="connsiteX0" fmla="*/ 474980 w 1013460"/>
                  <a:gd name="connsiteY0" fmla="*/ 1534160 h 1544320"/>
                  <a:gd name="connsiteX1" fmla="*/ 2540 w 1013460"/>
                  <a:gd name="connsiteY1" fmla="*/ 589280 h 1544320"/>
                  <a:gd name="connsiteX2" fmla="*/ 490220 w 1013460"/>
                  <a:gd name="connsiteY2" fmla="*/ 10160 h 1544320"/>
                  <a:gd name="connsiteX3" fmla="*/ 1008380 w 1013460"/>
                  <a:gd name="connsiteY3" fmla="*/ 528320 h 1544320"/>
                  <a:gd name="connsiteX4" fmla="*/ 474980 w 1013460"/>
                  <a:gd name="connsiteY4" fmla="*/ 1534160 h 1544320"/>
                  <a:gd name="connsiteX0" fmla="*/ 576580 w 1031240"/>
                  <a:gd name="connsiteY0" fmla="*/ 1564640 h 1574800"/>
                  <a:gd name="connsiteX1" fmla="*/ 12700 w 1031240"/>
                  <a:gd name="connsiteY1" fmla="*/ 589280 h 1574800"/>
                  <a:gd name="connsiteX2" fmla="*/ 500380 w 1031240"/>
                  <a:gd name="connsiteY2" fmla="*/ 10160 h 1574800"/>
                  <a:gd name="connsiteX3" fmla="*/ 1018540 w 1031240"/>
                  <a:gd name="connsiteY3" fmla="*/ 528320 h 1574800"/>
                  <a:gd name="connsiteX4" fmla="*/ 576580 w 1031240"/>
                  <a:gd name="connsiteY4" fmla="*/ 1564640 h 1574800"/>
                  <a:gd name="connsiteX0" fmla="*/ 576580 w 1046480"/>
                  <a:gd name="connsiteY0" fmla="*/ 1557020 h 1559560"/>
                  <a:gd name="connsiteX1" fmla="*/ 12700 w 1046480"/>
                  <a:gd name="connsiteY1" fmla="*/ 581660 h 1559560"/>
                  <a:gd name="connsiteX2" fmla="*/ 500380 w 1046480"/>
                  <a:gd name="connsiteY2" fmla="*/ 2540 h 1559560"/>
                  <a:gd name="connsiteX3" fmla="*/ 1033780 w 1046480"/>
                  <a:gd name="connsiteY3" fmla="*/ 596900 h 1559560"/>
                  <a:gd name="connsiteX4" fmla="*/ 576580 w 1046480"/>
                  <a:gd name="connsiteY4" fmla="*/ 1557020 h 1559560"/>
                  <a:gd name="connsiteX0" fmla="*/ 568960 w 1031240"/>
                  <a:gd name="connsiteY0" fmla="*/ 1541780 h 1544320"/>
                  <a:gd name="connsiteX1" fmla="*/ 5080 w 1031240"/>
                  <a:gd name="connsiteY1" fmla="*/ 566420 h 1544320"/>
                  <a:gd name="connsiteX2" fmla="*/ 538480 w 1031240"/>
                  <a:gd name="connsiteY2" fmla="*/ 2540 h 1544320"/>
                  <a:gd name="connsiteX3" fmla="*/ 1026160 w 1031240"/>
                  <a:gd name="connsiteY3" fmla="*/ 581660 h 1544320"/>
                  <a:gd name="connsiteX4" fmla="*/ 568960 w 1031240"/>
                  <a:gd name="connsiteY4" fmla="*/ 1541780 h 1544320"/>
                  <a:gd name="connsiteX0" fmla="*/ 568960 w 1031240"/>
                  <a:gd name="connsiteY0" fmla="*/ 1541780 h 1544320"/>
                  <a:gd name="connsiteX1" fmla="*/ 5080 w 1031240"/>
                  <a:gd name="connsiteY1" fmla="*/ 566420 h 1544320"/>
                  <a:gd name="connsiteX2" fmla="*/ 538480 w 1031240"/>
                  <a:gd name="connsiteY2" fmla="*/ 2540 h 1544320"/>
                  <a:gd name="connsiteX3" fmla="*/ 1026160 w 1031240"/>
                  <a:gd name="connsiteY3" fmla="*/ 581660 h 1544320"/>
                  <a:gd name="connsiteX4" fmla="*/ 568960 w 1031240"/>
                  <a:gd name="connsiteY4" fmla="*/ 1541780 h 1544320"/>
                  <a:gd name="connsiteX0" fmla="*/ 568960 w 1031240"/>
                  <a:gd name="connsiteY0" fmla="*/ 1541780 h 1544320"/>
                  <a:gd name="connsiteX1" fmla="*/ 5080 w 1031240"/>
                  <a:gd name="connsiteY1" fmla="*/ 566420 h 1544320"/>
                  <a:gd name="connsiteX2" fmla="*/ 538480 w 1031240"/>
                  <a:gd name="connsiteY2" fmla="*/ 2540 h 1544320"/>
                  <a:gd name="connsiteX3" fmla="*/ 1026160 w 1031240"/>
                  <a:gd name="connsiteY3" fmla="*/ 581660 h 1544320"/>
                  <a:gd name="connsiteX4" fmla="*/ 568960 w 1031240"/>
                  <a:gd name="connsiteY4" fmla="*/ 1541780 h 1544320"/>
                  <a:gd name="connsiteX0" fmla="*/ 568960 w 1031240"/>
                  <a:gd name="connsiteY0" fmla="*/ 1541780 h 1544320"/>
                  <a:gd name="connsiteX1" fmla="*/ 5080 w 1031240"/>
                  <a:gd name="connsiteY1" fmla="*/ 566420 h 1544320"/>
                  <a:gd name="connsiteX2" fmla="*/ 538480 w 1031240"/>
                  <a:gd name="connsiteY2" fmla="*/ 2540 h 1544320"/>
                  <a:gd name="connsiteX3" fmla="*/ 1026160 w 1031240"/>
                  <a:gd name="connsiteY3" fmla="*/ 581660 h 1544320"/>
                  <a:gd name="connsiteX4" fmla="*/ 568960 w 1031240"/>
                  <a:gd name="connsiteY4" fmla="*/ 1541780 h 1544320"/>
                  <a:gd name="connsiteX0" fmla="*/ 508000 w 970280"/>
                  <a:gd name="connsiteY0" fmla="*/ 1539240 h 1539240"/>
                  <a:gd name="connsiteX1" fmla="*/ 5080 w 970280"/>
                  <a:gd name="connsiteY1" fmla="*/ 579120 h 1539240"/>
                  <a:gd name="connsiteX2" fmla="*/ 477520 w 970280"/>
                  <a:gd name="connsiteY2" fmla="*/ 0 h 1539240"/>
                  <a:gd name="connsiteX3" fmla="*/ 965200 w 970280"/>
                  <a:gd name="connsiteY3" fmla="*/ 579120 h 1539240"/>
                  <a:gd name="connsiteX4" fmla="*/ 508000 w 970280"/>
                  <a:gd name="connsiteY4" fmla="*/ 1539240 h 1539240"/>
                  <a:gd name="connsiteX0" fmla="*/ 561340 w 985520"/>
                  <a:gd name="connsiteY0" fmla="*/ 1554480 h 1554480"/>
                  <a:gd name="connsiteX1" fmla="*/ 12700 w 985520"/>
                  <a:gd name="connsiteY1" fmla="*/ 579120 h 1554480"/>
                  <a:gd name="connsiteX2" fmla="*/ 485140 w 985520"/>
                  <a:gd name="connsiteY2" fmla="*/ 0 h 1554480"/>
                  <a:gd name="connsiteX3" fmla="*/ 972820 w 985520"/>
                  <a:gd name="connsiteY3" fmla="*/ 579120 h 1554480"/>
                  <a:gd name="connsiteX4" fmla="*/ 561340 w 985520"/>
                  <a:gd name="connsiteY4" fmla="*/ 1554480 h 1554480"/>
                  <a:gd name="connsiteX0" fmla="*/ 543560 w 980440"/>
                  <a:gd name="connsiteY0" fmla="*/ 1539240 h 1539240"/>
                  <a:gd name="connsiteX1" fmla="*/ 10160 w 980440"/>
                  <a:gd name="connsiteY1" fmla="*/ 579120 h 1539240"/>
                  <a:gd name="connsiteX2" fmla="*/ 482600 w 980440"/>
                  <a:gd name="connsiteY2" fmla="*/ 0 h 1539240"/>
                  <a:gd name="connsiteX3" fmla="*/ 970280 w 980440"/>
                  <a:gd name="connsiteY3" fmla="*/ 579120 h 1539240"/>
                  <a:gd name="connsiteX4" fmla="*/ 543560 w 980440"/>
                  <a:gd name="connsiteY4" fmla="*/ 1539240 h 1539240"/>
                  <a:gd name="connsiteX0" fmla="*/ 508000 w 970280"/>
                  <a:gd name="connsiteY0" fmla="*/ 1539240 h 1539240"/>
                  <a:gd name="connsiteX1" fmla="*/ 5080 w 970280"/>
                  <a:gd name="connsiteY1" fmla="*/ 579120 h 1539240"/>
                  <a:gd name="connsiteX2" fmla="*/ 477520 w 970280"/>
                  <a:gd name="connsiteY2" fmla="*/ 0 h 1539240"/>
                  <a:gd name="connsiteX3" fmla="*/ 965200 w 970280"/>
                  <a:gd name="connsiteY3" fmla="*/ 579120 h 1539240"/>
                  <a:gd name="connsiteX4" fmla="*/ 508000 w 970280"/>
                  <a:gd name="connsiteY4" fmla="*/ 1539240 h 1539240"/>
                  <a:gd name="connsiteX0" fmla="*/ 502920 w 960120"/>
                  <a:gd name="connsiteY0" fmla="*/ 1447800 h 1447800"/>
                  <a:gd name="connsiteX1" fmla="*/ 0 w 960120"/>
                  <a:gd name="connsiteY1" fmla="*/ 487680 h 1447800"/>
                  <a:gd name="connsiteX2" fmla="*/ 502920 w 960120"/>
                  <a:gd name="connsiteY2" fmla="*/ 0 h 1447800"/>
                  <a:gd name="connsiteX3" fmla="*/ 960120 w 960120"/>
                  <a:gd name="connsiteY3" fmla="*/ 487680 h 1447800"/>
                  <a:gd name="connsiteX4" fmla="*/ 502920 w 960120"/>
                  <a:gd name="connsiteY4" fmla="*/ 1447800 h 1447800"/>
                  <a:gd name="connsiteX0" fmla="*/ 502920 w 960120"/>
                  <a:gd name="connsiteY0" fmla="*/ 1447800 h 1447800"/>
                  <a:gd name="connsiteX1" fmla="*/ 0 w 960120"/>
                  <a:gd name="connsiteY1" fmla="*/ 487680 h 1447800"/>
                  <a:gd name="connsiteX2" fmla="*/ 502920 w 960120"/>
                  <a:gd name="connsiteY2" fmla="*/ 0 h 1447800"/>
                  <a:gd name="connsiteX3" fmla="*/ 960120 w 960120"/>
                  <a:gd name="connsiteY3" fmla="*/ 487680 h 1447800"/>
                  <a:gd name="connsiteX4" fmla="*/ 502920 w 960120"/>
                  <a:gd name="connsiteY4" fmla="*/ 1447800 h 1447800"/>
                  <a:gd name="connsiteX0" fmla="*/ 502920 w 960120"/>
                  <a:gd name="connsiteY0" fmla="*/ 1447800 h 1447800"/>
                  <a:gd name="connsiteX1" fmla="*/ 0 w 960120"/>
                  <a:gd name="connsiteY1" fmla="*/ 487680 h 1447800"/>
                  <a:gd name="connsiteX2" fmla="*/ 502920 w 960120"/>
                  <a:gd name="connsiteY2" fmla="*/ 0 h 1447800"/>
                  <a:gd name="connsiteX3" fmla="*/ 960120 w 960120"/>
                  <a:gd name="connsiteY3" fmla="*/ 487680 h 1447800"/>
                  <a:gd name="connsiteX4" fmla="*/ 502920 w 960120"/>
                  <a:gd name="connsiteY4" fmla="*/ 1447800 h 1447800"/>
                  <a:gd name="connsiteX0" fmla="*/ 502920 w 960120"/>
                  <a:gd name="connsiteY0" fmla="*/ 1447800 h 1447800"/>
                  <a:gd name="connsiteX1" fmla="*/ 0 w 960120"/>
                  <a:gd name="connsiteY1" fmla="*/ 487680 h 1447800"/>
                  <a:gd name="connsiteX2" fmla="*/ 502920 w 960120"/>
                  <a:gd name="connsiteY2" fmla="*/ 0 h 1447800"/>
                  <a:gd name="connsiteX3" fmla="*/ 960120 w 960120"/>
                  <a:gd name="connsiteY3" fmla="*/ 487680 h 1447800"/>
                  <a:gd name="connsiteX4" fmla="*/ 502920 w 960120"/>
                  <a:gd name="connsiteY4" fmla="*/ 1447800 h 144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0120" h="1447800">
                    <a:moveTo>
                      <a:pt x="502920" y="1447800"/>
                    </a:moveTo>
                    <a:cubicBezTo>
                      <a:pt x="342900" y="1447800"/>
                      <a:pt x="0" y="728980"/>
                      <a:pt x="0" y="487680"/>
                    </a:cubicBezTo>
                    <a:cubicBezTo>
                      <a:pt x="0" y="246380"/>
                      <a:pt x="160020" y="0"/>
                      <a:pt x="502920" y="0"/>
                    </a:cubicBezTo>
                    <a:cubicBezTo>
                      <a:pt x="784860" y="0"/>
                      <a:pt x="960120" y="246380"/>
                      <a:pt x="960120" y="487680"/>
                    </a:cubicBezTo>
                    <a:cubicBezTo>
                      <a:pt x="960120" y="728980"/>
                      <a:pt x="662940" y="1447800"/>
                      <a:pt x="502920" y="1447800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/>
              </a:p>
            </p:txBody>
          </p:sp>
          <p:sp>
            <p:nvSpPr>
              <p:cNvPr id="35" name="Freeform 34"/>
              <p:cNvSpPr/>
              <p:nvPr/>
            </p:nvSpPr>
            <p:spPr>
              <a:xfrm flipV="1">
                <a:off x="4282440" y="2545080"/>
                <a:ext cx="960120" cy="1447800"/>
              </a:xfrm>
              <a:custGeom>
                <a:avLst/>
                <a:gdLst>
                  <a:gd name="connsiteX0" fmla="*/ 474980 w 1013460"/>
                  <a:gd name="connsiteY0" fmla="*/ 1534160 h 1544320"/>
                  <a:gd name="connsiteX1" fmla="*/ 2540 w 1013460"/>
                  <a:gd name="connsiteY1" fmla="*/ 589280 h 1544320"/>
                  <a:gd name="connsiteX2" fmla="*/ 490220 w 1013460"/>
                  <a:gd name="connsiteY2" fmla="*/ 10160 h 1544320"/>
                  <a:gd name="connsiteX3" fmla="*/ 1008380 w 1013460"/>
                  <a:gd name="connsiteY3" fmla="*/ 528320 h 1544320"/>
                  <a:gd name="connsiteX4" fmla="*/ 474980 w 1013460"/>
                  <a:gd name="connsiteY4" fmla="*/ 1534160 h 1544320"/>
                  <a:gd name="connsiteX0" fmla="*/ 576580 w 1031240"/>
                  <a:gd name="connsiteY0" fmla="*/ 1564640 h 1574800"/>
                  <a:gd name="connsiteX1" fmla="*/ 12700 w 1031240"/>
                  <a:gd name="connsiteY1" fmla="*/ 589280 h 1574800"/>
                  <a:gd name="connsiteX2" fmla="*/ 500380 w 1031240"/>
                  <a:gd name="connsiteY2" fmla="*/ 10160 h 1574800"/>
                  <a:gd name="connsiteX3" fmla="*/ 1018540 w 1031240"/>
                  <a:gd name="connsiteY3" fmla="*/ 528320 h 1574800"/>
                  <a:gd name="connsiteX4" fmla="*/ 576580 w 1031240"/>
                  <a:gd name="connsiteY4" fmla="*/ 1564640 h 1574800"/>
                  <a:gd name="connsiteX0" fmla="*/ 576580 w 1046480"/>
                  <a:gd name="connsiteY0" fmla="*/ 1557020 h 1559560"/>
                  <a:gd name="connsiteX1" fmla="*/ 12700 w 1046480"/>
                  <a:gd name="connsiteY1" fmla="*/ 581660 h 1559560"/>
                  <a:gd name="connsiteX2" fmla="*/ 500380 w 1046480"/>
                  <a:gd name="connsiteY2" fmla="*/ 2540 h 1559560"/>
                  <a:gd name="connsiteX3" fmla="*/ 1033780 w 1046480"/>
                  <a:gd name="connsiteY3" fmla="*/ 596900 h 1559560"/>
                  <a:gd name="connsiteX4" fmla="*/ 576580 w 1046480"/>
                  <a:gd name="connsiteY4" fmla="*/ 1557020 h 1559560"/>
                  <a:gd name="connsiteX0" fmla="*/ 568960 w 1031240"/>
                  <a:gd name="connsiteY0" fmla="*/ 1541780 h 1544320"/>
                  <a:gd name="connsiteX1" fmla="*/ 5080 w 1031240"/>
                  <a:gd name="connsiteY1" fmla="*/ 566420 h 1544320"/>
                  <a:gd name="connsiteX2" fmla="*/ 538480 w 1031240"/>
                  <a:gd name="connsiteY2" fmla="*/ 2540 h 1544320"/>
                  <a:gd name="connsiteX3" fmla="*/ 1026160 w 1031240"/>
                  <a:gd name="connsiteY3" fmla="*/ 581660 h 1544320"/>
                  <a:gd name="connsiteX4" fmla="*/ 568960 w 1031240"/>
                  <a:gd name="connsiteY4" fmla="*/ 1541780 h 1544320"/>
                  <a:gd name="connsiteX0" fmla="*/ 568960 w 1031240"/>
                  <a:gd name="connsiteY0" fmla="*/ 1541780 h 1544320"/>
                  <a:gd name="connsiteX1" fmla="*/ 5080 w 1031240"/>
                  <a:gd name="connsiteY1" fmla="*/ 566420 h 1544320"/>
                  <a:gd name="connsiteX2" fmla="*/ 538480 w 1031240"/>
                  <a:gd name="connsiteY2" fmla="*/ 2540 h 1544320"/>
                  <a:gd name="connsiteX3" fmla="*/ 1026160 w 1031240"/>
                  <a:gd name="connsiteY3" fmla="*/ 581660 h 1544320"/>
                  <a:gd name="connsiteX4" fmla="*/ 568960 w 1031240"/>
                  <a:gd name="connsiteY4" fmla="*/ 1541780 h 1544320"/>
                  <a:gd name="connsiteX0" fmla="*/ 568960 w 1031240"/>
                  <a:gd name="connsiteY0" fmla="*/ 1541780 h 1544320"/>
                  <a:gd name="connsiteX1" fmla="*/ 5080 w 1031240"/>
                  <a:gd name="connsiteY1" fmla="*/ 566420 h 1544320"/>
                  <a:gd name="connsiteX2" fmla="*/ 538480 w 1031240"/>
                  <a:gd name="connsiteY2" fmla="*/ 2540 h 1544320"/>
                  <a:gd name="connsiteX3" fmla="*/ 1026160 w 1031240"/>
                  <a:gd name="connsiteY3" fmla="*/ 581660 h 1544320"/>
                  <a:gd name="connsiteX4" fmla="*/ 568960 w 1031240"/>
                  <a:gd name="connsiteY4" fmla="*/ 1541780 h 1544320"/>
                  <a:gd name="connsiteX0" fmla="*/ 568960 w 1031240"/>
                  <a:gd name="connsiteY0" fmla="*/ 1541780 h 1544320"/>
                  <a:gd name="connsiteX1" fmla="*/ 5080 w 1031240"/>
                  <a:gd name="connsiteY1" fmla="*/ 566420 h 1544320"/>
                  <a:gd name="connsiteX2" fmla="*/ 538480 w 1031240"/>
                  <a:gd name="connsiteY2" fmla="*/ 2540 h 1544320"/>
                  <a:gd name="connsiteX3" fmla="*/ 1026160 w 1031240"/>
                  <a:gd name="connsiteY3" fmla="*/ 581660 h 1544320"/>
                  <a:gd name="connsiteX4" fmla="*/ 568960 w 1031240"/>
                  <a:gd name="connsiteY4" fmla="*/ 1541780 h 1544320"/>
                  <a:gd name="connsiteX0" fmla="*/ 508000 w 970280"/>
                  <a:gd name="connsiteY0" fmla="*/ 1539240 h 1539240"/>
                  <a:gd name="connsiteX1" fmla="*/ 5080 w 970280"/>
                  <a:gd name="connsiteY1" fmla="*/ 579120 h 1539240"/>
                  <a:gd name="connsiteX2" fmla="*/ 477520 w 970280"/>
                  <a:gd name="connsiteY2" fmla="*/ 0 h 1539240"/>
                  <a:gd name="connsiteX3" fmla="*/ 965200 w 970280"/>
                  <a:gd name="connsiteY3" fmla="*/ 579120 h 1539240"/>
                  <a:gd name="connsiteX4" fmla="*/ 508000 w 970280"/>
                  <a:gd name="connsiteY4" fmla="*/ 1539240 h 1539240"/>
                  <a:gd name="connsiteX0" fmla="*/ 561340 w 985520"/>
                  <a:gd name="connsiteY0" fmla="*/ 1554480 h 1554480"/>
                  <a:gd name="connsiteX1" fmla="*/ 12700 w 985520"/>
                  <a:gd name="connsiteY1" fmla="*/ 579120 h 1554480"/>
                  <a:gd name="connsiteX2" fmla="*/ 485140 w 985520"/>
                  <a:gd name="connsiteY2" fmla="*/ 0 h 1554480"/>
                  <a:gd name="connsiteX3" fmla="*/ 972820 w 985520"/>
                  <a:gd name="connsiteY3" fmla="*/ 579120 h 1554480"/>
                  <a:gd name="connsiteX4" fmla="*/ 561340 w 985520"/>
                  <a:gd name="connsiteY4" fmla="*/ 1554480 h 1554480"/>
                  <a:gd name="connsiteX0" fmla="*/ 543560 w 980440"/>
                  <a:gd name="connsiteY0" fmla="*/ 1539240 h 1539240"/>
                  <a:gd name="connsiteX1" fmla="*/ 10160 w 980440"/>
                  <a:gd name="connsiteY1" fmla="*/ 579120 h 1539240"/>
                  <a:gd name="connsiteX2" fmla="*/ 482600 w 980440"/>
                  <a:gd name="connsiteY2" fmla="*/ 0 h 1539240"/>
                  <a:gd name="connsiteX3" fmla="*/ 970280 w 980440"/>
                  <a:gd name="connsiteY3" fmla="*/ 579120 h 1539240"/>
                  <a:gd name="connsiteX4" fmla="*/ 543560 w 980440"/>
                  <a:gd name="connsiteY4" fmla="*/ 1539240 h 1539240"/>
                  <a:gd name="connsiteX0" fmla="*/ 508000 w 970280"/>
                  <a:gd name="connsiteY0" fmla="*/ 1539240 h 1539240"/>
                  <a:gd name="connsiteX1" fmla="*/ 5080 w 970280"/>
                  <a:gd name="connsiteY1" fmla="*/ 579120 h 1539240"/>
                  <a:gd name="connsiteX2" fmla="*/ 477520 w 970280"/>
                  <a:gd name="connsiteY2" fmla="*/ 0 h 1539240"/>
                  <a:gd name="connsiteX3" fmla="*/ 965200 w 970280"/>
                  <a:gd name="connsiteY3" fmla="*/ 579120 h 1539240"/>
                  <a:gd name="connsiteX4" fmla="*/ 508000 w 970280"/>
                  <a:gd name="connsiteY4" fmla="*/ 1539240 h 1539240"/>
                  <a:gd name="connsiteX0" fmla="*/ 502920 w 960120"/>
                  <a:gd name="connsiteY0" fmla="*/ 1447800 h 1447800"/>
                  <a:gd name="connsiteX1" fmla="*/ 0 w 960120"/>
                  <a:gd name="connsiteY1" fmla="*/ 487680 h 1447800"/>
                  <a:gd name="connsiteX2" fmla="*/ 502920 w 960120"/>
                  <a:gd name="connsiteY2" fmla="*/ 0 h 1447800"/>
                  <a:gd name="connsiteX3" fmla="*/ 960120 w 960120"/>
                  <a:gd name="connsiteY3" fmla="*/ 487680 h 1447800"/>
                  <a:gd name="connsiteX4" fmla="*/ 502920 w 960120"/>
                  <a:gd name="connsiteY4" fmla="*/ 1447800 h 1447800"/>
                  <a:gd name="connsiteX0" fmla="*/ 502920 w 960120"/>
                  <a:gd name="connsiteY0" fmla="*/ 1447800 h 1447800"/>
                  <a:gd name="connsiteX1" fmla="*/ 0 w 960120"/>
                  <a:gd name="connsiteY1" fmla="*/ 487680 h 1447800"/>
                  <a:gd name="connsiteX2" fmla="*/ 502920 w 960120"/>
                  <a:gd name="connsiteY2" fmla="*/ 0 h 1447800"/>
                  <a:gd name="connsiteX3" fmla="*/ 960120 w 960120"/>
                  <a:gd name="connsiteY3" fmla="*/ 487680 h 1447800"/>
                  <a:gd name="connsiteX4" fmla="*/ 502920 w 960120"/>
                  <a:gd name="connsiteY4" fmla="*/ 1447800 h 1447800"/>
                  <a:gd name="connsiteX0" fmla="*/ 502920 w 960120"/>
                  <a:gd name="connsiteY0" fmla="*/ 1447800 h 1447800"/>
                  <a:gd name="connsiteX1" fmla="*/ 0 w 960120"/>
                  <a:gd name="connsiteY1" fmla="*/ 487680 h 1447800"/>
                  <a:gd name="connsiteX2" fmla="*/ 502920 w 960120"/>
                  <a:gd name="connsiteY2" fmla="*/ 0 h 1447800"/>
                  <a:gd name="connsiteX3" fmla="*/ 960120 w 960120"/>
                  <a:gd name="connsiteY3" fmla="*/ 487680 h 1447800"/>
                  <a:gd name="connsiteX4" fmla="*/ 502920 w 960120"/>
                  <a:gd name="connsiteY4" fmla="*/ 1447800 h 1447800"/>
                  <a:gd name="connsiteX0" fmla="*/ 502920 w 960120"/>
                  <a:gd name="connsiteY0" fmla="*/ 1447800 h 1447800"/>
                  <a:gd name="connsiteX1" fmla="*/ 0 w 960120"/>
                  <a:gd name="connsiteY1" fmla="*/ 487680 h 1447800"/>
                  <a:gd name="connsiteX2" fmla="*/ 502920 w 960120"/>
                  <a:gd name="connsiteY2" fmla="*/ 0 h 1447800"/>
                  <a:gd name="connsiteX3" fmla="*/ 960120 w 960120"/>
                  <a:gd name="connsiteY3" fmla="*/ 487680 h 1447800"/>
                  <a:gd name="connsiteX4" fmla="*/ 502920 w 960120"/>
                  <a:gd name="connsiteY4" fmla="*/ 1447800 h 144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0120" h="1447800">
                    <a:moveTo>
                      <a:pt x="502920" y="1447800"/>
                    </a:moveTo>
                    <a:cubicBezTo>
                      <a:pt x="342900" y="1447800"/>
                      <a:pt x="0" y="728980"/>
                      <a:pt x="0" y="487680"/>
                    </a:cubicBezTo>
                    <a:cubicBezTo>
                      <a:pt x="0" y="246380"/>
                      <a:pt x="160020" y="0"/>
                      <a:pt x="502920" y="0"/>
                    </a:cubicBezTo>
                    <a:cubicBezTo>
                      <a:pt x="784860" y="0"/>
                      <a:pt x="960120" y="246380"/>
                      <a:pt x="960120" y="487680"/>
                    </a:cubicBezTo>
                    <a:cubicBezTo>
                      <a:pt x="960120" y="728980"/>
                      <a:pt x="662940" y="1447800"/>
                      <a:pt x="502920" y="1447800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/>
              </a:p>
            </p:txBody>
          </p:sp>
        </p:grpSp>
        <p:sp>
          <p:nvSpPr>
            <p:cNvPr id="38" name="Freeform 37"/>
            <p:cNvSpPr/>
            <p:nvPr/>
          </p:nvSpPr>
          <p:spPr>
            <a:xfrm>
              <a:off x="4968240" y="944880"/>
              <a:ext cx="2164080" cy="960120"/>
            </a:xfrm>
            <a:custGeom>
              <a:avLst/>
              <a:gdLst>
                <a:gd name="connsiteX0" fmla="*/ 0 w 2133600"/>
                <a:gd name="connsiteY0" fmla="*/ 944880 h 944880"/>
                <a:gd name="connsiteX1" fmla="*/ 1082040 w 2133600"/>
                <a:gd name="connsiteY1" fmla="*/ 0 h 944880"/>
                <a:gd name="connsiteX2" fmla="*/ 2133600 w 2133600"/>
                <a:gd name="connsiteY2" fmla="*/ 899160 h 944880"/>
                <a:gd name="connsiteX0" fmla="*/ 0 w 2164080"/>
                <a:gd name="connsiteY0" fmla="*/ 944880 h 960120"/>
                <a:gd name="connsiteX1" fmla="*/ 1082040 w 2164080"/>
                <a:gd name="connsiteY1" fmla="*/ 0 h 960120"/>
                <a:gd name="connsiteX2" fmla="*/ 2164080 w 2164080"/>
                <a:gd name="connsiteY2" fmla="*/ 960120 h 96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4080" h="960120">
                  <a:moveTo>
                    <a:pt x="0" y="944880"/>
                  </a:moveTo>
                  <a:lnTo>
                    <a:pt x="1082040" y="0"/>
                  </a:lnTo>
                  <a:lnTo>
                    <a:pt x="2164080" y="96012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 sz="16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87439" y="716279"/>
              <a:ext cx="1032490" cy="511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latin typeface="Arial Narrow" pitchFamily="34" charset="0"/>
                </a:rPr>
                <a:t>O-2p</a:t>
              </a:r>
              <a:r>
                <a:rPr lang="en-US" sz="2000" b="1" baseline="-25000" smtClean="0">
                  <a:latin typeface="Arial Narrow" pitchFamily="34" charset="0"/>
                </a:rPr>
                <a:t>z</a:t>
              </a:r>
              <a:endParaRPr lang="th-TH" sz="2000" b="1" baseline="-25000">
                <a:latin typeface="Arial Narrow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175760" y="2822941"/>
            <a:ext cx="1691640" cy="1307098"/>
            <a:chOff x="5059680" y="2412176"/>
            <a:chExt cx="2164080" cy="1672144"/>
          </a:xfrm>
        </p:grpSpPr>
        <p:grpSp>
          <p:nvGrpSpPr>
            <p:cNvPr id="42" name="Group 41"/>
            <p:cNvGrpSpPr/>
            <p:nvPr/>
          </p:nvGrpSpPr>
          <p:grpSpPr>
            <a:xfrm rot="5400000" flipH="1">
              <a:off x="5852160" y="2249706"/>
              <a:ext cx="594360" cy="1807966"/>
              <a:chOff x="4282440" y="1072318"/>
              <a:chExt cx="960120" cy="2920562"/>
            </a:xfrm>
          </p:grpSpPr>
          <p:sp>
            <p:nvSpPr>
              <p:cNvPr id="43" name="Freeform 42"/>
              <p:cNvSpPr/>
              <p:nvPr/>
            </p:nvSpPr>
            <p:spPr>
              <a:xfrm>
                <a:off x="4282440" y="1072318"/>
                <a:ext cx="960120" cy="1447800"/>
              </a:xfrm>
              <a:custGeom>
                <a:avLst/>
                <a:gdLst>
                  <a:gd name="connsiteX0" fmla="*/ 474980 w 1013460"/>
                  <a:gd name="connsiteY0" fmla="*/ 1534160 h 1544320"/>
                  <a:gd name="connsiteX1" fmla="*/ 2540 w 1013460"/>
                  <a:gd name="connsiteY1" fmla="*/ 589280 h 1544320"/>
                  <a:gd name="connsiteX2" fmla="*/ 490220 w 1013460"/>
                  <a:gd name="connsiteY2" fmla="*/ 10160 h 1544320"/>
                  <a:gd name="connsiteX3" fmla="*/ 1008380 w 1013460"/>
                  <a:gd name="connsiteY3" fmla="*/ 528320 h 1544320"/>
                  <a:gd name="connsiteX4" fmla="*/ 474980 w 1013460"/>
                  <a:gd name="connsiteY4" fmla="*/ 1534160 h 1544320"/>
                  <a:gd name="connsiteX0" fmla="*/ 576580 w 1031240"/>
                  <a:gd name="connsiteY0" fmla="*/ 1564640 h 1574800"/>
                  <a:gd name="connsiteX1" fmla="*/ 12700 w 1031240"/>
                  <a:gd name="connsiteY1" fmla="*/ 589280 h 1574800"/>
                  <a:gd name="connsiteX2" fmla="*/ 500380 w 1031240"/>
                  <a:gd name="connsiteY2" fmla="*/ 10160 h 1574800"/>
                  <a:gd name="connsiteX3" fmla="*/ 1018540 w 1031240"/>
                  <a:gd name="connsiteY3" fmla="*/ 528320 h 1574800"/>
                  <a:gd name="connsiteX4" fmla="*/ 576580 w 1031240"/>
                  <a:gd name="connsiteY4" fmla="*/ 1564640 h 1574800"/>
                  <a:gd name="connsiteX0" fmla="*/ 576580 w 1046480"/>
                  <a:gd name="connsiteY0" fmla="*/ 1557020 h 1559560"/>
                  <a:gd name="connsiteX1" fmla="*/ 12700 w 1046480"/>
                  <a:gd name="connsiteY1" fmla="*/ 581660 h 1559560"/>
                  <a:gd name="connsiteX2" fmla="*/ 500380 w 1046480"/>
                  <a:gd name="connsiteY2" fmla="*/ 2540 h 1559560"/>
                  <a:gd name="connsiteX3" fmla="*/ 1033780 w 1046480"/>
                  <a:gd name="connsiteY3" fmla="*/ 596900 h 1559560"/>
                  <a:gd name="connsiteX4" fmla="*/ 576580 w 1046480"/>
                  <a:gd name="connsiteY4" fmla="*/ 1557020 h 1559560"/>
                  <a:gd name="connsiteX0" fmla="*/ 568960 w 1031240"/>
                  <a:gd name="connsiteY0" fmla="*/ 1541780 h 1544320"/>
                  <a:gd name="connsiteX1" fmla="*/ 5080 w 1031240"/>
                  <a:gd name="connsiteY1" fmla="*/ 566420 h 1544320"/>
                  <a:gd name="connsiteX2" fmla="*/ 538480 w 1031240"/>
                  <a:gd name="connsiteY2" fmla="*/ 2540 h 1544320"/>
                  <a:gd name="connsiteX3" fmla="*/ 1026160 w 1031240"/>
                  <a:gd name="connsiteY3" fmla="*/ 581660 h 1544320"/>
                  <a:gd name="connsiteX4" fmla="*/ 568960 w 1031240"/>
                  <a:gd name="connsiteY4" fmla="*/ 1541780 h 1544320"/>
                  <a:gd name="connsiteX0" fmla="*/ 568960 w 1031240"/>
                  <a:gd name="connsiteY0" fmla="*/ 1541780 h 1544320"/>
                  <a:gd name="connsiteX1" fmla="*/ 5080 w 1031240"/>
                  <a:gd name="connsiteY1" fmla="*/ 566420 h 1544320"/>
                  <a:gd name="connsiteX2" fmla="*/ 538480 w 1031240"/>
                  <a:gd name="connsiteY2" fmla="*/ 2540 h 1544320"/>
                  <a:gd name="connsiteX3" fmla="*/ 1026160 w 1031240"/>
                  <a:gd name="connsiteY3" fmla="*/ 581660 h 1544320"/>
                  <a:gd name="connsiteX4" fmla="*/ 568960 w 1031240"/>
                  <a:gd name="connsiteY4" fmla="*/ 1541780 h 1544320"/>
                  <a:gd name="connsiteX0" fmla="*/ 568960 w 1031240"/>
                  <a:gd name="connsiteY0" fmla="*/ 1541780 h 1544320"/>
                  <a:gd name="connsiteX1" fmla="*/ 5080 w 1031240"/>
                  <a:gd name="connsiteY1" fmla="*/ 566420 h 1544320"/>
                  <a:gd name="connsiteX2" fmla="*/ 538480 w 1031240"/>
                  <a:gd name="connsiteY2" fmla="*/ 2540 h 1544320"/>
                  <a:gd name="connsiteX3" fmla="*/ 1026160 w 1031240"/>
                  <a:gd name="connsiteY3" fmla="*/ 581660 h 1544320"/>
                  <a:gd name="connsiteX4" fmla="*/ 568960 w 1031240"/>
                  <a:gd name="connsiteY4" fmla="*/ 1541780 h 1544320"/>
                  <a:gd name="connsiteX0" fmla="*/ 568960 w 1031240"/>
                  <a:gd name="connsiteY0" fmla="*/ 1541780 h 1544320"/>
                  <a:gd name="connsiteX1" fmla="*/ 5080 w 1031240"/>
                  <a:gd name="connsiteY1" fmla="*/ 566420 h 1544320"/>
                  <a:gd name="connsiteX2" fmla="*/ 538480 w 1031240"/>
                  <a:gd name="connsiteY2" fmla="*/ 2540 h 1544320"/>
                  <a:gd name="connsiteX3" fmla="*/ 1026160 w 1031240"/>
                  <a:gd name="connsiteY3" fmla="*/ 581660 h 1544320"/>
                  <a:gd name="connsiteX4" fmla="*/ 568960 w 1031240"/>
                  <a:gd name="connsiteY4" fmla="*/ 1541780 h 1544320"/>
                  <a:gd name="connsiteX0" fmla="*/ 508000 w 970280"/>
                  <a:gd name="connsiteY0" fmla="*/ 1539240 h 1539240"/>
                  <a:gd name="connsiteX1" fmla="*/ 5080 w 970280"/>
                  <a:gd name="connsiteY1" fmla="*/ 579120 h 1539240"/>
                  <a:gd name="connsiteX2" fmla="*/ 477520 w 970280"/>
                  <a:gd name="connsiteY2" fmla="*/ 0 h 1539240"/>
                  <a:gd name="connsiteX3" fmla="*/ 965200 w 970280"/>
                  <a:gd name="connsiteY3" fmla="*/ 579120 h 1539240"/>
                  <a:gd name="connsiteX4" fmla="*/ 508000 w 970280"/>
                  <a:gd name="connsiteY4" fmla="*/ 1539240 h 1539240"/>
                  <a:gd name="connsiteX0" fmla="*/ 561340 w 985520"/>
                  <a:gd name="connsiteY0" fmla="*/ 1554480 h 1554480"/>
                  <a:gd name="connsiteX1" fmla="*/ 12700 w 985520"/>
                  <a:gd name="connsiteY1" fmla="*/ 579120 h 1554480"/>
                  <a:gd name="connsiteX2" fmla="*/ 485140 w 985520"/>
                  <a:gd name="connsiteY2" fmla="*/ 0 h 1554480"/>
                  <a:gd name="connsiteX3" fmla="*/ 972820 w 985520"/>
                  <a:gd name="connsiteY3" fmla="*/ 579120 h 1554480"/>
                  <a:gd name="connsiteX4" fmla="*/ 561340 w 985520"/>
                  <a:gd name="connsiteY4" fmla="*/ 1554480 h 1554480"/>
                  <a:gd name="connsiteX0" fmla="*/ 543560 w 980440"/>
                  <a:gd name="connsiteY0" fmla="*/ 1539240 h 1539240"/>
                  <a:gd name="connsiteX1" fmla="*/ 10160 w 980440"/>
                  <a:gd name="connsiteY1" fmla="*/ 579120 h 1539240"/>
                  <a:gd name="connsiteX2" fmla="*/ 482600 w 980440"/>
                  <a:gd name="connsiteY2" fmla="*/ 0 h 1539240"/>
                  <a:gd name="connsiteX3" fmla="*/ 970280 w 980440"/>
                  <a:gd name="connsiteY3" fmla="*/ 579120 h 1539240"/>
                  <a:gd name="connsiteX4" fmla="*/ 543560 w 980440"/>
                  <a:gd name="connsiteY4" fmla="*/ 1539240 h 1539240"/>
                  <a:gd name="connsiteX0" fmla="*/ 508000 w 970280"/>
                  <a:gd name="connsiteY0" fmla="*/ 1539240 h 1539240"/>
                  <a:gd name="connsiteX1" fmla="*/ 5080 w 970280"/>
                  <a:gd name="connsiteY1" fmla="*/ 579120 h 1539240"/>
                  <a:gd name="connsiteX2" fmla="*/ 477520 w 970280"/>
                  <a:gd name="connsiteY2" fmla="*/ 0 h 1539240"/>
                  <a:gd name="connsiteX3" fmla="*/ 965200 w 970280"/>
                  <a:gd name="connsiteY3" fmla="*/ 579120 h 1539240"/>
                  <a:gd name="connsiteX4" fmla="*/ 508000 w 970280"/>
                  <a:gd name="connsiteY4" fmla="*/ 1539240 h 1539240"/>
                  <a:gd name="connsiteX0" fmla="*/ 502920 w 960120"/>
                  <a:gd name="connsiteY0" fmla="*/ 1447800 h 1447800"/>
                  <a:gd name="connsiteX1" fmla="*/ 0 w 960120"/>
                  <a:gd name="connsiteY1" fmla="*/ 487680 h 1447800"/>
                  <a:gd name="connsiteX2" fmla="*/ 502920 w 960120"/>
                  <a:gd name="connsiteY2" fmla="*/ 0 h 1447800"/>
                  <a:gd name="connsiteX3" fmla="*/ 960120 w 960120"/>
                  <a:gd name="connsiteY3" fmla="*/ 487680 h 1447800"/>
                  <a:gd name="connsiteX4" fmla="*/ 502920 w 960120"/>
                  <a:gd name="connsiteY4" fmla="*/ 1447800 h 1447800"/>
                  <a:gd name="connsiteX0" fmla="*/ 502920 w 960120"/>
                  <a:gd name="connsiteY0" fmla="*/ 1447800 h 1447800"/>
                  <a:gd name="connsiteX1" fmla="*/ 0 w 960120"/>
                  <a:gd name="connsiteY1" fmla="*/ 487680 h 1447800"/>
                  <a:gd name="connsiteX2" fmla="*/ 502920 w 960120"/>
                  <a:gd name="connsiteY2" fmla="*/ 0 h 1447800"/>
                  <a:gd name="connsiteX3" fmla="*/ 960120 w 960120"/>
                  <a:gd name="connsiteY3" fmla="*/ 487680 h 1447800"/>
                  <a:gd name="connsiteX4" fmla="*/ 502920 w 960120"/>
                  <a:gd name="connsiteY4" fmla="*/ 1447800 h 1447800"/>
                  <a:gd name="connsiteX0" fmla="*/ 502920 w 960120"/>
                  <a:gd name="connsiteY0" fmla="*/ 1447800 h 1447800"/>
                  <a:gd name="connsiteX1" fmla="*/ 0 w 960120"/>
                  <a:gd name="connsiteY1" fmla="*/ 487680 h 1447800"/>
                  <a:gd name="connsiteX2" fmla="*/ 502920 w 960120"/>
                  <a:gd name="connsiteY2" fmla="*/ 0 h 1447800"/>
                  <a:gd name="connsiteX3" fmla="*/ 960120 w 960120"/>
                  <a:gd name="connsiteY3" fmla="*/ 487680 h 1447800"/>
                  <a:gd name="connsiteX4" fmla="*/ 502920 w 960120"/>
                  <a:gd name="connsiteY4" fmla="*/ 1447800 h 1447800"/>
                  <a:gd name="connsiteX0" fmla="*/ 502920 w 960120"/>
                  <a:gd name="connsiteY0" fmla="*/ 1447800 h 1447800"/>
                  <a:gd name="connsiteX1" fmla="*/ 0 w 960120"/>
                  <a:gd name="connsiteY1" fmla="*/ 487680 h 1447800"/>
                  <a:gd name="connsiteX2" fmla="*/ 502920 w 960120"/>
                  <a:gd name="connsiteY2" fmla="*/ 0 h 1447800"/>
                  <a:gd name="connsiteX3" fmla="*/ 960120 w 960120"/>
                  <a:gd name="connsiteY3" fmla="*/ 487680 h 1447800"/>
                  <a:gd name="connsiteX4" fmla="*/ 502920 w 960120"/>
                  <a:gd name="connsiteY4" fmla="*/ 1447800 h 144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0120" h="1447800">
                    <a:moveTo>
                      <a:pt x="502920" y="1447800"/>
                    </a:moveTo>
                    <a:cubicBezTo>
                      <a:pt x="342900" y="1447800"/>
                      <a:pt x="0" y="728980"/>
                      <a:pt x="0" y="487680"/>
                    </a:cubicBezTo>
                    <a:cubicBezTo>
                      <a:pt x="0" y="246380"/>
                      <a:pt x="160020" y="0"/>
                      <a:pt x="502920" y="0"/>
                    </a:cubicBezTo>
                    <a:cubicBezTo>
                      <a:pt x="784860" y="0"/>
                      <a:pt x="960120" y="246380"/>
                      <a:pt x="960120" y="487680"/>
                    </a:cubicBezTo>
                    <a:cubicBezTo>
                      <a:pt x="960120" y="728980"/>
                      <a:pt x="662940" y="1447800"/>
                      <a:pt x="502920" y="1447800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/>
              </a:p>
            </p:txBody>
          </p:sp>
          <p:sp>
            <p:nvSpPr>
              <p:cNvPr id="44" name="Freeform 43"/>
              <p:cNvSpPr/>
              <p:nvPr/>
            </p:nvSpPr>
            <p:spPr>
              <a:xfrm flipV="1">
                <a:off x="4282440" y="2545080"/>
                <a:ext cx="960120" cy="1447800"/>
              </a:xfrm>
              <a:custGeom>
                <a:avLst/>
                <a:gdLst>
                  <a:gd name="connsiteX0" fmla="*/ 474980 w 1013460"/>
                  <a:gd name="connsiteY0" fmla="*/ 1534160 h 1544320"/>
                  <a:gd name="connsiteX1" fmla="*/ 2540 w 1013460"/>
                  <a:gd name="connsiteY1" fmla="*/ 589280 h 1544320"/>
                  <a:gd name="connsiteX2" fmla="*/ 490220 w 1013460"/>
                  <a:gd name="connsiteY2" fmla="*/ 10160 h 1544320"/>
                  <a:gd name="connsiteX3" fmla="*/ 1008380 w 1013460"/>
                  <a:gd name="connsiteY3" fmla="*/ 528320 h 1544320"/>
                  <a:gd name="connsiteX4" fmla="*/ 474980 w 1013460"/>
                  <a:gd name="connsiteY4" fmla="*/ 1534160 h 1544320"/>
                  <a:gd name="connsiteX0" fmla="*/ 576580 w 1031240"/>
                  <a:gd name="connsiteY0" fmla="*/ 1564640 h 1574800"/>
                  <a:gd name="connsiteX1" fmla="*/ 12700 w 1031240"/>
                  <a:gd name="connsiteY1" fmla="*/ 589280 h 1574800"/>
                  <a:gd name="connsiteX2" fmla="*/ 500380 w 1031240"/>
                  <a:gd name="connsiteY2" fmla="*/ 10160 h 1574800"/>
                  <a:gd name="connsiteX3" fmla="*/ 1018540 w 1031240"/>
                  <a:gd name="connsiteY3" fmla="*/ 528320 h 1574800"/>
                  <a:gd name="connsiteX4" fmla="*/ 576580 w 1031240"/>
                  <a:gd name="connsiteY4" fmla="*/ 1564640 h 1574800"/>
                  <a:gd name="connsiteX0" fmla="*/ 576580 w 1046480"/>
                  <a:gd name="connsiteY0" fmla="*/ 1557020 h 1559560"/>
                  <a:gd name="connsiteX1" fmla="*/ 12700 w 1046480"/>
                  <a:gd name="connsiteY1" fmla="*/ 581660 h 1559560"/>
                  <a:gd name="connsiteX2" fmla="*/ 500380 w 1046480"/>
                  <a:gd name="connsiteY2" fmla="*/ 2540 h 1559560"/>
                  <a:gd name="connsiteX3" fmla="*/ 1033780 w 1046480"/>
                  <a:gd name="connsiteY3" fmla="*/ 596900 h 1559560"/>
                  <a:gd name="connsiteX4" fmla="*/ 576580 w 1046480"/>
                  <a:gd name="connsiteY4" fmla="*/ 1557020 h 1559560"/>
                  <a:gd name="connsiteX0" fmla="*/ 568960 w 1031240"/>
                  <a:gd name="connsiteY0" fmla="*/ 1541780 h 1544320"/>
                  <a:gd name="connsiteX1" fmla="*/ 5080 w 1031240"/>
                  <a:gd name="connsiteY1" fmla="*/ 566420 h 1544320"/>
                  <a:gd name="connsiteX2" fmla="*/ 538480 w 1031240"/>
                  <a:gd name="connsiteY2" fmla="*/ 2540 h 1544320"/>
                  <a:gd name="connsiteX3" fmla="*/ 1026160 w 1031240"/>
                  <a:gd name="connsiteY3" fmla="*/ 581660 h 1544320"/>
                  <a:gd name="connsiteX4" fmla="*/ 568960 w 1031240"/>
                  <a:gd name="connsiteY4" fmla="*/ 1541780 h 1544320"/>
                  <a:gd name="connsiteX0" fmla="*/ 568960 w 1031240"/>
                  <a:gd name="connsiteY0" fmla="*/ 1541780 h 1544320"/>
                  <a:gd name="connsiteX1" fmla="*/ 5080 w 1031240"/>
                  <a:gd name="connsiteY1" fmla="*/ 566420 h 1544320"/>
                  <a:gd name="connsiteX2" fmla="*/ 538480 w 1031240"/>
                  <a:gd name="connsiteY2" fmla="*/ 2540 h 1544320"/>
                  <a:gd name="connsiteX3" fmla="*/ 1026160 w 1031240"/>
                  <a:gd name="connsiteY3" fmla="*/ 581660 h 1544320"/>
                  <a:gd name="connsiteX4" fmla="*/ 568960 w 1031240"/>
                  <a:gd name="connsiteY4" fmla="*/ 1541780 h 1544320"/>
                  <a:gd name="connsiteX0" fmla="*/ 568960 w 1031240"/>
                  <a:gd name="connsiteY0" fmla="*/ 1541780 h 1544320"/>
                  <a:gd name="connsiteX1" fmla="*/ 5080 w 1031240"/>
                  <a:gd name="connsiteY1" fmla="*/ 566420 h 1544320"/>
                  <a:gd name="connsiteX2" fmla="*/ 538480 w 1031240"/>
                  <a:gd name="connsiteY2" fmla="*/ 2540 h 1544320"/>
                  <a:gd name="connsiteX3" fmla="*/ 1026160 w 1031240"/>
                  <a:gd name="connsiteY3" fmla="*/ 581660 h 1544320"/>
                  <a:gd name="connsiteX4" fmla="*/ 568960 w 1031240"/>
                  <a:gd name="connsiteY4" fmla="*/ 1541780 h 1544320"/>
                  <a:gd name="connsiteX0" fmla="*/ 568960 w 1031240"/>
                  <a:gd name="connsiteY0" fmla="*/ 1541780 h 1544320"/>
                  <a:gd name="connsiteX1" fmla="*/ 5080 w 1031240"/>
                  <a:gd name="connsiteY1" fmla="*/ 566420 h 1544320"/>
                  <a:gd name="connsiteX2" fmla="*/ 538480 w 1031240"/>
                  <a:gd name="connsiteY2" fmla="*/ 2540 h 1544320"/>
                  <a:gd name="connsiteX3" fmla="*/ 1026160 w 1031240"/>
                  <a:gd name="connsiteY3" fmla="*/ 581660 h 1544320"/>
                  <a:gd name="connsiteX4" fmla="*/ 568960 w 1031240"/>
                  <a:gd name="connsiteY4" fmla="*/ 1541780 h 1544320"/>
                  <a:gd name="connsiteX0" fmla="*/ 508000 w 970280"/>
                  <a:gd name="connsiteY0" fmla="*/ 1539240 h 1539240"/>
                  <a:gd name="connsiteX1" fmla="*/ 5080 w 970280"/>
                  <a:gd name="connsiteY1" fmla="*/ 579120 h 1539240"/>
                  <a:gd name="connsiteX2" fmla="*/ 477520 w 970280"/>
                  <a:gd name="connsiteY2" fmla="*/ 0 h 1539240"/>
                  <a:gd name="connsiteX3" fmla="*/ 965200 w 970280"/>
                  <a:gd name="connsiteY3" fmla="*/ 579120 h 1539240"/>
                  <a:gd name="connsiteX4" fmla="*/ 508000 w 970280"/>
                  <a:gd name="connsiteY4" fmla="*/ 1539240 h 1539240"/>
                  <a:gd name="connsiteX0" fmla="*/ 561340 w 985520"/>
                  <a:gd name="connsiteY0" fmla="*/ 1554480 h 1554480"/>
                  <a:gd name="connsiteX1" fmla="*/ 12700 w 985520"/>
                  <a:gd name="connsiteY1" fmla="*/ 579120 h 1554480"/>
                  <a:gd name="connsiteX2" fmla="*/ 485140 w 985520"/>
                  <a:gd name="connsiteY2" fmla="*/ 0 h 1554480"/>
                  <a:gd name="connsiteX3" fmla="*/ 972820 w 985520"/>
                  <a:gd name="connsiteY3" fmla="*/ 579120 h 1554480"/>
                  <a:gd name="connsiteX4" fmla="*/ 561340 w 985520"/>
                  <a:gd name="connsiteY4" fmla="*/ 1554480 h 1554480"/>
                  <a:gd name="connsiteX0" fmla="*/ 543560 w 980440"/>
                  <a:gd name="connsiteY0" fmla="*/ 1539240 h 1539240"/>
                  <a:gd name="connsiteX1" fmla="*/ 10160 w 980440"/>
                  <a:gd name="connsiteY1" fmla="*/ 579120 h 1539240"/>
                  <a:gd name="connsiteX2" fmla="*/ 482600 w 980440"/>
                  <a:gd name="connsiteY2" fmla="*/ 0 h 1539240"/>
                  <a:gd name="connsiteX3" fmla="*/ 970280 w 980440"/>
                  <a:gd name="connsiteY3" fmla="*/ 579120 h 1539240"/>
                  <a:gd name="connsiteX4" fmla="*/ 543560 w 980440"/>
                  <a:gd name="connsiteY4" fmla="*/ 1539240 h 1539240"/>
                  <a:gd name="connsiteX0" fmla="*/ 508000 w 970280"/>
                  <a:gd name="connsiteY0" fmla="*/ 1539240 h 1539240"/>
                  <a:gd name="connsiteX1" fmla="*/ 5080 w 970280"/>
                  <a:gd name="connsiteY1" fmla="*/ 579120 h 1539240"/>
                  <a:gd name="connsiteX2" fmla="*/ 477520 w 970280"/>
                  <a:gd name="connsiteY2" fmla="*/ 0 h 1539240"/>
                  <a:gd name="connsiteX3" fmla="*/ 965200 w 970280"/>
                  <a:gd name="connsiteY3" fmla="*/ 579120 h 1539240"/>
                  <a:gd name="connsiteX4" fmla="*/ 508000 w 970280"/>
                  <a:gd name="connsiteY4" fmla="*/ 1539240 h 1539240"/>
                  <a:gd name="connsiteX0" fmla="*/ 502920 w 960120"/>
                  <a:gd name="connsiteY0" fmla="*/ 1447800 h 1447800"/>
                  <a:gd name="connsiteX1" fmla="*/ 0 w 960120"/>
                  <a:gd name="connsiteY1" fmla="*/ 487680 h 1447800"/>
                  <a:gd name="connsiteX2" fmla="*/ 502920 w 960120"/>
                  <a:gd name="connsiteY2" fmla="*/ 0 h 1447800"/>
                  <a:gd name="connsiteX3" fmla="*/ 960120 w 960120"/>
                  <a:gd name="connsiteY3" fmla="*/ 487680 h 1447800"/>
                  <a:gd name="connsiteX4" fmla="*/ 502920 w 960120"/>
                  <a:gd name="connsiteY4" fmla="*/ 1447800 h 1447800"/>
                  <a:gd name="connsiteX0" fmla="*/ 502920 w 960120"/>
                  <a:gd name="connsiteY0" fmla="*/ 1447800 h 1447800"/>
                  <a:gd name="connsiteX1" fmla="*/ 0 w 960120"/>
                  <a:gd name="connsiteY1" fmla="*/ 487680 h 1447800"/>
                  <a:gd name="connsiteX2" fmla="*/ 502920 w 960120"/>
                  <a:gd name="connsiteY2" fmla="*/ 0 h 1447800"/>
                  <a:gd name="connsiteX3" fmla="*/ 960120 w 960120"/>
                  <a:gd name="connsiteY3" fmla="*/ 487680 h 1447800"/>
                  <a:gd name="connsiteX4" fmla="*/ 502920 w 960120"/>
                  <a:gd name="connsiteY4" fmla="*/ 1447800 h 1447800"/>
                  <a:gd name="connsiteX0" fmla="*/ 502920 w 960120"/>
                  <a:gd name="connsiteY0" fmla="*/ 1447800 h 1447800"/>
                  <a:gd name="connsiteX1" fmla="*/ 0 w 960120"/>
                  <a:gd name="connsiteY1" fmla="*/ 487680 h 1447800"/>
                  <a:gd name="connsiteX2" fmla="*/ 502920 w 960120"/>
                  <a:gd name="connsiteY2" fmla="*/ 0 h 1447800"/>
                  <a:gd name="connsiteX3" fmla="*/ 960120 w 960120"/>
                  <a:gd name="connsiteY3" fmla="*/ 487680 h 1447800"/>
                  <a:gd name="connsiteX4" fmla="*/ 502920 w 960120"/>
                  <a:gd name="connsiteY4" fmla="*/ 1447800 h 1447800"/>
                  <a:gd name="connsiteX0" fmla="*/ 502920 w 960120"/>
                  <a:gd name="connsiteY0" fmla="*/ 1447800 h 1447800"/>
                  <a:gd name="connsiteX1" fmla="*/ 0 w 960120"/>
                  <a:gd name="connsiteY1" fmla="*/ 487680 h 1447800"/>
                  <a:gd name="connsiteX2" fmla="*/ 502920 w 960120"/>
                  <a:gd name="connsiteY2" fmla="*/ 0 h 1447800"/>
                  <a:gd name="connsiteX3" fmla="*/ 960120 w 960120"/>
                  <a:gd name="connsiteY3" fmla="*/ 487680 h 1447800"/>
                  <a:gd name="connsiteX4" fmla="*/ 502920 w 960120"/>
                  <a:gd name="connsiteY4" fmla="*/ 1447800 h 144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0120" h="1447800">
                    <a:moveTo>
                      <a:pt x="502920" y="1447800"/>
                    </a:moveTo>
                    <a:cubicBezTo>
                      <a:pt x="342900" y="1447800"/>
                      <a:pt x="0" y="728980"/>
                      <a:pt x="0" y="487680"/>
                    </a:cubicBezTo>
                    <a:cubicBezTo>
                      <a:pt x="0" y="246380"/>
                      <a:pt x="160020" y="0"/>
                      <a:pt x="502920" y="0"/>
                    </a:cubicBezTo>
                    <a:cubicBezTo>
                      <a:pt x="784860" y="0"/>
                      <a:pt x="960120" y="246380"/>
                      <a:pt x="960120" y="487680"/>
                    </a:cubicBezTo>
                    <a:cubicBezTo>
                      <a:pt x="960120" y="728980"/>
                      <a:pt x="662940" y="1447800"/>
                      <a:pt x="502920" y="1447800"/>
                    </a:cubicBez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5059680" y="3124200"/>
              <a:ext cx="2164080" cy="960120"/>
            </a:xfrm>
            <a:custGeom>
              <a:avLst/>
              <a:gdLst>
                <a:gd name="connsiteX0" fmla="*/ 0 w 2133600"/>
                <a:gd name="connsiteY0" fmla="*/ 944880 h 944880"/>
                <a:gd name="connsiteX1" fmla="*/ 1082040 w 2133600"/>
                <a:gd name="connsiteY1" fmla="*/ 0 h 944880"/>
                <a:gd name="connsiteX2" fmla="*/ 2133600 w 2133600"/>
                <a:gd name="connsiteY2" fmla="*/ 899160 h 944880"/>
                <a:gd name="connsiteX0" fmla="*/ 0 w 2164080"/>
                <a:gd name="connsiteY0" fmla="*/ 944880 h 960120"/>
                <a:gd name="connsiteX1" fmla="*/ 1082040 w 2164080"/>
                <a:gd name="connsiteY1" fmla="*/ 0 h 960120"/>
                <a:gd name="connsiteX2" fmla="*/ 2164080 w 2164080"/>
                <a:gd name="connsiteY2" fmla="*/ 960120 h 96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4080" h="960120">
                  <a:moveTo>
                    <a:pt x="0" y="944880"/>
                  </a:moveTo>
                  <a:lnTo>
                    <a:pt x="1082040" y="0"/>
                  </a:lnTo>
                  <a:lnTo>
                    <a:pt x="2164080" y="96012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 sz="160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93719" y="2412176"/>
              <a:ext cx="1159613" cy="524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latin typeface="Arial Narrow" pitchFamily="34" charset="0"/>
                </a:rPr>
                <a:t>O-2p</a:t>
              </a:r>
              <a:r>
                <a:rPr lang="en-US" sz="2000" b="1" baseline="-25000" smtClean="0">
                  <a:latin typeface="Arial Narrow" pitchFamily="34" charset="0"/>
                </a:rPr>
                <a:t>y</a:t>
              </a:r>
              <a:endParaRPr lang="th-TH" sz="2000" b="1" baseline="-25000">
                <a:latin typeface="Arial Narrow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370320" y="4763360"/>
            <a:ext cx="2180071" cy="1363121"/>
            <a:chOff x="4846320" y="5410200"/>
            <a:chExt cx="2788920" cy="1743813"/>
          </a:xfrm>
        </p:grpSpPr>
        <p:sp>
          <p:nvSpPr>
            <p:cNvPr id="54" name="Oval 53"/>
            <p:cNvSpPr/>
            <p:nvPr/>
          </p:nvSpPr>
          <p:spPr>
            <a:xfrm>
              <a:off x="4846320" y="6019800"/>
              <a:ext cx="670560" cy="67056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/>
            </a:p>
          </p:txBody>
        </p:sp>
        <p:sp>
          <p:nvSpPr>
            <p:cNvPr id="55" name="Oval 54"/>
            <p:cNvSpPr/>
            <p:nvPr/>
          </p:nvSpPr>
          <p:spPr>
            <a:xfrm>
              <a:off x="6964680" y="6035040"/>
              <a:ext cx="670560" cy="67056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5151120" y="5410200"/>
              <a:ext cx="2164080" cy="960120"/>
            </a:xfrm>
            <a:custGeom>
              <a:avLst/>
              <a:gdLst>
                <a:gd name="connsiteX0" fmla="*/ 0 w 2133600"/>
                <a:gd name="connsiteY0" fmla="*/ 944880 h 944880"/>
                <a:gd name="connsiteX1" fmla="*/ 1082040 w 2133600"/>
                <a:gd name="connsiteY1" fmla="*/ 0 h 944880"/>
                <a:gd name="connsiteX2" fmla="*/ 2133600 w 2133600"/>
                <a:gd name="connsiteY2" fmla="*/ 899160 h 944880"/>
                <a:gd name="connsiteX0" fmla="*/ 0 w 2164080"/>
                <a:gd name="connsiteY0" fmla="*/ 944880 h 960120"/>
                <a:gd name="connsiteX1" fmla="*/ 1082040 w 2164080"/>
                <a:gd name="connsiteY1" fmla="*/ 0 h 960120"/>
                <a:gd name="connsiteX2" fmla="*/ 2164080 w 2164080"/>
                <a:gd name="connsiteY2" fmla="*/ 960120 h 96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4080" h="960120">
                  <a:moveTo>
                    <a:pt x="0" y="944880"/>
                  </a:moveTo>
                  <a:lnTo>
                    <a:pt x="1082040" y="0"/>
                  </a:lnTo>
                  <a:lnTo>
                    <a:pt x="2164080" y="96012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 sz="160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236244" y="6642160"/>
              <a:ext cx="2008111" cy="511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latin typeface="Arial Narrow" pitchFamily="34" charset="0"/>
                </a:rPr>
                <a:t>H</a:t>
              </a:r>
              <a:r>
                <a:rPr lang="en-US" sz="2000" b="1" baseline="-25000" smtClean="0">
                  <a:latin typeface="Arial Narrow" pitchFamily="34" charset="0"/>
                </a:rPr>
                <a:t>A</a:t>
              </a:r>
              <a:r>
                <a:rPr lang="en-US" sz="2000" b="1" smtClean="0">
                  <a:latin typeface="Arial Narrow" pitchFamily="34" charset="0"/>
                </a:rPr>
                <a:t>-1s</a:t>
              </a:r>
              <a:r>
                <a:rPr lang="en-US" sz="2000" b="1" smtClean="0">
                  <a:latin typeface="Times New Roman"/>
                  <a:cs typeface="Times New Roman"/>
                  <a:sym typeface="Symbol"/>
                </a:rPr>
                <a:t> </a:t>
              </a:r>
              <a:r>
                <a:rPr lang="en-US" sz="2000" b="1" smtClean="0">
                  <a:latin typeface="Arial Narrow" pitchFamily="34" charset="0"/>
                  <a:sym typeface="Symbol"/>
                </a:rPr>
                <a:t>H</a:t>
              </a:r>
              <a:r>
                <a:rPr lang="en-US" sz="2000" b="1" baseline="-25000" smtClean="0">
                  <a:latin typeface="Arial Narrow" pitchFamily="34" charset="0"/>
                  <a:sym typeface="Symbol"/>
                </a:rPr>
                <a:t>B</a:t>
              </a:r>
              <a:r>
                <a:rPr lang="en-US" sz="2000" b="1" smtClean="0">
                  <a:latin typeface="Arial Narrow" pitchFamily="34" charset="0"/>
                  <a:sym typeface="Symbol"/>
                </a:rPr>
                <a:t>-1s</a:t>
              </a:r>
              <a:endParaRPr lang="th-TH" sz="2000" b="1" smtClean="0">
                <a:latin typeface="Arial Narrow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069080" y="4748119"/>
            <a:ext cx="2180071" cy="1372678"/>
            <a:chOff x="4846320" y="5410200"/>
            <a:chExt cx="2788920" cy="1756040"/>
          </a:xfrm>
        </p:grpSpPr>
        <p:sp>
          <p:nvSpPr>
            <p:cNvPr id="64" name="Oval 63"/>
            <p:cNvSpPr/>
            <p:nvPr/>
          </p:nvSpPr>
          <p:spPr>
            <a:xfrm>
              <a:off x="4846320" y="6019800"/>
              <a:ext cx="670560" cy="67056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/>
            </a:p>
          </p:txBody>
        </p:sp>
        <p:sp>
          <p:nvSpPr>
            <p:cNvPr id="65" name="Oval 64"/>
            <p:cNvSpPr/>
            <p:nvPr/>
          </p:nvSpPr>
          <p:spPr>
            <a:xfrm>
              <a:off x="6964680" y="6035040"/>
              <a:ext cx="670560" cy="67056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5151120" y="5410200"/>
              <a:ext cx="2164080" cy="960120"/>
            </a:xfrm>
            <a:custGeom>
              <a:avLst/>
              <a:gdLst>
                <a:gd name="connsiteX0" fmla="*/ 0 w 2133600"/>
                <a:gd name="connsiteY0" fmla="*/ 944880 h 944880"/>
                <a:gd name="connsiteX1" fmla="*/ 1082040 w 2133600"/>
                <a:gd name="connsiteY1" fmla="*/ 0 h 944880"/>
                <a:gd name="connsiteX2" fmla="*/ 2133600 w 2133600"/>
                <a:gd name="connsiteY2" fmla="*/ 899160 h 944880"/>
                <a:gd name="connsiteX0" fmla="*/ 0 w 2164080"/>
                <a:gd name="connsiteY0" fmla="*/ 944880 h 960120"/>
                <a:gd name="connsiteX1" fmla="*/ 1082040 w 2164080"/>
                <a:gd name="connsiteY1" fmla="*/ 0 h 960120"/>
                <a:gd name="connsiteX2" fmla="*/ 2164080 w 2164080"/>
                <a:gd name="connsiteY2" fmla="*/ 960120 h 96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4080" h="960120">
                  <a:moveTo>
                    <a:pt x="0" y="944880"/>
                  </a:moveTo>
                  <a:lnTo>
                    <a:pt x="1082040" y="0"/>
                  </a:lnTo>
                  <a:lnTo>
                    <a:pt x="2164080" y="96012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 sz="160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275237" y="6654387"/>
              <a:ext cx="2144584" cy="511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latin typeface="Arial Narrow" pitchFamily="34" charset="0"/>
                </a:rPr>
                <a:t>H</a:t>
              </a:r>
              <a:r>
                <a:rPr lang="en-US" sz="2000" b="1" baseline="-25000" smtClean="0">
                  <a:latin typeface="Arial Narrow" pitchFamily="34" charset="0"/>
                </a:rPr>
                <a:t>A</a:t>
              </a:r>
              <a:r>
                <a:rPr lang="en-US" sz="2000" b="1" smtClean="0">
                  <a:latin typeface="Arial Narrow" pitchFamily="34" charset="0"/>
                </a:rPr>
                <a:t>-1s + H</a:t>
              </a:r>
              <a:r>
                <a:rPr lang="en-US" sz="2000" b="1" baseline="-25000" smtClean="0">
                  <a:latin typeface="Arial Narrow" pitchFamily="34" charset="0"/>
                </a:rPr>
                <a:t>B</a:t>
              </a:r>
              <a:r>
                <a:rPr lang="en-US" sz="2000" b="1" smtClean="0">
                  <a:latin typeface="Arial Narrow" pitchFamily="34" charset="0"/>
                </a:rPr>
                <a:t>-1s</a:t>
              </a:r>
              <a:endParaRPr lang="th-TH" sz="2000" b="1" baseline="-25000">
                <a:latin typeface="Arial Narrow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522719" y="777668"/>
            <a:ext cx="1882043" cy="1477852"/>
            <a:chOff x="6903719" y="1692068"/>
            <a:chExt cx="1882043" cy="1477852"/>
          </a:xfrm>
        </p:grpSpPr>
        <p:sp>
          <p:nvSpPr>
            <p:cNvPr id="75" name="Oval 74"/>
            <p:cNvSpPr/>
            <p:nvPr/>
          </p:nvSpPr>
          <p:spPr>
            <a:xfrm>
              <a:off x="7330440" y="1996440"/>
              <a:ext cx="853440" cy="85344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6903719" y="1692068"/>
              <a:ext cx="1882043" cy="1477852"/>
              <a:chOff x="4968240" y="14415"/>
              <a:chExt cx="2407659" cy="1890585"/>
            </a:xfrm>
          </p:grpSpPr>
          <p:sp>
            <p:nvSpPr>
              <p:cNvPr id="71" name="Freeform 70"/>
              <p:cNvSpPr/>
              <p:nvPr/>
            </p:nvSpPr>
            <p:spPr>
              <a:xfrm>
                <a:off x="4968240" y="944880"/>
                <a:ext cx="2164080" cy="960120"/>
              </a:xfrm>
              <a:custGeom>
                <a:avLst/>
                <a:gdLst>
                  <a:gd name="connsiteX0" fmla="*/ 0 w 2133600"/>
                  <a:gd name="connsiteY0" fmla="*/ 944880 h 944880"/>
                  <a:gd name="connsiteX1" fmla="*/ 1082040 w 2133600"/>
                  <a:gd name="connsiteY1" fmla="*/ 0 h 944880"/>
                  <a:gd name="connsiteX2" fmla="*/ 2133600 w 2133600"/>
                  <a:gd name="connsiteY2" fmla="*/ 899160 h 944880"/>
                  <a:gd name="connsiteX0" fmla="*/ 0 w 2164080"/>
                  <a:gd name="connsiteY0" fmla="*/ 944880 h 960120"/>
                  <a:gd name="connsiteX1" fmla="*/ 1082040 w 2164080"/>
                  <a:gd name="connsiteY1" fmla="*/ 0 h 960120"/>
                  <a:gd name="connsiteX2" fmla="*/ 2164080 w 2164080"/>
                  <a:gd name="connsiteY2" fmla="*/ 960120 h 960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4080" h="960120">
                    <a:moveTo>
                      <a:pt x="0" y="944880"/>
                    </a:moveTo>
                    <a:lnTo>
                      <a:pt x="1082040" y="0"/>
                    </a:lnTo>
                    <a:lnTo>
                      <a:pt x="2164080" y="96012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 sz="160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6343409" y="14415"/>
                <a:ext cx="1032490" cy="511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smtClean="0">
                    <a:latin typeface="Arial Narrow" pitchFamily="34" charset="0"/>
                  </a:rPr>
                  <a:t>O-2s</a:t>
                </a:r>
                <a:endParaRPr lang="th-TH" sz="2000" b="1" baseline="-25000">
                  <a:latin typeface="Arial Narrow" pitchFamily="34" charset="0"/>
                </a:endParaRP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4023358" y="853868"/>
            <a:ext cx="1729642" cy="1386412"/>
            <a:chOff x="6903718" y="1783508"/>
            <a:chExt cx="1729642" cy="1386412"/>
          </a:xfrm>
        </p:grpSpPr>
        <p:sp>
          <p:nvSpPr>
            <p:cNvPr id="78" name="Oval 77"/>
            <p:cNvSpPr/>
            <p:nvPr/>
          </p:nvSpPr>
          <p:spPr>
            <a:xfrm>
              <a:off x="7406640" y="2103120"/>
              <a:ext cx="685800" cy="685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79" name="Group 68"/>
            <p:cNvGrpSpPr/>
            <p:nvPr/>
          </p:nvGrpSpPr>
          <p:grpSpPr>
            <a:xfrm>
              <a:off x="6903718" y="1783508"/>
              <a:ext cx="1729642" cy="1386412"/>
              <a:chOff x="4968240" y="131392"/>
              <a:chExt cx="2212697" cy="1773608"/>
            </a:xfrm>
          </p:grpSpPr>
          <p:sp>
            <p:nvSpPr>
              <p:cNvPr id="80" name="Freeform 79"/>
              <p:cNvSpPr/>
              <p:nvPr/>
            </p:nvSpPr>
            <p:spPr>
              <a:xfrm>
                <a:off x="4968240" y="944880"/>
                <a:ext cx="2164080" cy="960120"/>
              </a:xfrm>
              <a:custGeom>
                <a:avLst/>
                <a:gdLst>
                  <a:gd name="connsiteX0" fmla="*/ 0 w 2133600"/>
                  <a:gd name="connsiteY0" fmla="*/ 944880 h 944880"/>
                  <a:gd name="connsiteX1" fmla="*/ 1082040 w 2133600"/>
                  <a:gd name="connsiteY1" fmla="*/ 0 h 944880"/>
                  <a:gd name="connsiteX2" fmla="*/ 2133600 w 2133600"/>
                  <a:gd name="connsiteY2" fmla="*/ 899160 h 944880"/>
                  <a:gd name="connsiteX0" fmla="*/ 0 w 2164080"/>
                  <a:gd name="connsiteY0" fmla="*/ 944880 h 960120"/>
                  <a:gd name="connsiteX1" fmla="*/ 1082040 w 2164080"/>
                  <a:gd name="connsiteY1" fmla="*/ 0 h 960120"/>
                  <a:gd name="connsiteX2" fmla="*/ 2164080 w 2164080"/>
                  <a:gd name="connsiteY2" fmla="*/ 960120 h 960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4080" h="960120">
                    <a:moveTo>
                      <a:pt x="0" y="944880"/>
                    </a:moveTo>
                    <a:lnTo>
                      <a:pt x="1082040" y="0"/>
                    </a:lnTo>
                    <a:lnTo>
                      <a:pt x="2164080" y="96012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 sz="160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6148447" y="131392"/>
                <a:ext cx="1032490" cy="511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smtClean="0">
                    <a:latin typeface="Arial Narrow" pitchFamily="34" charset="0"/>
                  </a:rPr>
                  <a:t>O-1s</a:t>
                </a:r>
                <a:endParaRPr lang="th-TH" sz="2000" b="1" baseline="-25000">
                  <a:latin typeface="Arial Narrow" pitchFamily="34" charset="0"/>
                </a:endParaRPr>
              </a:p>
            </p:txBody>
          </p:sp>
        </p:grpSp>
      </p:grpSp>
      <p:sp>
        <p:nvSpPr>
          <p:cNvPr id="84" name="TextBox 83"/>
          <p:cNvSpPr txBox="1"/>
          <p:nvPr/>
        </p:nvSpPr>
        <p:spPr>
          <a:xfrm>
            <a:off x="960120" y="2377440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H</a:t>
            </a:r>
            <a:r>
              <a:rPr lang="en-US" b="1" baseline="-25000" smtClean="0"/>
              <a:t>A</a:t>
            </a:r>
            <a:endParaRPr lang="th-TH" b="1" baseline="-25000"/>
          </a:p>
        </p:txBody>
      </p:sp>
      <p:sp>
        <p:nvSpPr>
          <p:cNvPr id="85" name="TextBox 84"/>
          <p:cNvSpPr txBox="1"/>
          <p:nvPr/>
        </p:nvSpPr>
        <p:spPr>
          <a:xfrm>
            <a:off x="3276600" y="2377440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H</a:t>
            </a:r>
            <a:r>
              <a:rPr lang="en-US" b="1" baseline="-25000" smtClean="0"/>
              <a:t>B</a:t>
            </a:r>
            <a:endParaRPr lang="th-TH" b="1" baseline="-2500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634" y="289491"/>
            <a:ext cx="1479090" cy="169081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221122-45CF-487E-8A54-F6954A48745D}" type="slidenum">
              <a:rPr lang="en-US"/>
              <a:pPr/>
              <a:t>4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Point Group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Point Group</a:t>
            </a:r>
            <a:r>
              <a:rPr lang="en-US" smtClean="0"/>
              <a:t>: the classification of objects according to symmetry elements corresponding to operations that leave at least one common point unchanged.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The more extensive classification, including the translation through space, is called </a:t>
            </a:r>
            <a:r>
              <a:rPr lang="en-US" b="1" smtClean="0"/>
              <a:t>Space Group</a:t>
            </a:r>
            <a:r>
              <a:rPr lang="en-US" smtClean="0"/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0463" y="470646"/>
            <a:ext cx="5148977" cy="5555581"/>
          </a:xfrm>
          <a:prstGeom prst="roundRect">
            <a:avLst>
              <a:gd name="adj" fmla="val 384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4" name="Group 23"/>
          <p:cNvGrpSpPr/>
          <p:nvPr/>
        </p:nvGrpSpPr>
        <p:grpSpPr>
          <a:xfrm>
            <a:off x="4805985" y="3039033"/>
            <a:ext cx="1676996" cy="1237131"/>
            <a:chOff x="4913562" y="3079375"/>
            <a:chExt cx="1859274" cy="1371599"/>
          </a:xfrm>
        </p:grpSpPr>
        <p:grpSp>
          <p:nvGrpSpPr>
            <p:cNvPr id="13" name="Group 12"/>
            <p:cNvGrpSpPr/>
            <p:nvPr/>
          </p:nvGrpSpPr>
          <p:grpSpPr>
            <a:xfrm>
              <a:off x="4913562" y="3079375"/>
              <a:ext cx="1855147" cy="1371599"/>
              <a:chOff x="5007691" y="2702864"/>
              <a:chExt cx="2146144" cy="1586747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6158753" y="3294529"/>
                <a:ext cx="995082" cy="995082"/>
              </a:xfrm>
              <a:prstGeom prst="ellips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" name="Freeform 8"/>
              <p:cNvSpPr/>
              <p:nvPr/>
            </p:nvSpPr>
            <p:spPr>
              <a:xfrm rot="4866336">
                <a:off x="5126586" y="2583969"/>
                <a:ext cx="1062122" cy="1299911"/>
              </a:xfrm>
              <a:custGeom>
                <a:avLst/>
                <a:gdLst>
                  <a:gd name="connsiteX0" fmla="*/ 26894 w 1828800"/>
                  <a:gd name="connsiteY0" fmla="*/ 1909482 h 2205317"/>
                  <a:gd name="connsiteX1" fmla="*/ 1573306 w 1828800"/>
                  <a:gd name="connsiteY1" fmla="*/ 0 h 2205317"/>
                  <a:gd name="connsiteX2" fmla="*/ 1694329 w 1828800"/>
                  <a:gd name="connsiteY2" fmla="*/ 0 h 2205317"/>
                  <a:gd name="connsiteX3" fmla="*/ 1788459 w 1828800"/>
                  <a:gd name="connsiteY3" fmla="*/ 80682 h 2205317"/>
                  <a:gd name="connsiteX4" fmla="*/ 1828800 w 1828800"/>
                  <a:gd name="connsiteY4" fmla="*/ 201705 h 2205317"/>
                  <a:gd name="connsiteX5" fmla="*/ 470647 w 1828800"/>
                  <a:gd name="connsiteY5" fmla="*/ 2205317 h 2205317"/>
                  <a:gd name="connsiteX6" fmla="*/ 242047 w 1828800"/>
                  <a:gd name="connsiteY6" fmla="*/ 2205317 h 2205317"/>
                  <a:gd name="connsiteX7" fmla="*/ 0 w 1828800"/>
                  <a:gd name="connsiteY7" fmla="*/ 2084294 h 2205317"/>
                  <a:gd name="connsiteX8" fmla="*/ 26894 w 1828800"/>
                  <a:gd name="connsiteY8" fmla="*/ 1909482 h 2205317"/>
                  <a:gd name="connsiteX0" fmla="*/ -1 w 1801905"/>
                  <a:gd name="connsiteY0" fmla="*/ 1909482 h 2205317"/>
                  <a:gd name="connsiteX1" fmla="*/ 1546411 w 1801905"/>
                  <a:gd name="connsiteY1" fmla="*/ 0 h 2205317"/>
                  <a:gd name="connsiteX2" fmla="*/ 1667434 w 1801905"/>
                  <a:gd name="connsiteY2" fmla="*/ 0 h 2205317"/>
                  <a:gd name="connsiteX3" fmla="*/ 1761564 w 1801905"/>
                  <a:gd name="connsiteY3" fmla="*/ 80682 h 2205317"/>
                  <a:gd name="connsiteX4" fmla="*/ 1801905 w 1801905"/>
                  <a:gd name="connsiteY4" fmla="*/ 201705 h 2205317"/>
                  <a:gd name="connsiteX5" fmla="*/ 443752 w 1801905"/>
                  <a:gd name="connsiteY5" fmla="*/ 2205317 h 2205317"/>
                  <a:gd name="connsiteX6" fmla="*/ 215152 w 1801905"/>
                  <a:gd name="connsiteY6" fmla="*/ 2205317 h 2205317"/>
                  <a:gd name="connsiteX7" fmla="*/ 68161 w 1801905"/>
                  <a:gd name="connsiteY7" fmla="*/ 2122317 h 2205317"/>
                  <a:gd name="connsiteX8" fmla="*/ -1 w 1801905"/>
                  <a:gd name="connsiteY8" fmla="*/ 1909482 h 2205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1905" h="2205317">
                    <a:moveTo>
                      <a:pt x="-1" y="1909482"/>
                    </a:moveTo>
                    <a:lnTo>
                      <a:pt x="1546411" y="0"/>
                    </a:lnTo>
                    <a:lnTo>
                      <a:pt x="1667434" y="0"/>
                    </a:lnTo>
                    <a:lnTo>
                      <a:pt x="1761564" y="80682"/>
                    </a:lnTo>
                    <a:lnTo>
                      <a:pt x="1801905" y="201705"/>
                    </a:lnTo>
                    <a:lnTo>
                      <a:pt x="443752" y="2205317"/>
                    </a:lnTo>
                    <a:lnTo>
                      <a:pt x="215152" y="2205317"/>
                    </a:lnTo>
                    <a:lnTo>
                      <a:pt x="68161" y="2122317"/>
                    </a:lnTo>
                    <a:lnTo>
                      <a:pt x="-1" y="1909482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6046696" y="3599330"/>
              <a:ext cx="7261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atin typeface="Arial" pitchFamily="34" charset="0"/>
                </a:rPr>
                <a:t>H</a:t>
              </a:r>
              <a:endParaRPr lang="th-TH" sz="2400" b="1" baseline="-25000">
                <a:latin typeface="Arial" pitchFamily="34" charset="0"/>
              </a:endParaRPr>
            </a:p>
          </p:txBody>
        </p:sp>
      </p:grpSp>
      <p:sp>
        <p:nvSpPr>
          <p:cNvPr id="12" name="Freeform 11"/>
          <p:cNvSpPr/>
          <p:nvPr/>
        </p:nvSpPr>
        <p:spPr>
          <a:xfrm>
            <a:off x="2823883" y="1573304"/>
            <a:ext cx="3509684" cy="4787153"/>
          </a:xfrm>
          <a:custGeom>
            <a:avLst/>
            <a:gdLst>
              <a:gd name="connsiteX0" fmla="*/ 94130 w 4061012"/>
              <a:gd name="connsiteY0" fmla="*/ 0 h 5163670"/>
              <a:gd name="connsiteX1" fmla="*/ 4061012 w 4061012"/>
              <a:gd name="connsiteY1" fmla="*/ 1317812 h 5163670"/>
              <a:gd name="connsiteX2" fmla="*/ 3926541 w 4061012"/>
              <a:gd name="connsiteY2" fmla="*/ 5163670 h 5163670"/>
              <a:gd name="connsiteX3" fmla="*/ 0 w 4061012"/>
              <a:gd name="connsiteY3" fmla="*/ 2971800 h 5163670"/>
              <a:gd name="connsiteX4" fmla="*/ 94130 w 4061012"/>
              <a:gd name="connsiteY4" fmla="*/ 0 h 5163670"/>
              <a:gd name="connsiteX0" fmla="*/ 94130 w 3926541"/>
              <a:gd name="connsiteY0" fmla="*/ 0 h 5163670"/>
              <a:gd name="connsiteX1" fmla="*/ 3913094 w 3926541"/>
              <a:gd name="connsiteY1" fmla="*/ 927847 h 5163670"/>
              <a:gd name="connsiteX2" fmla="*/ 3926541 w 3926541"/>
              <a:gd name="connsiteY2" fmla="*/ 5163670 h 5163670"/>
              <a:gd name="connsiteX3" fmla="*/ 0 w 3926541"/>
              <a:gd name="connsiteY3" fmla="*/ 2971800 h 5163670"/>
              <a:gd name="connsiteX4" fmla="*/ 94130 w 3926541"/>
              <a:gd name="connsiteY4" fmla="*/ 0 h 5163670"/>
              <a:gd name="connsiteX0" fmla="*/ 94130 w 3944471"/>
              <a:gd name="connsiteY0" fmla="*/ 0 h 5163670"/>
              <a:gd name="connsiteX1" fmla="*/ 3939989 w 3944471"/>
              <a:gd name="connsiteY1" fmla="*/ 618565 h 5163670"/>
              <a:gd name="connsiteX2" fmla="*/ 3926541 w 3944471"/>
              <a:gd name="connsiteY2" fmla="*/ 5163670 h 5163670"/>
              <a:gd name="connsiteX3" fmla="*/ 0 w 3944471"/>
              <a:gd name="connsiteY3" fmla="*/ 2971800 h 5163670"/>
              <a:gd name="connsiteX4" fmla="*/ 94130 w 3944471"/>
              <a:gd name="connsiteY4" fmla="*/ 0 h 5163670"/>
              <a:gd name="connsiteX0" fmla="*/ 13447 w 3944471"/>
              <a:gd name="connsiteY0" fmla="*/ 0 h 5015753"/>
              <a:gd name="connsiteX1" fmla="*/ 3939989 w 3944471"/>
              <a:gd name="connsiteY1" fmla="*/ 470648 h 5015753"/>
              <a:gd name="connsiteX2" fmla="*/ 3926541 w 3944471"/>
              <a:gd name="connsiteY2" fmla="*/ 5015753 h 5015753"/>
              <a:gd name="connsiteX3" fmla="*/ 0 w 3944471"/>
              <a:gd name="connsiteY3" fmla="*/ 2823883 h 5015753"/>
              <a:gd name="connsiteX4" fmla="*/ 13447 w 3944471"/>
              <a:gd name="connsiteY4" fmla="*/ 0 h 5015753"/>
              <a:gd name="connsiteX0" fmla="*/ 13447 w 3944471"/>
              <a:gd name="connsiteY0" fmla="*/ 0 h 4652683"/>
              <a:gd name="connsiteX1" fmla="*/ 3939989 w 3944471"/>
              <a:gd name="connsiteY1" fmla="*/ 107578 h 4652683"/>
              <a:gd name="connsiteX2" fmla="*/ 3926541 w 3944471"/>
              <a:gd name="connsiteY2" fmla="*/ 4652683 h 4652683"/>
              <a:gd name="connsiteX3" fmla="*/ 0 w 3944471"/>
              <a:gd name="connsiteY3" fmla="*/ 2460813 h 4652683"/>
              <a:gd name="connsiteX4" fmla="*/ 13447 w 3944471"/>
              <a:gd name="connsiteY4" fmla="*/ 0 h 4652683"/>
              <a:gd name="connsiteX0" fmla="*/ 13447 w 3944471"/>
              <a:gd name="connsiteY0" fmla="*/ 349622 h 4545105"/>
              <a:gd name="connsiteX1" fmla="*/ 3939989 w 3944471"/>
              <a:gd name="connsiteY1" fmla="*/ 0 h 4545105"/>
              <a:gd name="connsiteX2" fmla="*/ 3926541 w 3944471"/>
              <a:gd name="connsiteY2" fmla="*/ 4545105 h 4545105"/>
              <a:gd name="connsiteX3" fmla="*/ 0 w 3944471"/>
              <a:gd name="connsiteY3" fmla="*/ 2353235 h 4545105"/>
              <a:gd name="connsiteX4" fmla="*/ 13447 w 3944471"/>
              <a:gd name="connsiteY4" fmla="*/ 349622 h 4545105"/>
              <a:gd name="connsiteX0" fmla="*/ 13447 w 3929416"/>
              <a:gd name="connsiteY0" fmla="*/ 0 h 4195483"/>
              <a:gd name="connsiteX1" fmla="*/ 3924934 w 3929416"/>
              <a:gd name="connsiteY1" fmla="*/ 242048 h 4195483"/>
              <a:gd name="connsiteX2" fmla="*/ 3926541 w 3929416"/>
              <a:gd name="connsiteY2" fmla="*/ 4195483 h 4195483"/>
              <a:gd name="connsiteX3" fmla="*/ 0 w 3929416"/>
              <a:gd name="connsiteY3" fmla="*/ 2003613 h 4195483"/>
              <a:gd name="connsiteX4" fmla="*/ 13447 w 3929416"/>
              <a:gd name="connsiteY4" fmla="*/ 0 h 4195483"/>
              <a:gd name="connsiteX0" fmla="*/ 13447 w 3929416"/>
              <a:gd name="connsiteY0" fmla="*/ 0 h 3671048"/>
              <a:gd name="connsiteX1" fmla="*/ 3924934 w 3929416"/>
              <a:gd name="connsiteY1" fmla="*/ 242048 h 3671048"/>
              <a:gd name="connsiteX2" fmla="*/ 3926541 w 3929416"/>
              <a:gd name="connsiteY2" fmla="*/ 3671048 h 3671048"/>
              <a:gd name="connsiteX3" fmla="*/ 0 w 3929416"/>
              <a:gd name="connsiteY3" fmla="*/ 2003613 h 3671048"/>
              <a:gd name="connsiteX4" fmla="*/ 13447 w 3929416"/>
              <a:gd name="connsiteY4" fmla="*/ 0 h 367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9416" h="3671048">
                <a:moveTo>
                  <a:pt x="13447" y="0"/>
                </a:moveTo>
                <a:lnTo>
                  <a:pt x="3924934" y="242048"/>
                </a:lnTo>
                <a:cubicBezTo>
                  <a:pt x="3929416" y="1653989"/>
                  <a:pt x="3922059" y="2259107"/>
                  <a:pt x="3926541" y="3671048"/>
                </a:cubicBezTo>
                <a:lnTo>
                  <a:pt x="0" y="2003613"/>
                </a:lnTo>
                <a:cubicBezTo>
                  <a:pt x="4482" y="1062319"/>
                  <a:pt x="8965" y="941294"/>
                  <a:pt x="13447" y="0"/>
                </a:cubicBezTo>
                <a:close/>
              </a:path>
            </a:pathLst>
          </a:custGeom>
          <a:solidFill>
            <a:srgbClr val="FFFFFF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E2F4C-2A4F-4601-A6E9-AC6F28079A0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424082" y="1169893"/>
            <a:ext cx="0" cy="4531658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550023" y="2030504"/>
            <a:ext cx="1667435" cy="1667435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4" name="Group 13"/>
          <p:cNvGrpSpPr/>
          <p:nvPr/>
        </p:nvGrpSpPr>
        <p:grpSpPr>
          <a:xfrm rot="439157">
            <a:off x="1828800" y="3186953"/>
            <a:ext cx="2134310" cy="2622175"/>
            <a:chOff x="1963271" y="3025589"/>
            <a:chExt cx="2134310" cy="2622175"/>
          </a:xfrm>
        </p:grpSpPr>
        <p:sp>
          <p:nvSpPr>
            <p:cNvPr id="8" name="Freeform 7"/>
            <p:cNvSpPr/>
            <p:nvPr/>
          </p:nvSpPr>
          <p:spPr>
            <a:xfrm>
              <a:off x="2614307" y="3025589"/>
              <a:ext cx="1483274" cy="1815351"/>
            </a:xfrm>
            <a:custGeom>
              <a:avLst/>
              <a:gdLst>
                <a:gd name="connsiteX0" fmla="*/ 26894 w 1828800"/>
                <a:gd name="connsiteY0" fmla="*/ 1909482 h 2205317"/>
                <a:gd name="connsiteX1" fmla="*/ 1573306 w 1828800"/>
                <a:gd name="connsiteY1" fmla="*/ 0 h 2205317"/>
                <a:gd name="connsiteX2" fmla="*/ 1694329 w 1828800"/>
                <a:gd name="connsiteY2" fmla="*/ 0 h 2205317"/>
                <a:gd name="connsiteX3" fmla="*/ 1788459 w 1828800"/>
                <a:gd name="connsiteY3" fmla="*/ 80682 h 2205317"/>
                <a:gd name="connsiteX4" fmla="*/ 1828800 w 1828800"/>
                <a:gd name="connsiteY4" fmla="*/ 201705 h 2205317"/>
                <a:gd name="connsiteX5" fmla="*/ 470647 w 1828800"/>
                <a:gd name="connsiteY5" fmla="*/ 2205317 h 2205317"/>
                <a:gd name="connsiteX6" fmla="*/ 242047 w 1828800"/>
                <a:gd name="connsiteY6" fmla="*/ 2205317 h 2205317"/>
                <a:gd name="connsiteX7" fmla="*/ 0 w 1828800"/>
                <a:gd name="connsiteY7" fmla="*/ 2084294 h 2205317"/>
                <a:gd name="connsiteX8" fmla="*/ 26894 w 1828800"/>
                <a:gd name="connsiteY8" fmla="*/ 1909482 h 2205317"/>
                <a:gd name="connsiteX0" fmla="*/ -1 w 1801905"/>
                <a:gd name="connsiteY0" fmla="*/ 1909482 h 2205317"/>
                <a:gd name="connsiteX1" fmla="*/ 1546411 w 1801905"/>
                <a:gd name="connsiteY1" fmla="*/ 0 h 2205317"/>
                <a:gd name="connsiteX2" fmla="*/ 1667434 w 1801905"/>
                <a:gd name="connsiteY2" fmla="*/ 0 h 2205317"/>
                <a:gd name="connsiteX3" fmla="*/ 1761564 w 1801905"/>
                <a:gd name="connsiteY3" fmla="*/ 80682 h 2205317"/>
                <a:gd name="connsiteX4" fmla="*/ 1801905 w 1801905"/>
                <a:gd name="connsiteY4" fmla="*/ 201705 h 2205317"/>
                <a:gd name="connsiteX5" fmla="*/ 443752 w 1801905"/>
                <a:gd name="connsiteY5" fmla="*/ 2205317 h 2205317"/>
                <a:gd name="connsiteX6" fmla="*/ 215152 w 1801905"/>
                <a:gd name="connsiteY6" fmla="*/ 2205317 h 2205317"/>
                <a:gd name="connsiteX7" fmla="*/ 68161 w 1801905"/>
                <a:gd name="connsiteY7" fmla="*/ 2122317 h 2205317"/>
                <a:gd name="connsiteX8" fmla="*/ -1 w 1801905"/>
                <a:gd name="connsiteY8" fmla="*/ 1909482 h 220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1905" h="2205317">
                  <a:moveTo>
                    <a:pt x="-1" y="1909482"/>
                  </a:moveTo>
                  <a:lnTo>
                    <a:pt x="1546411" y="0"/>
                  </a:lnTo>
                  <a:lnTo>
                    <a:pt x="1667434" y="0"/>
                  </a:lnTo>
                  <a:lnTo>
                    <a:pt x="1761564" y="80682"/>
                  </a:lnTo>
                  <a:lnTo>
                    <a:pt x="1801905" y="201705"/>
                  </a:lnTo>
                  <a:lnTo>
                    <a:pt x="443752" y="2205317"/>
                  </a:lnTo>
                  <a:lnTo>
                    <a:pt x="215152" y="2205317"/>
                  </a:lnTo>
                  <a:lnTo>
                    <a:pt x="68161" y="2122317"/>
                  </a:lnTo>
                  <a:lnTo>
                    <a:pt x="-1" y="1909482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Oval 9"/>
            <p:cNvSpPr/>
            <p:nvPr/>
          </p:nvSpPr>
          <p:spPr>
            <a:xfrm>
              <a:off x="1963271" y="4370294"/>
              <a:ext cx="1277470" cy="1277470"/>
            </a:xfrm>
            <a:prstGeom prst="ellipse">
              <a:avLst/>
            </a:prstGeom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6" name="Moon 5"/>
          <p:cNvSpPr/>
          <p:nvPr/>
        </p:nvSpPr>
        <p:spPr>
          <a:xfrm rot="10800000">
            <a:off x="4504764" y="2097738"/>
            <a:ext cx="665789" cy="1546413"/>
          </a:xfrm>
          <a:prstGeom prst="mo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TextBox 17"/>
          <p:cNvSpPr txBox="1"/>
          <p:nvPr/>
        </p:nvSpPr>
        <p:spPr>
          <a:xfrm>
            <a:off x="5553637" y="1828800"/>
            <a:ext cx="726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Symbol" pitchFamily="18" charset="2"/>
              </a:rPr>
              <a:t>s</a:t>
            </a:r>
            <a:r>
              <a:rPr lang="en-US" sz="2400" b="1" baseline="-25000" smtClean="0"/>
              <a:t>V</a:t>
            </a:r>
            <a:endParaRPr lang="th-TH" sz="2400" b="1" baseline="-25000"/>
          </a:p>
        </p:txBody>
      </p:sp>
      <p:sp>
        <p:nvSpPr>
          <p:cNvPr id="19" name="TextBox 18"/>
          <p:cNvSpPr txBox="1"/>
          <p:nvPr/>
        </p:nvSpPr>
        <p:spPr>
          <a:xfrm>
            <a:off x="1994649" y="4536142"/>
            <a:ext cx="7261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latin typeface="Arial" pitchFamily="34" charset="0"/>
              </a:rPr>
              <a:t>H</a:t>
            </a:r>
            <a:endParaRPr lang="th-TH" sz="4000" b="1" baseline="-25000">
              <a:latin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95165" y="2241177"/>
            <a:ext cx="726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latin typeface="Arial" pitchFamily="34" charset="0"/>
              </a:rPr>
              <a:t>O</a:t>
            </a:r>
            <a:endParaRPr lang="th-TH" sz="4800" b="1" baseline="-25000">
              <a:latin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74461" y="470647"/>
            <a:ext cx="847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smtClean="0">
                <a:latin typeface="Arial" pitchFamily="34" charset="0"/>
              </a:rPr>
              <a:t>C</a:t>
            </a:r>
            <a:r>
              <a:rPr lang="en-US" sz="4400" b="1" i="1" baseline="-25000" smtClean="0">
                <a:latin typeface="Arial" pitchFamily="34" charset="0"/>
              </a:rPr>
              <a:t>2</a:t>
            </a:r>
            <a:endParaRPr lang="th-TH" sz="2400" b="1" i="1" baseline="-25000"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E2F4C-2A4F-4601-A6E9-AC6F28079A0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 flipV="1">
            <a:off x="1970193" y="3785910"/>
            <a:ext cx="450027" cy="1344827"/>
            <a:chOff x="4875008" y="1688950"/>
            <a:chExt cx="613184" cy="1832393"/>
          </a:xfrm>
        </p:grpSpPr>
        <p:sp>
          <p:nvSpPr>
            <p:cNvPr id="11" name="Freeform 10"/>
            <p:cNvSpPr/>
            <p:nvPr/>
          </p:nvSpPr>
          <p:spPr>
            <a:xfrm>
              <a:off x="4875008" y="1688950"/>
              <a:ext cx="611391" cy="905443"/>
            </a:xfrm>
            <a:custGeom>
              <a:avLst/>
              <a:gdLst>
                <a:gd name="connsiteX0" fmla="*/ 374724 w 744070"/>
                <a:gd name="connsiteY0" fmla="*/ 1068593 h 1068593"/>
                <a:gd name="connsiteX1" fmla="*/ 51995 w 744070"/>
                <a:gd name="connsiteY1" fmla="*/ 154193 h 1068593"/>
                <a:gd name="connsiteX2" fmla="*/ 686696 w 744070"/>
                <a:gd name="connsiteY2" fmla="*/ 154193 h 1068593"/>
                <a:gd name="connsiteX3" fmla="*/ 374724 w 744070"/>
                <a:gd name="connsiteY3" fmla="*/ 1068593 h 1068593"/>
                <a:gd name="connsiteX0" fmla="*/ 374724 w 686696"/>
                <a:gd name="connsiteY0" fmla="*/ 1183350 h 1183350"/>
                <a:gd name="connsiteX1" fmla="*/ 51995 w 686696"/>
                <a:gd name="connsiteY1" fmla="*/ 268950 h 1183350"/>
                <a:gd name="connsiteX2" fmla="*/ 374724 w 686696"/>
                <a:gd name="connsiteY2" fmla="*/ 0 h 1183350"/>
                <a:gd name="connsiteX3" fmla="*/ 686696 w 686696"/>
                <a:gd name="connsiteY3" fmla="*/ 268950 h 1183350"/>
                <a:gd name="connsiteX4" fmla="*/ 374724 w 686696"/>
                <a:gd name="connsiteY4" fmla="*/ 1183350 h 1183350"/>
                <a:gd name="connsiteX0" fmla="*/ 353209 w 665181"/>
                <a:gd name="connsiteY0" fmla="*/ 1192315 h 1201280"/>
                <a:gd name="connsiteX1" fmla="*/ 51995 w 665181"/>
                <a:gd name="connsiteY1" fmla="*/ 224127 h 1201280"/>
                <a:gd name="connsiteX2" fmla="*/ 353209 w 665181"/>
                <a:gd name="connsiteY2" fmla="*/ 8965 h 1201280"/>
                <a:gd name="connsiteX3" fmla="*/ 665181 w 665181"/>
                <a:gd name="connsiteY3" fmla="*/ 277915 h 1201280"/>
                <a:gd name="connsiteX4" fmla="*/ 353209 w 665181"/>
                <a:gd name="connsiteY4" fmla="*/ 1192315 h 1201280"/>
                <a:gd name="connsiteX0" fmla="*/ 353209 w 665181"/>
                <a:gd name="connsiteY0" fmla="*/ 1183350 h 1183350"/>
                <a:gd name="connsiteX1" fmla="*/ 51995 w 665181"/>
                <a:gd name="connsiteY1" fmla="*/ 268951 h 1183350"/>
                <a:gd name="connsiteX2" fmla="*/ 353209 w 665181"/>
                <a:gd name="connsiteY2" fmla="*/ 0 h 1183350"/>
                <a:gd name="connsiteX3" fmla="*/ 665181 w 665181"/>
                <a:gd name="connsiteY3" fmla="*/ 268950 h 1183350"/>
                <a:gd name="connsiteX4" fmla="*/ 353209 w 665181"/>
                <a:gd name="connsiteY4" fmla="*/ 1183350 h 1183350"/>
                <a:gd name="connsiteX0" fmla="*/ 320936 w 632908"/>
                <a:gd name="connsiteY0" fmla="*/ 1188729 h 1194108"/>
                <a:gd name="connsiteX1" fmla="*/ 51995 w 632908"/>
                <a:gd name="connsiteY1" fmla="*/ 242057 h 1194108"/>
                <a:gd name="connsiteX2" fmla="*/ 320936 w 632908"/>
                <a:gd name="connsiteY2" fmla="*/ 5379 h 1194108"/>
                <a:gd name="connsiteX3" fmla="*/ 632908 w 632908"/>
                <a:gd name="connsiteY3" fmla="*/ 274329 h 1194108"/>
                <a:gd name="connsiteX4" fmla="*/ 320936 w 632908"/>
                <a:gd name="connsiteY4" fmla="*/ 1188729 h 1194108"/>
                <a:gd name="connsiteX0" fmla="*/ 342451 w 654423"/>
                <a:gd name="connsiteY0" fmla="*/ 1185143 h 1186936"/>
                <a:gd name="connsiteX1" fmla="*/ 51995 w 654423"/>
                <a:gd name="connsiteY1" fmla="*/ 281502 h 1186936"/>
                <a:gd name="connsiteX2" fmla="*/ 342451 w 654423"/>
                <a:gd name="connsiteY2" fmla="*/ 1793 h 1186936"/>
                <a:gd name="connsiteX3" fmla="*/ 654423 w 654423"/>
                <a:gd name="connsiteY3" fmla="*/ 270743 h 1186936"/>
                <a:gd name="connsiteX4" fmla="*/ 342451 w 654423"/>
                <a:gd name="connsiteY4" fmla="*/ 1185143 h 1186936"/>
                <a:gd name="connsiteX0" fmla="*/ 299420 w 611392"/>
                <a:gd name="connsiteY0" fmla="*/ 1185143 h 1186936"/>
                <a:gd name="connsiteX1" fmla="*/ 8964 w 611392"/>
                <a:gd name="connsiteY1" fmla="*/ 281502 h 1186936"/>
                <a:gd name="connsiteX2" fmla="*/ 299420 w 611392"/>
                <a:gd name="connsiteY2" fmla="*/ 1793 h 1186936"/>
                <a:gd name="connsiteX3" fmla="*/ 611392 w 611392"/>
                <a:gd name="connsiteY3" fmla="*/ 270743 h 1186936"/>
                <a:gd name="connsiteX4" fmla="*/ 299420 w 611392"/>
                <a:gd name="connsiteY4" fmla="*/ 1185143 h 1186936"/>
                <a:gd name="connsiteX0" fmla="*/ 299420 w 611392"/>
                <a:gd name="connsiteY0" fmla="*/ 1192314 h 1201278"/>
                <a:gd name="connsiteX1" fmla="*/ 8964 w 611392"/>
                <a:gd name="connsiteY1" fmla="*/ 288673 h 1201278"/>
                <a:gd name="connsiteX2" fmla="*/ 299420 w 611392"/>
                <a:gd name="connsiteY2" fmla="*/ 8964 h 1201278"/>
                <a:gd name="connsiteX3" fmla="*/ 611392 w 611392"/>
                <a:gd name="connsiteY3" fmla="*/ 342460 h 1201278"/>
                <a:gd name="connsiteX4" fmla="*/ 299420 w 611392"/>
                <a:gd name="connsiteY4" fmla="*/ 1192314 h 1201278"/>
                <a:gd name="connsiteX0" fmla="*/ 299420 w 600634"/>
                <a:gd name="connsiteY0" fmla="*/ 1183350 h 1183350"/>
                <a:gd name="connsiteX1" fmla="*/ 8964 w 600634"/>
                <a:gd name="connsiteY1" fmla="*/ 279709 h 1183350"/>
                <a:gd name="connsiteX2" fmla="*/ 299420 w 600634"/>
                <a:gd name="connsiteY2" fmla="*/ 0 h 1183350"/>
                <a:gd name="connsiteX3" fmla="*/ 600634 w 600634"/>
                <a:gd name="connsiteY3" fmla="*/ 279708 h 1183350"/>
                <a:gd name="connsiteX4" fmla="*/ 299420 w 600634"/>
                <a:gd name="connsiteY4" fmla="*/ 1183350 h 1183350"/>
                <a:gd name="connsiteX0" fmla="*/ 310177 w 611391"/>
                <a:gd name="connsiteY0" fmla="*/ 1185143 h 1186936"/>
                <a:gd name="connsiteX1" fmla="*/ 8964 w 611391"/>
                <a:gd name="connsiteY1" fmla="*/ 292260 h 1186936"/>
                <a:gd name="connsiteX2" fmla="*/ 310177 w 611391"/>
                <a:gd name="connsiteY2" fmla="*/ 1793 h 1186936"/>
                <a:gd name="connsiteX3" fmla="*/ 611391 w 611391"/>
                <a:gd name="connsiteY3" fmla="*/ 281501 h 1186936"/>
                <a:gd name="connsiteX4" fmla="*/ 310177 w 611391"/>
                <a:gd name="connsiteY4" fmla="*/ 1185143 h 1186936"/>
                <a:gd name="connsiteX0" fmla="*/ 310177 w 611391"/>
                <a:gd name="connsiteY0" fmla="*/ 1185143 h 1186936"/>
                <a:gd name="connsiteX1" fmla="*/ 8964 w 611391"/>
                <a:gd name="connsiteY1" fmla="*/ 270745 h 1186936"/>
                <a:gd name="connsiteX2" fmla="*/ 310177 w 611391"/>
                <a:gd name="connsiteY2" fmla="*/ 1793 h 1186936"/>
                <a:gd name="connsiteX3" fmla="*/ 611391 w 611391"/>
                <a:gd name="connsiteY3" fmla="*/ 281501 h 1186936"/>
                <a:gd name="connsiteX4" fmla="*/ 310177 w 611391"/>
                <a:gd name="connsiteY4" fmla="*/ 1185143 h 1186936"/>
                <a:gd name="connsiteX0" fmla="*/ 342450 w 616770"/>
                <a:gd name="connsiteY0" fmla="*/ 1195901 h 1197694"/>
                <a:gd name="connsiteX1" fmla="*/ 8964 w 616770"/>
                <a:gd name="connsiteY1" fmla="*/ 270745 h 1197694"/>
                <a:gd name="connsiteX2" fmla="*/ 310177 w 616770"/>
                <a:gd name="connsiteY2" fmla="*/ 1793 h 1197694"/>
                <a:gd name="connsiteX3" fmla="*/ 611391 w 616770"/>
                <a:gd name="connsiteY3" fmla="*/ 281501 h 1197694"/>
                <a:gd name="connsiteX4" fmla="*/ 342450 w 616770"/>
                <a:gd name="connsiteY4" fmla="*/ 1195901 h 1197694"/>
                <a:gd name="connsiteX0" fmla="*/ 331692 w 614977"/>
                <a:gd name="connsiteY0" fmla="*/ 1163628 h 1165421"/>
                <a:gd name="connsiteX1" fmla="*/ 8964 w 614977"/>
                <a:gd name="connsiteY1" fmla="*/ 270745 h 1165421"/>
                <a:gd name="connsiteX2" fmla="*/ 310177 w 614977"/>
                <a:gd name="connsiteY2" fmla="*/ 1793 h 1165421"/>
                <a:gd name="connsiteX3" fmla="*/ 611391 w 614977"/>
                <a:gd name="connsiteY3" fmla="*/ 281501 h 1165421"/>
                <a:gd name="connsiteX4" fmla="*/ 331692 w 614977"/>
                <a:gd name="connsiteY4" fmla="*/ 1163628 h 1165421"/>
                <a:gd name="connsiteX0" fmla="*/ 331692 w 614977"/>
                <a:gd name="connsiteY0" fmla="*/ 1120597 h 1122390"/>
                <a:gd name="connsiteX1" fmla="*/ 8964 w 614977"/>
                <a:gd name="connsiteY1" fmla="*/ 270745 h 1122390"/>
                <a:gd name="connsiteX2" fmla="*/ 310177 w 614977"/>
                <a:gd name="connsiteY2" fmla="*/ 1793 h 1122390"/>
                <a:gd name="connsiteX3" fmla="*/ 611391 w 614977"/>
                <a:gd name="connsiteY3" fmla="*/ 281501 h 1122390"/>
                <a:gd name="connsiteX4" fmla="*/ 331692 w 614977"/>
                <a:gd name="connsiteY4" fmla="*/ 1120597 h 1122390"/>
                <a:gd name="connsiteX0" fmla="*/ 310177 w 611391"/>
                <a:gd name="connsiteY0" fmla="*/ 1120597 h 1122390"/>
                <a:gd name="connsiteX1" fmla="*/ 8964 w 611391"/>
                <a:gd name="connsiteY1" fmla="*/ 270745 h 1122390"/>
                <a:gd name="connsiteX2" fmla="*/ 310177 w 611391"/>
                <a:gd name="connsiteY2" fmla="*/ 1793 h 1122390"/>
                <a:gd name="connsiteX3" fmla="*/ 611391 w 611391"/>
                <a:gd name="connsiteY3" fmla="*/ 281501 h 1122390"/>
                <a:gd name="connsiteX4" fmla="*/ 310177 w 611391"/>
                <a:gd name="connsiteY4" fmla="*/ 1120597 h 112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91" h="1122390">
                  <a:moveTo>
                    <a:pt x="310177" y="1120597"/>
                  </a:moveTo>
                  <a:cubicBezTo>
                    <a:pt x="209773" y="1118804"/>
                    <a:pt x="0" y="476933"/>
                    <a:pt x="8964" y="270745"/>
                  </a:cubicBezTo>
                  <a:cubicBezTo>
                    <a:pt x="7171" y="100414"/>
                    <a:pt x="209773" y="0"/>
                    <a:pt x="310177" y="1793"/>
                  </a:cubicBezTo>
                  <a:cubicBezTo>
                    <a:pt x="410581" y="3586"/>
                    <a:pt x="611391" y="95034"/>
                    <a:pt x="611391" y="281501"/>
                  </a:cubicBezTo>
                  <a:cubicBezTo>
                    <a:pt x="611391" y="467968"/>
                    <a:pt x="410581" y="1122390"/>
                    <a:pt x="310177" y="1120597"/>
                  </a:cubicBez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Freeform 11"/>
            <p:cNvSpPr/>
            <p:nvPr/>
          </p:nvSpPr>
          <p:spPr>
            <a:xfrm flipV="1">
              <a:off x="4876801" y="2615900"/>
              <a:ext cx="611391" cy="905443"/>
            </a:xfrm>
            <a:custGeom>
              <a:avLst/>
              <a:gdLst>
                <a:gd name="connsiteX0" fmla="*/ 374724 w 744070"/>
                <a:gd name="connsiteY0" fmla="*/ 1068593 h 1068593"/>
                <a:gd name="connsiteX1" fmla="*/ 51995 w 744070"/>
                <a:gd name="connsiteY1" fmla="*/ 154193 h 1068593"/>
                <a:gd name="connsiteX2" fmla="*/ 686696 w 744070"/>
                <a:gd name="connsiteY2" fmla="*/ 154193 h 1068593"/>
                <a:gd name="connsiteX3" fmla="*/ 374724 w 744070"/>
                <a:gd name="connsiteY3" fmla="*/ 1068593 h 1068593"/>
                <a:gd name="connsiteX0" fmla="*/ 374724 w 686696"/>
                <a:gd name="connsiteY0" fmla="*/ 1183350 h 1183350"/>
                <a:gd name="connsiteX1" fmla="*/ 51995 w 686696"/>
                <a:gd name="connsiteY1" fmla="*/ 268950 h 1183350"/>
                <a:gd name="connsiteX2" fmla="*/ 374724 w 686696"/>
                <a:gd name="connsiteY2" fmla="*/ 0 h 1183350"/>
                <a:gd name="connsiteX3" fmla="*/ 686696 w 686696"/>
                <a:gd name="connsiteY3" fmla="*/ 268950 h 1183350"/>
                <a:gd name="connsiteX4" fmla="*/ 374724 w 686696"/>
                <a:gd name="connsiteY4" fmla="*/ 1183350 h 1183350"/>
                <a:gd name="connsiteX0" fmla="*/ 353209 w 665181"/>
                <a:gd name="connsiteY0" fmla="*/ 1192315 h 1201280"/>
                <a:gd name="connsiteX1" fmla="*/ 51995 w 665181"/>
                <a:gd name="connsiteY1" fmla="*/ 224127 h 1201280"/>
                <a:gd name="connsiteX2" fmla="*/ 353209 w 665181"/>
                <a:gd name="connsiteY2" fmla="*/ 8965 h 1201280"/>
                <a:gd name="connsiteX3" fmla="*/ 665181 w 665181"/>
                <a:gd name="connsiteY3" fmla="*/ 277915 h 1201280"/>
                <a:gd name="connsiteX4" fmla="*/ 353209 w 665181"/>
                <a:gd name="connsiteY4" fmla="*/ 1192315 h 1201280"/>
                <a:gd name="connsiteX0" fmla="*/ 353209 w 665181"/>
                <a:gd name="connsiteY0" fmla="*/ 1183350 h 1183350"/>
                <a:gd name="connsiteX1" fmla="*/ 51995 w 665181"/>
                <a:gd name="connsiteY1" fmla="*/ 268951 h 1183350"/>
                <a:gd name="connsiteX2" fmla="*/ 353209 w 665181"/>
                <a:gd name="connsiteY2" fmla="*/ 0 h 1183350"/>
                <a:gd name="connsiteX3" fmla="*/ 665181 w 665181"/>
                <a:gd name="connsiteY3" fmla="*/ 268950 h 1183350"/>
                <a:gd name="connsiteX4" fmla="*/ 353209 w 665181"/>
                <a:gd name="connsiteY4" fmla="*/ 1183350 h 1183350"/>
                <a:gd name="connsiteX0" fmla="*/ 320936 w 632908"/>
                <a:gd name="connsiteY0" fmla="*/ 1188729 h 1194108"/>
                <a:gd name="connsiteX1" fmla="*/ 51995 w 632908"/>
                <a:gd name="connsiteY1" fmla="*/ 242057 h 1194108"/>
                <a:gd name="connsiteX2" fmla="*/ 320936 w 632908"/>
                <a:gd name="connsiteY2" fmla="*/ 5379 h 1194108"/>
                <a:gd name="connsiteX3" fmla="*/ 632908 w 632908"/>
                <a:gd name="connsiteY3" fmla="*/ 274329 h 1194108"/>
                <a:gd name="connsiteX4" fmla="*/ 320936 w 632908"/>
                <a:gd name="connsiteY4" fmla="*/ 1188729 h 1194108"/>
                <a:gd name="connsiteX0" fmla="*/ 342451 w 654423"/>
                <a:gd name="connsiteY0" fmla="*/ 1185143 h 1186936"/>
                <a:gd name="connsiteX1" fmla="*/ 51995 w 654423"/>
                <a:gd name="connsiteY1" fmla="*/ 281502 h 1186936"/>
                <a:gd name="connsiteX2" fmla="*/ 342451 w 654423"/>
                <a:gd name="connsiteY2" fmla="*/ 1793 h 1186936"/>
                <a:gd name="connsiteX3" fmla="*/ 654423 w 654423"/>
                <a:gd name="connsiteY3" fmla="*/ 270743 h 1186936"/>
                <a:gd name="connsiteX4" fmla="*/ 342451 w 654423"/>
                <a:gd name="connsiteY4" fmla="*/ 1185143 h 1186936"/>
                <a:gd name="connsiteX0" fmla="*/ 299420 w 611392"/>
                <a:gd name="connsiteY0" fmla="*/ 1185143 h 1186936"/>
                <a:gd name="connsiteX1" fmla="*/ 8964 w 611392"/>
                <a:gd name="connsiteY1" fmla="*/ 281502 h 1186936"/>
                <a:gd name="connsiteX2" fmla="*/ 299420 w 611392"/>
                <a:gd name="connsiteY2" fmla="*/ 1793 h 1186936"/>
                <a:gd name="connsiteX3" fmla="*/ 611392 w 611392"/>
                <a:gd name="connsiteY3" fmla="*/ 270743 h 1186936"/>
                <a:gd name="connsiteX4" fmla="*/ 299420 w 611392"/>
                <a:gd name="connsiteY4" fmla="*/ 1185143 h 1186936"/>
                <a:gd name="connsiteX0" fmla="*/ 299420 w 611392"/>
                <a:gd name="connsiteY0" fmla="*/ 1192314 h 1201278"/>
                <a:gd name="connsiteX1" fmla="*/ 8964 w 611392"/>
                <a:gd name="connsiteY1" fmla="*/ 288673 h 1201278"/>
                <a:gd name="connsiteX2" fmla="*/ 299420 w 611392"/>
                <a:gd name="connsiteY2" fmla="*/ 8964 h 1201278"/>
                <a:gd name="connsiteX3" fmla="*/ 611392 w 611392"/>
                <a:gd name="connsiteY3" fmla="*/ 342460 h 1201278"/>
                <a:gd name="connsiteX4" fmla="*/ 299420 w 611392"/>
                <a:gd name="connsiteY4" fmla="*/ 1192314 h 1201278"/>
                <a:gd name="connsiteX0" fmla="*/ 299420 w 600634"/>
                <a:gd name="connsiteY0" fmla="*/ 1183350 h 1183350"/>
                <a:gd name="connsiteX1" fmla="*/ 8964 w 600634"/>
                <a:gd name="connsiteY1" fmla="*/ 279709 h 1183350"/>
                <a:gd name="connsiteX2" fmla="*/ 299420 w 600634"/>
                <a:gd name="connsiteY2" fmla="*/ 0 h 1183350"/>
                <a:gd name="connsiteX3" fmla="*/ 600634 w 600634"/>
                <a:gd name="connsiteY3" fmla="*/ 279708 h 1183350"/>
                <a:gd name="connsiteX4" fmla="*/ 299420 w 600634"/>
                <a:gd name="connsiteY4" fmla="*/ 1183350 h 1183350"/>
                <a:gd name="connsiteX0" fmla="*/ 310177 w 611391"/>
                <a:gd name="connsiteY0" fmla="*/ 1185143 h 1186936"/>
                <a:gd name="connsiteX1" fmla="*/ 8964 w 611391"/>
                <a:gd name="connsiteY1" fmla="*/ 292260 h 1186936"/>
                <a:gd name="connsiteX2" fmla="*/ 310177 w 611391"/>
                <a:gd name="connsiteY2" fmla="*/ 1793 h 1186936"/>
                <a:gd name="connsiteX3" fmla="*/ 611391 w 611391"/>
                <a:gd name="connsiteY3" fmla="*/ 281501 h 1186936"/>
                <a:gd name="connsiteX4" fmla="*/ 310177 w 611391"/>
                <a:gd name="connsiteY4" fmla="*/ 1185143 h 1186936"/>
                <a:gd name="connsiteX0" fmla="*/ 310177 w 611391"/>
                <a:gd name="connsiteY0" fmla="*/ 1185143 h 1186936"/>
                <a:gd name="connsiteX1" fmla="*/ 8964 w 611391"/>
                <a:gd name="connsiteY1" fmla="*/ 270745 h 1186936"/>
                <a:gd name="connsiteX2" fmla="*/ 310177 w 611391"/>
                <a:gd name="connsiteY2" fmla="*/ 1793 h 1186936"/>
                <a:gd name="connsiteX3" fmla="*/ 611391 w 611391"/>
                <a:gd name="connsiteY3" fmla="*/ 281501 h 1186936"/>
                <a:gd name="connsiteX4" fmla="*/ 310177 w 611391"/>
                <a:gd name="connsiteY4" fmla="*/ 1185143 h 1186936"/>
                <a:gd name="connsiteX0" fmla="*/ 342450 w 616770"/>
                <a:gd name="connsiteY0" fmla="*/ 1195901 h 1197694"/>
                <a:gd name="connsiteX1" fmla="*/ 8964 w 616770"/>
                <a:gd name="connsiteY1" fmla="*/ 270745 h 1197694"/>
                <a:gd name="connsiteX2" fmla="*/ 310177 w 616770"/>
                <a:gd name="connsiteY2" fmla="*/ 1793 h 1197694"/>
                <a:gd name="connsiteX3" fmla="*/ 611391 w 616770"/>
                <a:gd name="connsiteY3" fmla="*/ 281501 h 1197694"/>
                <a:gd name="connsiteX4" fmla="*/ 342450 w 616770"/>
                <a:gd name="connsiteY4" fmla="*/ 1195901 h 1197694"/>
                <a:gd name="connsiteX0" fmla="*/ 331692 w 614977"/>
                <a:gd name="connsiteY0" fmla="*/ 1163628 h 1165421"/>
                <a:gd name="connsiteX1" fmla="*/ 8964 w 614977"/>
                <a:gd name="connsiteY1" fmla="*/ 270745 h 1165421"/>
                <a:gd name="connsiteX2" fmla="*/ 310177 w 614977"/>
                <a:gd name="connsiteY2" fmla="*/ 1793 h 1165421"/>
                <a:gd name="connsiteX3" fmla="*/ 611391 w 614977"/>
                <a:gd name="connsiteY3" fmla="*/ 281501 h 1165421"/>
                <a:gd name="connsiteX4" fmla="*/ 331692 w 614977"/>
                <a:gd name="connsiteY4" fmla="*/ 1163628 h 1165421"/>
                <a:gd name="connsiteX0" fmla="*/ 331692 w 614977"/>
                <a:gd name="connsiteY0" fmla="*/ 1120597 h 1122390"/>
                <a:gd name="connsiteX1" fmla="*/ 8964 w 614977"/>
                <a:gd name="connsiteY1" fmla="*/ 270745 h 1122390"/>
                <a:gd name="connsiteX2" fmla="*/ 310177 w 614977"/>
                <a:gd name="connsiteY2" fmla="*/ 1793 h 1122390"/>
                <a:gd name="connsiteX3" fmla="*/ 611391 w 614977"/>
                <a:gd name="connsiteY3" fmla="*/ 281501 h 1122390"/>
                <a:gd name="connsiteX4" fmla="*/ 331692 w 614977"/>
                <a:gd name="connsiteY4" fmla="*/ 1120597 h 1122390"/>
                <a:gd name="connsiteX0" fmla="*/ 310177 w 611391"/>
                <a:gd name="connsiteY0" fmla="*/ 1120597 h 1122390"/>
                <a:gd name="connsiteX1" fmla="*/ 8964 w 611391"/>
                <a:gd name="connsiteY1" fmla="*/ 270745 h 1122390"/>
                <a:gd name="connsiteX2" fmla="*/ 310177 w 611391"/>
                <a:gd name="connsiteY2" fmla="*/ 1793 h 1122390"/>
                <a:gd name="connsiteX3" fmla="*/ 611391 w 611391"/>
                <a:gd name="connsiteY3" fmla="*/ 281501 h 1122390"/>
                <a:gd name="connsiteX4" fmla="*/ 310177 w 611391"/>
                <a:gd name="connsiteY4" fmla="*/ 1120597 h 112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91" h="1122390">
                  <a:moveTo>
                    <a:pt x="310177" y="1120597"/>
                  </a:moveTo>
                  <a:cubicBezTo>
                    <a:pt x="209773" y="1118804"/>
                    <a:pt x="0" y="476933"/>
                    <a:pt x="8964" y="270745"/>
                  </a:cubicBezTo>
                  <a:cubicBezTo>
                    <a:pt x="7171" y="100414"/>
                    <a:pt x="209773" y="0"/>
                    <a:pt x="310177" y="1793"/>
                  </a:cubicBezTo>
                  <a:cubicBezTo>
                    <a:pt x="410581" y="3586"/>
                    <a:pt x="611391" y="95034"/>
                    <a:pt x="611391" y="281501"/>
                  </a:cubicBezTo>
                  <a:cubicBezTo>
                    <a:pt x="611391" y="467968"/>
                    <a:pt x="410581" y="1122390"/>
                    <a:pt x="310177" y="1120597"/>
                  </a:cubicBezTo>
                  <a:close/>
                </a:path>
              </a:pathLst>
            </a:custGeom>
            <a:solidFill>
              <a:srgbClr val="FF66CC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98899" y="3616245"/>
            <a:ext cx="507403" cy="1516285"/>
            <a:chOff x="4875008" y="1688950"/>
            <a:chExt cx="613184" cy="1832393"/>
          </a:xfrm>
        </p:grpSpPr>
        <p:sp>
          <p:nvSpPr>
            <p:cNvPr id="15" name="Freeform 14"/>
            <p:cNvSpPr/>
            <p:nvPr/>
          </p:nvSpPr>
          <p:spPr>
            <a:xfrm>
              <a:off x="4875008" y="1688950"/>
              <a:ext cx="611391" cy="905443"/>
            </a:xfrm>
            <a:custGeom>
              <a:avLst/>
              <a:gdLst>
                <a:gd name="connsiteX0" fmla="*/ 374724 w 744070"/>
                <a:gd name="connsiteY0" fmla="*/ 1068593 h 1068593"/>
                <a:gd name="connsiteX1" fmla="*/ 51995 w 744070"/>
                <a:gd name="connsiteY1" fmla="*/ 154193 h 1068593"/>
                <a:gd name="connsiteX2" fmla="*/ 686696 w 744070"/>
                <a:gd name="connsiteY2" fmla="*/ 154193 h 1068593"/>
                <a:gd name="connsiteX3" fmla="*/ 374724 w 744070"/>
                <a:gd name="connsiteY3" fmla="*/ 1068593 h 1068593"/>
                <a:gd name="connsiteX0" fmla="*/ 374724 w 686696"/>
                <a:gd name="connsiteY0" fmla="*/ 1183350 h 1183350"/>
                <a:gd name="connsiteX1" fmla="*/ 51995 w 686696"/>
                <a:gd name="connsiteY1" fmla="*/ 268950 h 1183350"/>
                <a:gd name="connsiteX2" fmla="*/ 374724 w 686696"/>
                <a:gd name="connsiteY2" fmla="*/ 0 h 1183350"/>
                <a:gd name="connsiteX3" fmla="*/ 686696 w 686696"/>
                <a:gd name="connsiteY3" fmla="*/ 268950 h 1183350"/>
                <a:gd name="connsiteX4" fmla="*/ 374724 w 686696"/>
                <a:gd name="connsiteY4" fmla="*/ 1183350 h 1183350"/>
                <a:gd name="connsiteX0" fmla="*/ 353209 w 665181"/>
                <a:gd name="connsiteY0" fmla="*/ 1192315 h 1201280"/>
                <a:gd name="connsiteX1" fmla="*/ 51995 w 665181"/>
                <a:gd name="connsiteY1" fmla="*/ 224127 h 1201280"/>
                <a:gd name="connsiteX2" fmla="*/ 353209 w 665181"/>
                <a:gd name="connsiteY2" fmla="*/ 8965 h 1201280"/>
                <a:gd name="connsiteX3" fmla="*/ 665181 w 665181"/>
                <a:gd name="connsiteY3" fmla="*/ 277915 h 1201280"/>
                <a:gd name="connsiteX4" fmla="*/ 353209 w 665181"/>
                <a:gd name="connsiteY4" fmla="*/ 1192315 h 1201280"/>
                <a:gd name="connsiteX0" fmla="*/ 353209 w 665181"/>
                <a:gd name="connsiteY0" fmla="*/ 1183350 h 1183350"/>
                <a:gd name="connsiteX1" fmla="*/ 51995 w 665181"/>
                <a:gd name="connsiteY1" fmla="*/ 268951 h 1183350"/>
                <a:gd name="connsiteX2" fmla="*/ 353209 w 665181"/>
                <a:gd name="connsiteY2" fmla="*/ 0 h 1183350"/>
                <a:gd name="connsiteX3" fmla="*/ 665181 w 665181"/>
                <a:gd name="connsiteY3" fmla="*/ 268950 h 1183350"/>
                <a:gd name="connsiteX4" fmla="*/ 353209 w 665181"/>
                <a:gd name="connsiteY4" fmla="*/ 1183350 h 1183350"/>
                <a:gd name="connsiteX0" fmla="*/ 320936 w 632908"/>
                <a:gd name="connsiteY0" fmla="*/ 1188729 h 1194108"/>
                <a:gd name="connsiteX1" fmla="*/ 51995 w 632908"/>
                <a:gd name="connsiteY1" fmla="*/ 242057 h 1194108"/>
                <a:gd name="connsiteX2" fmla="*/ 320936 w 632908"/>
                <a:gd name="connsiteY2" fmla="*/ 5379 h 1194108"/>
                <a:gd name="connsiteX3" fmla="*/ 632908 w 632908"/>
                <a:gd name="connsiteY3" fmla="*/ 274329 h 1194108"/>
                <a:gd name="connsiteX4" fmla="*/ 320936 w 632908"/>
                <a:gd name="connsiteY4" fmla="*/ 1188729 h 1194108"/>
                <a:gd name="connsiteX0" fmla="*/ 342451 w 654423"/>
                <a:gd name="connsiteY0" fmla="*/ 1185143 h 1186936"/>
                <a:gd name="connsiteX1" fmla="*/ 51995 w 654423"/>
                <a:gd name="connsiteY1" fmla="*/ 281502 h 1186936"/>
                <a:gd name="connsiteX2" fmla="*/ 342451 w 654423"/>
                <a:gd name="connsiteY2" fmla="*/ 1793 h 1186936"/>
                <a:gd name="connsiteX3" fmla="*/ 654423 w 654423"/>
                <a:gd name="connsiteY3" fmla="*/ 270743 h 1186936"/>
                <a:gd name="connsiteX4" fmla="*/ 342451 w 654423"/>
                <a:gd name="connsiteY4" fmla="*/ 1185143 h 1186936"/>
                <a:gd name="connsiteX0" fmla="*/ 299420 w 611392"/>
                <a:gd name="connsiteY0" fmla="*/ 1185143 h 1186936"/>
                <a:gd name="connsiteX1" fmla="*/ 8964 w 611392"/>
                <a:gd name="connsiteY1" fmla="*/ 281502 h 1186936"/>
                <a:gd name="connsiteX2" fmla="*/ 299420 w 611392"/>
                <a:gd name="connsiteY2" fmla="*/ 1793 h 1186936"/>
                <a:gd name="connsiteX3" fmla="*/ 611392 w 611392"/>
                <a:gd name="connsiteY3" fmla="*/ 270743 h 1186936"/>
                <a:gd name="connsiteX4" fmla="*/ 299420 w 611392"/>
                <a:gd name="connsiteY4" fmla="*/ 1185143 h 1186936"/>
                <a:gd name="connsiteX0" fmla="*/ 299420 w 611392"/>
                <a:gd name="connsiteY0" fmla="*/ 1192314 h 1201278"/>
                <a:gd name="connsiteX1" fmla="*/ 8964 w 611392"/>
                <a:gd name="connsiteY1" fmla="*/ 288673 h 1201278"/>
                <a:gd name="connsiteX2" fmla="*/ 299420 w 611392"/>
                <a:gd name="connsiteY2" fmla="*/ 8964 h 1201278"/>
                <a:gd name="connsiteX3" fmla="*/ 611392 w 611392"/>
                <a:gd name="connsiteY3" fmla="*/ 342460 h 1201278"/>
                <a:gd name="connsiteX4" fmla="*/ 299420 w 611392"/>
                <a:gd name="connsiteY4" fmla="*/ 1192314 h 1201278"/>
                <a:gd name="connsiteX0" fmla="*/ 299420 w 600634"/>
                <a:gd name="connsiteY0" fmla="*/ 1183350 h 1183350"/>
                <a:gd name="connsiteX1" fmla="*/ 8964 w 600634"/>
                <a:gd name="connsiteY1" fmla="*/ 279709 h 1183350"/>
                <a:gd name="connsiteX2" fmla="*/ 299420 w 600634"/>
                <a:gd name="connsiteY2" fmla="*/ 0 h 1183350"/>
                <a:gd name="connsiteX3" fmla="*/ 600634 w 600634"/>
                <a:gd name="connsiteY3" fmla="*/ 279708 h 1183350"/>
                <a:gd name="connsiteX4" fmla="*/ 299420 w 600634"/>
                <a:gd name="connsiteY4" fmla="*/ 1183350 h 1183350"/>
                <a:gd name="connsiteX0" fmla="*/ 310177 w 611391"/>
                <a:gd name="connsiteY0" fmla="*/ 1185143 h 1186936"/>
                <a:gd name="connsiteX1" fmla="*/ 8964 w 611391"/>
                <a:gd name="connsiteY1" fmla="*/ 292260 h 1186936"/>
                <a:gd name="connsiteX2" fmla="*/ 310177 w 611391"/>
                <a:gd name="connsiteY2" fmla="*/ 1793 h 1186936"/>
                <a:gd name="connsiteX3" fmla="*/ 611391 w 611391"/>
                <a:gd name="connsiteY3" fmla="*/ 281501 h 1186936"/>
                <a:gd name="connsiteX4" fmla="*/ 310177 w 611391"/>
                <a:gd name="connsiteY4" fmla="*/ 1185143 h 1186936"/>
                <a:gd name="connsiteX0" fmla="*/ 310177 w 611391"/>
                <a:gd name="connsiteY0" fmla="*/ 1185143 h 1186936"/>
                <a:gd name="connsiteX1" fmla="*/ 8964 w 611391"/>
                <a:gd name="connsiteY1" fmla="*/ 270745 h 1186936"/>
                <a:gd name="connsiteX2" fmla="*/ 310177 w 611391"/>
                <a:gd name="connsiteY2" fmla="*/ 1793 h 1186936"/>
                <a:gd name="connsiteX3" fmla="*/ 611391 w 611391"/>
                <a:gd name="connsiteY3" fmla="*/ 281501 h 1186936"/>
                <a:gd name="connsiteX4" fmla="*/ 310177 w 611391"/>
                <a:gd name="connsiteY4" fmla="*/ 1185143 h 1186936"/>
                <a:gd name="connsiteX0" fmla="*/ 342450 w 616770"/>
                <a:gd name="connsiteY0" fmla="*/ 1195901 h 1197694"/>
                <a:gd name="connsiteX1" fmla="*/ 8964 w 616770"/>
                <a:gd name="connsiteY1" fmla="*/ 270745 h 1197694"/>
                <a:gd name="connsiteX2" fmla="*/ 310177 w 616770"/>
                <a:gd name="connsiteY2" fmla="*/ 1793 h 1197694"/>
                <a:gd name="connsiteX3" fmla="*/ 611391 w 616770"/>
                <a:gd name="connsiteY3" fmla="*/ 281501 h 1197694"/>
                <a:gd name="connsiteX4" fmla="*/ 342450 w 616770"/>
                <a:gd name="connsiteY4" fmla="*/ 1195901 h 1197694"/>
                <a:gd name="connsiteX0" fmla="*/ 331692 w 614977"/>
                <a:gd name="connsiteY0" fmla="*/ 1163628 h 1165421"/>
                <a:gd name="connsiteX1" fmla="*/ 8964 w 614977"/>
                <a:gd name="connsiteY1" fmla="*/ 270745 h 1165421"/>
                <a:gd name="connsiteX2" fmla="*/ 310177 w 614977"/>
                <a:gd name="connsiteY2" fmla="*/ 1793 h 1165421"/>
                <a:gd name="connsiteX3" fmla="*/ 611391 w 614977"/>
                <a:gd name="connsiteY3" fmla="*/ 281501 h 1165421"/>
                <a:gd name="connsiteX4" fmla="*/ 331692 w 614977"/>
                <a:gd name="connsiteY4" fmla="*/ 1163628 h 1165421"/>
                <a:gd name="connsiteX0" fmla="*/ 331692 w 614977"/>
                <a:gd name="connsiteY0" fmla="*/ 1120597 h 1122390"/>
                <a:gd name="connsiteX1" fmla="*/ 8964 w 614977"/>
                <a:gd name="connsiteY1" fmla="*/ 270745 h 1122390"/>
                <a:gd name="connsiteX2" fmla="*/ 310177 w 614977"/>
                <a:gd name="connsiteY2" fmla="*/ 1793 h 1122390"/>
                <a:gd name="connsiteX3" fmla="*/ 611391 w 614977"/>
                <a:gd name="connsiteY3" fmla="*/ 281501 h 1122390"/>
                <a:gd name="connsiteX4" fmla="*/ 331692 w 614977"/>
                <a:gd name="connsiteY4" fmla="*/ 1120597 h 1122390"/>
                <a:gd name="connsiteX0" fmla="*/ 310177 w 611391"/>
                <a:gd name="connsiteY0" fmla="*/ 1120597 h 1122390"/>
                <a:gd name="connsiteX1" fmla="*/ 8964 w 611391"/>
                <a:gd name="connsiteY1" fmla="*/ 270745 h 1122390"/>
                <a:gd name="connsiteX2" fmla="*/ 310177 w 611391"/>
                <a:gd name="connsiteY2" fmla="*/ 1793 h 1122390"/>
                <a:gd name="connsiteX3" fmla="*/ 611391 w 611391"/>
                <a:gd name="connsiteY3" fmla="*/ 281501 h 1122390"/>
                <a:gd name="connsiteX4" fmla="*/ 310177 w 611391"/>
                <a:gd name="connsiteY4" fmla="*/ 1120597 h 112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91" h="1122390">
                  <a:moveTo>
                    <a:pt x="310177" y="1120597"/>
                  </a:moveTo>
                  <a:cubicBezTo>
                    <a:pt x="209773" y="1118804"/>
                    <a:pt x="0" y="476933"/>
                    <a:pt x="8964" y="270745"/>
                  </a:cubicBezTo>
                  <a:cubicBezTo>
                    <a:pt x="7171" y="100414"/>
                    <a:pt x="209773" y="0"/>
                    <a:pt x="310177" y="1793"/>
                  </a:cubicBezTo>
                  <a:cubicBezTo>
                    <a:pt x="410581" y="3586"/>
                    <a:pt x="611391" y="95034"/>
                    <a:pt x="611391" y="281501"/>
                  </a:cubicBezTo>
                  <a:cubicBezTo>
                    <a:pt x="611391" y="467968"/>
                    <a:pt x="410581" y="1122390"/>
                    <a:pt x="310177" y="1120597"/>
                  </a:cubicBezTo>
                  <a:close/>
                </a:path>
              </a:pathLst>
            </a:custGeom>
            <a:solidFill>
              <a:srgbClr val="92D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Freeform 15"/>
            <p:cNvSpPr/>
            <p:nvPr/>
          </p:nvSpPr>
          <p:spPr>
            <a:xfrm flipV="1">
              <a:off x="4876801" y="2615900"/>
              <a:ext cx="611391" cy="905443"/>
            </a:xfrm>
            <a:custGeom>
              <a:avLst/>
              <a:gdLst>
                <a:gd name="connsiteX0" fmla="*/ 374724 w 744070"/>
                <a:gd name="connsiteY0" fmla="*/ 1068593 h 1068593"/>
                <a:gd name="connsiteX1" fmla="*/ 51995 w 744070"/>
                <a:gd name="connsiteY1" fmla="*/ 154193 h 1068593"/>
                <a:gd name="connsiteX2" fmla="*/ 686696 w 744070"/>
                <a:gd name="connsiteY2" fmla="*/ 154193 h 1068593"/>
                <a:gd name="connsiteX3" fmla="*/ 374724 w 744070"/>
                <a:gd name="connsiteY3" fmla="*/ 1068593 h 1068593"/>
                <a:gd name="connsiteX0" fmla="*/ 374724 w 686696"/>
                <a:gd name="connsiteY0" fmla="*/ 1183350 h 1183350"/>
                <a:gd name="connsiteX1" fmla="*/ 51995 w 686696"/>
                <a:gd name="connsiteY1" fmla="*/ 268950 h 1183350"/>
                <a:gd name="connsiteX2" fmla="*/ 374724 w 686696"/>
                <a:gd name="connsiteY2" fmla="*/ 0 h 1183350"/>
                <a:gd name="connsiteX3" fmla="*/ 686696 w 686696"/>
                <a:gd name="connsiteY3" fmla="*/ 268950 h 1183350"/>
                <a:gd name="connsiteX4" fmla="*/ 374724 w 686696"/>
                <a:gd name="connsiteY4" fmla="*/ 1183350 h 1183350"/>
                <a:gd name="connsiteX0" fmla="*/ 353209 w 665181"/>
                <a:gd name="connsiteY0" fmla="*/ 1192315 h 1201280"/>
                <a:gd name="connsiteX1" fmla="*/ 51995 w 665181"/>
                <a:gd name="connsiteY1" fmla="*/ 224127 h 1201280"/>
                <a:gd name="connsiteX2" fmla="*/ 353209 w 665181"/>
                <a:gd name="connsiteY2" fmla="*/ 8965 h 1201280"/>
                <a:gd name="connsiteX3" fmla="*/ 665181 w 665181"/>
                <a:gd name="connsiteY3" fmla="*/ 277915 h 1201280"/>
                <a:gd name="connsiteX4" fmla="*/ 353209 w 665181"/>
                <a:gd name="connsiteY4" fmla="*/ 1192315 h 1201280"/>
                <a:gd name="connsiteX0" fmla="*/ 353209 w 665181"/>
                <a:gd name="connsiteY0" fmla="*/ 1183350 h 1183350"/>
                <a:gd name="connsiteX1" fmla="*/ 51995 w 665181"/>
                <a:gd name="connsiteY1" fmla="*/ 268951 h 1183350"/>
                <a:gd name="connsiteX2" fmla="*/ 353209 w 665181"/>
                <a:gd name="connsiteY2" fmla="*/ 0 h 1183350"/>
                <a:gd name="connsiteX3" fmla="*/ 665181 w 665181"/>
                <a:gd name="connsiteY3" fmla="*/ 268950 h 1183350"/>
                <a:gd name="connsiteX4" fmla="*/ 353209 w 665181"/>
                <a:gd name="connsiteY4" fmla="*/ 1183350 h 1183350"/>
                <a:gd name="connsiteX0" fmla="*/ 320936 w 632908"/>
                <a:gd name="connsiteY0" fmla="*/ 1188729 h 1194108"/>
                <a:gd name="connsiteX1" fmla="*/ 51995 w 632908"/>
                <a:gd name="connsiteY1" fmla="*/ 242057 h 1194108"/>
                <a:gd name="connsiteX2" fmla="*/ 320936 w 632908"/>
                <a:gd name="connsiteY2" fmla="*/ 5379 h 1194108"/>
                <a:gd name="connsiteX3" fmla="*/ 632908 w 632908"/>
                <a:gd name="connsiteY3" fmla="*/ 274329 h 1194108"/>
                <a:gd name="connsiteX4" fmla="*/ 320936 w 632908"/>
                <a:gd name="connsiteY4" fmla="*/ 1188729 h 1194108"/>
                <a:gd name="connsiteX0" fmla="*/ 342451 w 654423"/>
                <a:gd name="connsiteY0" fmla="*/ 1185143 h 1186936"/>
                <a:gd name="connsiteX1" fmla="*/ 51995 w 654423"/>
                <a:gd name="connsiteY1" fmla="*/ 281502 h 1186936"/>
                <a:gd name="connsiteX2" fmla="*/ 342451 w 654423"/>
                <a:gd name="connsiteY2" fmla="*/ 1793 h 1186936"/>
                <a:gd name="connsiteX3" fmla="*/ 654423 w 654423"/>
                <a:gd name="connsiteY3" fmla="*/ 270743 h 1186936"/>
                <a:gd name="connsiteX4" fmla="*/ 342451 w 654423"/>
                <a:gd name="connsiteY4" fmla="*/ 1185143 h 1186936"/>
                <a:gd name="connsiteX0" fmla="*/ 299420 w 611392"/>
                <a:gd name="connsiteY0" fmla="*/ 1185143 h 1186936"/>
                <a:gd name="connsiteX1" fmla="*/ 8964 w 611392"/>
                <a:gd name="connsiteY1" fmla="*/ 281502 h 1186936"/>
                <a:gd name="connsiteX2" fmla="*/ 299420 w 611392"/>
                <a:gd name="connsiteY2" fmla="*/ 1793 h 1186936"/>
                <a:gd name="connsiteX3" fmla="*/ 611392 w 611392"/>
                <a:gd name="connsiteY3" fmla="*/ 270743 h 1186936"/>
                <a:gd name="connsiteX4" fmla="*/ 299420 w 611392"/>
                <a:gd name="connsiteY4" fmla="*/ 1185143 h 1186936"/>
                <a:gd name="connsiteX0" fmla="*/ 299420 w 611392"/>
                <a:gd name="connsiteY0" fmla="*/ 1192314 h 1201278"/>
                <a:gd name="connsiteX1" fmla="*/ 8964 w 611392"/>
                <a:gd name="connsiteY1" fmla="*/ 288673 h 1201278"/>
                <a:gd name="connsiteX2" fmla="*/ 299420 w 611392"/>
                <a:gd name="connsiteY2" fmla="*/ 8964 h 1201278"/>
                <a:gd name="connsiteX3" fmla="*/ 611392 w 611392"/>
                <a:gd name="connsiteY3" fmla="*/ 342460 h 1201278"/>
                <a:gd name="connsiteX4" fmla="*/ 299420 w 611392"/>
                <a:gd name="connsiteY4" fmla="*/ 1192314 h 1201278"/>
                <a:gd name="connsiteX0" fmla="*/ 299420 w 600634"/>
                <a:gd name="connsiteY0" fmla="*/ 1183350 h 1183350"/>
                <a:gd name="connsiteX1" fmla="*/ 8964 w 600634"/>
                <a:gd name="connsiteY1" fmla="*/ 279709 h 1183350"/>
                <a:gd name="connsiteX2" fmla="*/ 299420 w 600634"/>
                <a:gd name="connsiteY2" fmla="*/ 0 h 1183350"/>
                <a:gd name="connsiteX3" fmla="*/ 600634 w 600634"/>
                <a:gd name="connsiteY3" fmla="*/ 279708 h 1183350"/>
                <a:gd name="connsiteX4" fmla="*/ 299420 w 600634"/>
                <a:gd name="connsiteY4" fmla="*/ 1183350 h 1183350"/>
                <a:gd name="connsiteX0" fmla="*/ 310177 w 611391"/>
                <a:gd name="connsiteY0" fmla="*/ 1185143 h 1186936"/>
                <a:gd name="connsiteX1" fmla="*/ 8964 w 611391"/>
                <a:gd name="connsiteY1" fmla="*/ 292260 h 1186936"/>
                <a:gd name="connsiteX2" fmla="*/ 310177 w 611391"/>
                <a:gd name="connsiteY2" fmla="*/ 1793 h 1186936"/>
                <a:gd name="connsiteX3" fmla="*/ 611391 w 611391"/>
                <a:gd name="connsiteY3" fmla="*/ 281501 h 1186936"/>
                <a:gd name="connsiteX4" fmla="*/ 310177 w 611391"/>
                <a:gd name="connsiteY4" fmla="*/ 1185143 h 1186936"/>
                <a:gd name="connsiteX0" fmla="*/ 310177 w 611391"/>
                <a:gd name="connsiteY0" fmla="*/ 1185143 h 1186936"/>
                <a:gd name="connsiteX1" fmla="*/ 8964 w 611391"/>
                <a:gd name="connsiteY1" fmla="*/ 270745 h 1186936"/>
                <a:gd name="connsiteX2" fmla="*/ 310177 w 611391"/>
                <a:gd name="connsiteY2" fmla="*/ 1793 h 1186936"/>
                <a:gd name="connsiteX3" fmla="*/ 611391 w 611391"/>
                <a:gd name="connsiteY3" fmla="*/ 281501 h 1186936"/>
                <a:gd name="connsiteX4" fmla="*/ 310177 w 611391"/>
                <a:gd name="connsiteY4" fmla="*/ 1185143 h 1186936"/>
                <a:gd name="connsiteX0" fmla="*/ 342450 w 616770"/>
                <a:gd name="connsiteY0" fmla="*/ 1195901 h 1197694"/>
                <a:gd name="connsiteX1" fmla="*/ 8964 w 616770"/>
                <a:gd name="connsiteY1" fmla="*/ 270745 h 1197694"/>
                <a:gd name="connsiteX2" fmla="*/ 310177 w 616770"/>
                <a:gd name="connsiteY2" fmla="*/ 1793 h 1197694"/>
                <a:gd name="connsiteX3" fmla="*/ 611391 w 616770"/>
                <a:gd name="connsiteY3" fmla="*/ 281501 h 1197694"/>
                <a:gd name="connsiteX4" fmla="*/ 342450 w 616770"/>
                <a:gd name="connsiteY4" fmla="*/ 1195901 h 1197694"/>
                <a:gd name="connsiteX0" fmla="*/ 331692 w 614977"/>
                <a:gd name="connsiteY0" fmla="*/ 1163628 h 1165421"/>
                <a:gd name="connsiteX1" fmla="*/ 8964 w 614977"/>
                <a:gd name="connsiteY1" fmla="*/ 270745 h 1165421"/>
                <a:gd name="connsiteX2" fmla="*/ 310177 w 614977"/>
                <a:gd name="connsiteY2" fmla="*/ 1793 h 1165421"/>
                <a:gd name="connsiteX3" fmla="*/ 611391 w 614977"/>
                <a:gd name="connsiteY3" fmla="*/ 281501 h 1165421"/>
                <a:gd name="connsiteX4" fmla="*/ 331692 w 614977"/>
                <a:gd name="connsiteY4" fmla="*/ 1163628 h 1165421"/>
                <a:gd name="connsiteX0" fmla="*/ 331692 w 614977"/>
                <a:gd name="connsiteY0" fmla="*/ 1120597 h 1122390"/>
                <a:gd name="connsiteX1" fmla="*/ 8964 w 614977"/>
                <a:gd name="connsiteY1" fmla="*/ 270745 h 1122390"/>
                <a:gd name="connsiteX2" fmla="*/ 310177 w 614977"/>
                <a:gd name="connsiteY2" fmla="*/ 1793 h 1122390"/>
                <a:gd name="connsiteX3" fmla="*/ 611391 w 614977"/>
                <a:gd name="connsiteY3" fmla="*/ 281501 h 1122390"/>
                <a:gd name="connsiteX4" fmla="*/ 331692 w 614977"/>
                <a:gd name="connsiteY4" fmla="*/ 1120597 h 1122390"/>
                <a:gd name="connsiteX0" fmla="*/ 310177 w 611391"/>
                <a:gd name="connsiteY0" fmla="*/ 1120597 h 1122390"/>
                <a:gd name="connsiteX1" fmla="*/ 8964 w 611391"/>
                <a:gd name="connsiteY1" fmla="*/ 270745 h 1122390"/>
                <a:gd name="connsiteX2" fmla="*/ 310177 w 611391"/>
                <a:gd name="connsiteY2" fmla="*/ 1793 h 1122390"/>
                <a:gd name="connsiteX3" fmla="*/ 611391 w 611391"/>
                <a:gd name="connsiteY3" fmla="*/ 281501 h 1122390"/>
                <a:gd name="connsiteX4" fmla="*/ 310177 w 611391"/>
                <a:gd name="connsiteY4" fmla="*/ 1120597 h 112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91" h="1122390">
                  <a:moveTo>
                    <a:pt x="310177" y="1120597"/>
                  </a:moveTo>
                  <a:cubicBezTo>
                    <a:pt x="209773" y="1118804"/>
                    <a:pt x="0" y="476933"/>
                    <a:pt x="8964" y="270745"/>
                  </a:cubicBezTo>
                  <a:cubicBezTo>
                    <a:pt x="7171" y="100414"/>
                    <a:pt x="209773" y="0"/>
                    <a:pt x="310177" y="1793"/>
                  </a:cubicBezTo>
                  <a:cubicBezTo>
                    <a:pt x="410581" y="3586"/>
                    <a:pt x="611391" y="95034"/>
                    <a:pt x="611391" y="281501"/>
                  </a:cubicBezTo>
                  <a:cubicBezTo>
                    <a:pt x="611391" y="467968"/>
                    <a:pt x="410581" y="1122390"/>
                    <a:pt x="310177" y="1120597"/>
                  </a:cubicBezTo>
                  <a:close/>
                </a:path>
              </a:pathLst>
            </a:custGeom>
            <a:solidFill>
              <a:srgbClr val="E66532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098899" y="5127146"/>
            <a:ext cx="699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</a:rPr>
              <a:t>p(S)</a:t>
            </a:r>
            <a:endParaRPr lang="th-TH" b="1"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62615" y="5118181"/>
            <a:ext cx="699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</a:rPr>
              <a:t>p(O)</a:t>
            </a:r>
            <a:endParaRPr lang="th-TH" b="1">
              <a:latin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310920" y="1228165"/>
            <a:ext cx="3182473" cy="828339"/>
            <a:chOff x="3454997" y="1376979"/>
            <a:chExt cx="3182473" cy="828339"/>
          </a:xfrm>
        </p:grpSpPr>
        <p:sp>
          <p:nvSpPr>
            <p:cNvPr id="28" name="Oval 27"/>
            <p:cNvSpPr/>
            <p:nvPr/>
          </p:nvSpPr>
          <p:spPr>
            <a:xfrm>
              <a:off x="6228679" y="1581374"/>
              <a:ext cx="408791" cy="4087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rgbClr val="E66532"/>
                  </a:solidFill>
                  <a:latin typeface="Arial Black" pitchFamily="34" charset="0"/>
                </a:rPr>
                <a:t>O</a:t>
              </a:r>
              <a:endParaRPr lang="th-TH">
                <a:solidFill>
                  <a:srgbClr val="E66532"/>
                </a:solidFill>
                <a:latin typeface="Arial Black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454997" y="1583166"/>
              <a:ext cx="408791" cy="4087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rgbClr val="E66532"/>
                  </a:solidFill>
                  <a:latin typeface="Arial Black" pitchFamily="34" charset="0"/>
                </a:rPr>
                <a:t>O</a:t>
              </a:r>
              <a:endParaRPr lang="th-TH">
                <a:solidFill>
                  <a:srgbClr val="E66532"/>
                </a:solidFill>
                <a:latin typeface="Arial Black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 rot="16200000">
              <a:off x="5637007" y="1215615"/>
              <a:ext cx="204395" cy="1161825"/>
            </a:xfrm>
            <a:custGeom>
              <a:avLst/>
              <a:gdLst>
                <a:gd name="connsiteX0" fmla="*/ 10757 w 129092"/>
                <a:gd name="connsiteY0" fmla="*/ 0 h 1172583"/>
                <a:gd name="connsiteX1" fmla="*/ 129092 w 129092"/>
                <a:gd name="connsiteY1" fmla="*/ 0 h 1172583"/>
                <a:gd name="connsiteX2" fmla="*/ 107576 w 129092"/>
                <a:gd name="connsiteY2" fmla="*/ 1129553 h 1172583"/>
                <a:gd name="connsiteX3" fmla="*/ 64546 w 129092"/>
                <a:gd name="connsiteY3" fmla="*/ 1172583 h 1172583"/>
                <a:gd name="connsiteX4" fmla="*/ 0 w 129092"/>
                <a:gd name="connsiteY4" fmla="*/ 1140311 h 1172583"/>
                <a:gd name="connsiteX5" fmla="*/ 10757 w 129092"/>
                <a:gd name="connsiteY5" fmla="*/ 0 h 1172583"/>
                <a:gd name="connsiteX0" fmla="*/ 0 w 161365"/>
                <a:gd name="connsiteY0" fmla="*/ 0 h 1172583"/>
                <a:gd name="connsiteX1" fmla="*/ 161365 w 161365"/>
                <a:gd name="connsiteY1" fmla="*/ 0 h 1172583"/>
                <a:gd name="connsiteX2" fmla="*/ 139849 w 161365"/>
                <a:gd name="connsiteY2" fmla="*/ 1129553 h 1172583"/>
                <a:gd name="connsiteX3" fmla="*/ 96819 w 161365"/>
                <a:gd name="connsiteY3" fmla="*/ 1172583 h 1172583"/>
                <a:gd name="connsiteX4" fmla="*/ 32273 w 161365"/>
                <a:gd name="connsiteY4" fmla="*/ 1140311 h 1172583"/>
                <a:gd name="connsiteX5" fmla="*/ 0 w 161365"/>
                <a:gd name="connsiteY5" fmla="*/ 0 h 1172583"/>
                <a:gd name="connsiteX0" fmla="*/ 0 w 182880"/>
                <a:gd name="connsiteY0" fmla="*/ 10758 h 1172583"/>
                <a:gd name="connsiteX1" fmla="*/ 182880 w 182880"/>
                <a:gd name="connsiteY1" fmla="*/ 0 h 1172583"/>
                <a:gd name="connsiteX2" fmla="*/ 161364 w 182880"/>
                <a:gd name="connsiteY2" fmla="*/ 1129553 h 1172583"/>
                <a:gd name="connsiteX3" fmla="*/ 118334 w 182880"/>
                <a:gd name="connsiteY3" fmla="*/ 1172583 h 1172583"/>
                <a:gd name="connsiteX4" fmla="*/ 53788 w 182880"/>
                <a:gd name="connsiteY4" fmla="*/ 1140311 h 1172583"/>
                <a:gd name="connsiteX5" fmla="*/ 0 w 182880"/>
                <a:gd name="connsiteY5" fmla="*/ 10758 h 1172583"/>
                <a:gd name="connsiteX0" fmla="*/ 0 w 204395"/>
                <a:gd name="connsiteY0" fmla="*/ 0 h 1161825"/>
                <a:gd name="connsiteX1" fmla="*/ 204395 w 204395"/>
                <a:gd name="connsiteY1" fmla="*/ 10757 h 1161825"/>
                <a:gd name="connsiteX2" fmla="*/ 161364 w 204395"/>
                <a:gd name="connsiteY2" fmla="*/ 1118795 h 1161825"/>
                <a:gd name="connsiteX3" fmla="*/ 118334 w 204395"/>
                <a:gd name="connsiteY3" fmla="*/ 1161825 h 1161825"/>
                <a:gd name="connsiteX4" fmla="*/ 53788 w 204395"/>
                <a:gd name="connsiteY4" fmla="*/ 1129553 h 1161825"/>
                <a:gd name="connsiteX5" fmla="*/ 0 w 204395"/>
                <a:gd name="connsiteY5" fmla="*/ 0 h 116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395" h="1161825">
                  <a:moveTo>
                    <a:pt x="0" y="0"/>
                  </a:moveTo>
                  <a:lnTo>
                    <a:pt x="204395" y="10757"/>
                  </a:lnTo>
                  <a:lnTo>
                    <a:pt x="161364" y="1118795"/>
                  </a:lnTo>
                  <a:lnTo>
                    <a:pt x="118334" y="1161825"/>
                  </a:lnTo>
                  <a:lnTo>
                    <a:pt x="53788" y="11295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66532"/>
                </a:solidFill>
                <a:latin typeface="Arial Black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 rot="5400000" flipH="1">
              <a:off x="4261821" y="1206650"/>
              <a:ext cx="204395" cy="1161825"/>
            </a:xfrm>
            <a:custGeom>
              <a:avLst/>
              <a:gdLst>
                <a:gd name="connsiteX0" fmla="*/ 10757 w 129092"/>
                <a:gd name="connsiteY0" fmla="*/ 0 h 1172583"/>
                <a:gd name="connsiteX1" fmla="*/ 129092 w 129092"/>
                <a:gd name="connsiteY1" fmla="*/ 0 h 1172583"/>
                <a:gd name="connsiteX2" fmla="*/ 107576 w 129092"/>
                <a:gd name="connsiteY2" fmla="*/ 1129553 h 1172583"/>
                <a:gd name="connsiteX3" fmla="*/ 64546 w 129092"/>
                <a:gd name="connsiteY3" fmla="*/ 1172583 h 1172583"/>
                <a:gd name="connsiteX4" fmla="*/ 0 w 129092"/>
                <a:gd name="connsiteY4" fmla="*/ 1140311 h 1172583"/>
                <a:gd name="connsiteX5" fmla="*/ 10757 w 129092"/>
                <a:gd name="connsiteY5" fmla="*/ 0 h 1172583"/>
                <a:gd name="connsiteX0" fmla="*/ 0 w 161365"/>
                <a:gd name="connsiteY0" fmla="*/ 0 h 1172583"/>
                <a:gd name="connsiteX1" fmla="*/ 161365 w 161365"/>
                <a:gd name="connsiteY1" fmla="*/ 0 h 1172583"/>
                <a:gd name="connsiteX2" fmla="*/ 139849 w 161365"/>
                <a:gd name="connsiteY2" fmla="*/ 1129553 h 1172583"/>
                <a:gd name="connsiteX3" fmla="*/ 96819 w 161365"/>
                <a:gd name="connsiteY3" fmla="*/ 1172583 h 1172583"/>
                <a:gd name="connsiteX4" fmla="*/ 32273 w 161365"/>
                <a:gd name="connsiteY4" fmla="*/ 1140311 h 1172583"/>
                <a:gd name="connsiteX5" fmla="*/ 0 w 161365"/>
                <a:gd name="connsiteY5" fmla="*/ 0 h 1172583"/>
                <a:gd name="connsiteX0" fmla="*/ 0 w 182880"/>
                <a:gd name="connsiteY0" fmla="*/ 10758 h 1172583"/>
                <a:gd name="connsiteX1" fmla="*/ 182880 w 182880"/>
                <a:gd name="connsiteY1" fmla="*/ 0 h 1172583"/>
                <a:gd name="connsiteX2" fmla="*/ 161364 w 182880"/>
                <a:gd name="connsiteY2" fmla="*/ 1129553 h 1172583"/>
                <a:gd name="connsiteX3" fmla="*/ 118334 w 182880"/>
                <a:gd name="connsiteY3" fmla="*/ 1172583 h 1172583"/>
                <a:gd name="connsiteX4" fmla="*/ 53788 w 182880"/>
                <a:gd name="connsiteY4" fmla="*/ 1140311 h 1172583"/>
                <a:gd name="connsiteX5" fmla="*/ 0 w 182880"/>
                <a:gd name="connsiteY5" fmla="*/ 10758 h 1172583"/>
                <a:gd name="connsiteX0" fmla="*/ 0 w 204395"/>
                <a:gd name="connsiteY0" fmla="*/ 0 h 1161825"/>
                <a:gd name="connsiteX1" fmla="*/ 204395 w 204395"/>
                <a:gd name="connsiteY1" fmla="*/ 10757 h 1161825"/>
                <a:gd name="connsiteX2" fmla="*/ 161364 w 204395"/>
                <a:gd name="connsiteY2" fmla="*/ 1118795 h 1161825"/>
                <a:gd name="connsiteX3" fmla="*/ 118334 w 204395"/>
                <a:gd name="connsiteY3" fmla="*/ 1161825 h 1161825"/>
                <a:gd name="connsiteX4" fmla="*/ 53788 w 204395"/>
                <a:gd name="connsiteY4" fmla="*/ 1129553 h 1161825"/>
                <a:gd name="connsiteX5" fmla="*/ 0 w 204395"/>
                <a:gd name="connsiteY5" fmla="*/ 0 h 116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395" h="1161825">
                  <a:moveTo>
                    <a:pt x="0" y="0"/>
                  </a:moveTo>
                  <a:lnTo>
                    <a:pt x="204395" y="10757"/>
                  </a:lnTo>
                  <a:lnTo>
                    <a:pt x="161364" y="1118795"/>
                  </a:lnTo>
                  <a:lnTo>
                    <a:pt x="118334" y="1161825"/>
                  </a:lnTo>
                  <a:lnTo>
                    <a:pt x="53788" y="11295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66532"/>
                </a:solidFill>
                <a:latin typeface="Arial Black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647303" y="1376979"/>
              <a:ext cx="828339" cy="8283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E66532"/>
                  </a:solidFill>
                  <a:latin typeface="Arial Black" pitchFamily="34" charset="0"/>
                </a:rPr>
                <a:t>S</a:t>
              </a:r>
              <a:endParaRPr lang="th-TH" sz="3600" b="1">
                <a:solidFill>
                  <a:srgbClr val="E66532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85172" y="1509950"/>
            <a:ext cx="3160957" cy="1626197"/>
            <a:chOff x="3498028" y="1021977"/>
            <a:chExt cx="3160957" cy="1626197"/>
          </a:xfrm>
        </p:grpSpPr>
        <p:sp>
          <p:nvSpPr>
            <p:cNvPr id="21" name="Oval 20"/>
            <p:cNvSpPr/>
            <p:nvPr/>
          </p:nvSpPr>
          <p:spPr>
            <a:xfrm>
              <a:off x="6250194" y="2237591"/>
              <a:ext cx="408791" cy="4087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rgbClr val="E66532"/>
                  </a:solidFill>
                  <a:latin typeface="Arial Black" pitchFamily="34" charset="0"/>
                </a:rPr>
                <a:t>O</a:t>
              </a:r>
              <a:endParaRPr lang="th-TH">
                <a:solidFill>
                  <a:srgbClr val="E66532"/>
                </a:solidFill>
                <a:latin typeface="Arial Black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498028" y="2239383"/>
              <a:ext cx="408791" cy="4087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rgbClr val="E66532"/>
                  </a:solidFill>
                  <a:latin typeface="Arial Black" pitchFamily="34" charset="0"/>
                </a:rPr>
                <a:t>O</a:t>
              </a:r>
              <a:endParaRPr lang="th-TH">
                <a:solidFill>
                  <a:srgbClr val="E66532"/>
                </a:solidFill>
                <a:latin typeface="Arial Black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658061" y="1021977"/>
              <a:ext cx="828339" cy="8283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smtClean="0">
                  <a:solidFill>
                    <a:srgbClr val="E66532"/>
                  </a:solidFill>
                  <a:latin typeface="Arial Black" pitchFamily="34" charset="0"/>
                </a:rPr>
                <a:t>S</a:t>
              </a:r>
              <a:endParaRPr lang="th-TH" sz="3600">
                <a:solidFill>
                  <a:srgbClr val="E66532"/>
                </a:solidFill>
                <a:latin typeface="Arial Black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3180000">
              <a:off x="4196117" y="1393172"/>
              <a:ext cx="204395" cy="1193499"/>
            </a:xfrm>
            <a:custGeom>
              <a:avLst/>
              <a:gdLst>
                <a:gd name="connsiteX0" fmla="*/ 10757 w 129092"/>
                <a:gd name="connsiteY0" fmla="*/ 0 h 1172583"/>
                <a:gd name="connsiteX1" fmla="*/ 129092 w 129092"/>
                <a:gd name="connsiteY1" fmla="*/ 0 h 1172583"/>
                <a:gd name="connsiteX2" fmla="*/ 107576 w 129092"/>
                <a:gd name="connsiteY2" fmla="*/ 1129553 h 1172583"/>
                <a:gd name="connsiteX3" fmla="*/ 64546 w 129092"/>
                <a:gd name="connsiteY3" fmla="*/ 1172583 h 1172583"/>
                <a:gd name="connsiteX4" fmla="*/ 0 w 129092"/>
                <a:gd name="connsiteY4" fmla="*/ 1140311 h 1172583"/>
                <a:gd name="connsiteX5" fmla="*/ 10757 w 129092"/>
                <a:gd name="connsiteY5" fmla="*/ 0 h 1172583"/>
                <a:gd name="connsiteX0" fmla="*/ 0 w 161365"/>
                <a:gd name="connsiteY0" fmla="*/ 0 h 1172583"/>
                <a:gd name="connsiteX1" fmla="*/ 161365 w 161365"/>
                <a:gd name="connsiteY1" fmla="*/ 0 h 1172583"/>
                <a:gd name="connsiteX2" fmla="*/ 139849 w 161365"/>
                <a:gd name="connsiteY2" fmla="*/ 1129553 h 1172583"/>
                <a:gd name="connsiteX3" fmla="*/ 96819 w 161365"/>
                <a:gd name="connsiteY3" fmla="*/ 1172583 h 1172583"/>
                <a:gd name="connsiteX4" fmla="*/ 32273 w 161365"/>
                <a:gd name="connsiteY4" fmla="*/ 1140311 h 1172583"/>
                <a:gd name="connsiteX5" fmla="*/ 0 w 161365"/>
                <a:gd name="connsiteY5" fmla="*/ 0 h 1172583"/>
                <a:gd name="connsiteX0" fmla="*/ 0 w 182880"/>
                <a:gd name="connsiteY0" fmla="*/ 10758 h 1172583"/>
                <a:gd name="connsiteX1" fmla="*/ 182880 w 182880"/>
                <a:gd name="connsiteY1" fmla="*/ 0 h 1172583"/>
                <a:gd name="connsiteX2" fmla="*/ 161364 w 182880"/>
                <a:gd name="connsiteY2" fmla="*/ 1129553 h 1172583"/>
                <a:gd name="connsiteX3" fmla="*/ 118334 w 182880"/>
                <a:gd name="connsiteY3" fmla="*/ 1172583 h 1172583"/>
                <a:gd name="connsiteX4" fmla="*/ 53788 w 182880"/>
                <a:gd name="connsiteY4" fmla="*/ 1140311 h 1172583"/>
                <a:gd name="connsiteX5" fmla="*/ 0 w 182880"/>
                <a:gd name="connsiteY5" fmla="*/ 10758 h 1172583"/>
                <a:gd name="connsiteX0" fmla="*/ 0 w 204395"/>
                <a:gd name="connsiteY0" fmla="*/ 0 h 1161825"/>
                <a:gd name="connsiteX1" fmla="*/ 204395 w 204395"/>
                <a:gd name="connsiteY1" fmla="*/ 10757 h 1161825"/>
                <a:gd name="connsiteX2" fmla="*/ 161364 w 204395"/>
                <a:gd name="connsiteY2" fmla="*/ 1118795 h 1161825"/>
                <a:gd name="connsiteX3" fmla="*/ 118334 w 204395"/>
                <a:gd name="connsiteY3" fmla="*/ 1161825 h 1161825"/>
                <a:gd name="connsiteX4" fmla="*/ 53788 w 204395"/>
                <a:gd name="connsiteY4" fmla="*/ 1129553 h 1161825"/>
                <a:gd name="connsiteX5" fmla="*/ 0 w 204395"/>
                <a:gd name="connsiteY5" fmla="*/ 0 h 1161825"/>
                <a:gd name="connsiteX0" fmla="*/ 0 w 204395"/>
                <a:gd name="connsiteY0" fmla="*/ 69570 h 1231395"/>
                <a:gd name="connsiteX1" fmla="*/ 102255 w 204395"/>
                <a:gd name="connsiteY1" fmla="*/ 0 h 1231395"/>
                <a:gd name="connsiteX2" fmla="*/ 204395 w 204395"/>
                <a:gd name="connsiteY2" fmla="*/ 80327 h 1231395"/>
                <a:gd name="connsiteX3" fmla="*/ 161364 w 204395"/>
                <a:gd name="connsiteY3" fmla="*/ 1188365 h 1231395"/>
                <a:gd name="connsiteX4" fmla="*/ 118334 w 204395"/>
                <a:gd name="connsiteY4" fmla="*/ 1231395 h 1231395"/>
                <a:gd name="connsiteX5" fmla="*/ 53788 w 204395"/>
                <a:gd name="connsiteY5" fmla="*/ 1199123 h 1231395"/>
                <a:gd name="connsiteX6" fmla="*/ 0 w 204395"/>
                <a:gd name="connsiteY6" fmla="*/ 69570 h 1231395"/>
                <a:gd name="connsiteX0" fmla="*/ 0 w 204395"/>
                <a:gd name="connsiteY0" fmla="*/ 31674 h 1193499"/>
                <a:gd name="connsiteX1" fmla="*/ 110524 w 204395"/>
                <a:gd name="connsiteY1" fmla="*/ 0 h 1193499"/>
                <a:gd name="connsiteX2" fmla="*/ 204395 w 204395"/>
                <a:gd name="connsiteY2" fmla="*/ 42431 h 1193499"/>
                <a:gd name="connsiteX3" fmla="*/ 161364 w 204395"/>
                <a:gd name="connsiteY3" fmla="*/ 1150469 h 1193499"/>
                <a:gd name="connsiteX4" fmla="*/ 118334 w 204395"/>
                <a:gd name="connsiteY4" fmla="*/ 1193499 h 1193499"/>
                <a:gd name="connsiteX5" fmla="*/ 53788 w 204395"/>
                <a:gd name="connsiteY5" fmla="*/ 1161227 h 1193499"/>
                <a:gd name="connsiteX6" fmla="*/ 0 w 204395"/>
                <a:gd name="connsiteY6" fmla="*/ 31674 h 119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395" h="1193499">
                  <a:moveTo>
                    <a:pt x="0" y="31674"/>
                  </a:moveTo>
                  <a:lnTo>
                    <a:pt x="110524" y="0"/>
                  </a:lnTo>
                  <a:lnTo>
                    <a:pt x="204395" y="42431"/>
                  </a:lnTo>
                  <a:lnTo>
                    <a:pt x="161364" y="1150469"/>
                  </a:lnTo>
                  <a:lnTo>
                    <a:pt x="118334" y="1193499"/>
                  </a:lnTo>
                  <a:lnTo>
                    <a:pt x="53788" y="1161227"/>
                  </a:lnTo>
                  <a:lnTo>
                    <a:pt x="0" y="31674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66532"/>
                </a:solidFill>
                <a:latin typeface="Arial Black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 rot="18420000" flipH="1">
              <a:off x="5768526" y="1384206"/>
              <a:ext cx="204395" cy="1193499"/>
            </a:xfrm>
            <a:custGeom>
              <a:avLst/>
              <a:gdLst>
                <a:gd name="connsiteX0" fmla="*/ 10757 w 129092"/>
                <a:gd name="connsiteY0" fmla="*/ 0 h 1172583"/>
                <a:gd name="connsiteX1" fmla="*/ 129092 w 129092"/>
                <a:gd name="connsiteY1" fmla="*/ 0 h 1172583"/>
                <a:gd name="connsiteX2" fmla="*/ 107576 w 129092"/>
                <a:gd name="connsiteY2" fmla="*/ 1129553 h 1172583"/>
                <a:gd name="connsiteX3" fmla="*/ 64546 w 129092"/>
                <a:gd name="connsiteY3" fmla="*/ 1172583 h 1172583"/>
                <a:gd name="connsiteX4" fmla="*/ 0 w 129092"/>
                <a:gd name="connsiteY4" fmla="*/ 1140311 h 1172583"/>
                <a:gd name="connsiteX5" fmla="*/ 10757 w 129092"/>
                <a:gd name="connsiteY5" fmla="*/ 0 h 1172583"/>
                <a:gd name="connsiteX0" fmla="*/ 0 w 161365"/>
                <a:gd name="connsiteY0" fmla="*/ 0 h 1172583"/>
                <a:gd name="connsiteX1" fmla="*/ 161365 w 161365"/>
                <a:gd name="connsiteY1" fmla="*/ 0 h 1172583"/>
                <a:gd name="connsiteX2" fmla="*/ 139849 w 161365"/>
                <a:gd name="connsiteY2" fmla="*/ 1129553 h 1172583"/>
                <a:gd name="connsiteX3" fmla="*/ 96819 w 161365"/>
                <a:gd name="connsiteY3" fmla="*/ 1172583 h 1172583"/>
                <a:gd name="connsiteX4" fmla="*/ 32273 w 161365"/>
                <a:gd name="connsiteY4" fmla="*/ 1140311 h 1172583"/>
                <a:gd name="connsiteX5" fmla="*/ 0 w 161365"/>
                <a:gd name="connsiteY5" fmla="*/ 0 h 1172583"/>
                <a:gd name="connsiteX0" fmla="*/ 0 w 182880"/>
                <a:gd name="connsiteY0" fmla="*/ 10758 h 1172583"/>
                <a:gd name="connsiteX1" fmla="*/ 182880 w 182880"/>
                <a:gd name="connsiteY1" fmla="*/ 0 h 1172583"/>
                <a:gd name="connsiteX2" fmla="*/ 161364 w 182880"/>
                <a:gd name="connsiteY2" fmla="*/ 1129553 h 1172583"/>
                <a:gd name="connsiteX3" fmla="*/ 118334 w 182880"/>
                <a:gd name="connsiteY3" fmla="*/ 1172583 h 1172583"/>
                <a:gd name="connsiteX4" fmla="*/ 53788 w 182880"/>
                <a:gd name="connsiteY4" fmla="*/ 1140311 h 1172583"/>
                <a:gd name="connsiteX5" fmla="*/ 0 w 182880"/>
                <a:gd name="connsiteY5" fmla="*/ 10758 h 1172583"/>
                <a:gd name="connsiteX0" fmla="*/ 0 w 204395"/>
                <a:gd name="connsiteY0" fmla="*/ 0 h 1161825"/>
                <a:gd name="connsiteX1" fmla="*/ 204395 w 204395"/>
                <a:gd name="connsiteY1" fmla="*/ 10757 h 1161825"/>
                <a:gd name="connsiteX2" fmla="*/ 161364 w 204395"/>
                <a:gd name="connsiteY2" fmla="*/ 1118795 h 1161825"/>
                <a:gd name="connsiteX3" fmla="*/ 118334 w 204395"/>
                <a:gd name="connsiteY3" fmla="*/ 1161825 h 1161825"/>
                <a:gd name="connsiteX4" fmla="*/ 53788 w 204395"/>
                <a:gd name="connsiteY4" fmla="*/ 1129553 h 1161825"/>
                <a:gd name="connsiteX5" fmla="*/ 0 w 204395"/>
                <a:gd name="connsiteY5" fmla="*/ 0 h 1161825"/>
                <a:gd name="connsiteX0" fmla="*/ 0 w 204395"/>
                <a:gd name="connsiteY0" fmla="*/ 69570 h 1231395"/>
                <a:gd name="connsiteX1" fmla="*/ 102255 w 204395"/>
                <a:gd name="connsiteY1" fmla="*/ 0 h 1231395"/>
                <a:gd name="connsiteX2" fmla="*/ 204395 w 204395"/>
                <a:gd name="connsiteY2" fmla="*/ 80327 h 1231395"/>
                <a:gd name="connsiteX3" fmla="*/ 161364 w 204395"/>
                <a:gd name="connsiteY3" fmla="*/ 1188365 h 1231395"/>
                <a:gd name="connsiteX4" fmla="*/ 118334 w 204395"/>
                <a:gd name="connsiteY4" fmla="*/ 1231395 h 1231395"/>
                <a:gd name="connsiteX5" fmla="*/ 53788 w 204395"/>
                <a:gd name="connsiteY5" fmla="*/ 1199123 h 1231395"/>
                <a:gd name="connsiteX6" fmla="*/ 0 w 204395"/>
                <a:gd name="connsiteY6" fmla="*/ 69570 h 1231395"/>
                <a:gd name="connsiteX0" fmla="*/ 0 w 204395"/>
                <a:gd name="connsiteY0" fmla="*/ 31674 h 1193499"/>
                <a:gd name="connsiteX1" fmla="*/ 110524 w 204395"/>
                <a:gd name="connsiteY1" fmla="*/ 0 h 1193499"/>
                <a:gd name="connsiteX2" fmla="*/ 204395 w 204395"/>
                <a:gd name="connsiteY2" fmla="*/ 42431 h 1193499"/>
                <a:gd name="connsiteX3" fmla="*/ 161364 w 204395"/>
                <a:gd name="connsiteY3" fmla="*/ 1150469 h 1193499"/>
                <a:gd name="connsiteX4" fmla="*/ 118334 w 204395"/>
                <a:gd name="connsiteY4" fmla="*/ 1193499 h 1193499"/>
                <a:gd name="connsiteX5" fmla="*/ 53788 w 204395"/>
                <a:gd name="connsiteY5" fmla="*/ 1161227 h 1193499"/>
                <a:gd name="connsiteX6" fmla="*/ 0 w 204395"/>
                <a:gd name="connsiteY6" fmla="*/ 31674 h 119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395" h="1193499">
                  <a:moveTo>
                    <a:pt x="0" y="31674"/>
                  </a:moveTo>
                  <a:lnTo>
                    <a:pt x="110524" y="0"/>
                  </a:lnTo>
                  <a:lnTo>
                    <a:pt x="204395" y="42431"/>
                  </a:lnTo>
                  <a:lnTo>
                    <a:pt x="161364" y="1150469"/>
                  </a:lnTo>
                  <a:lnTo>
                    <a:pt x="118334" y="1193499"/>
                  </a:lnTo>
                  <a:lnTo>
                    <a:pt x="53788" y="1161227"/>
                  </a:lnTo>
                  <a:lnTo>
                    <a:pt x="0" y="31674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66532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630027" y="4663584"/>
            <a:ext cx="720762" cy="839097"/>
            <a:chOff x="5034579" y="4216998"/>
            <a:chExt cx="720762" cy="839097"/>
          </a:xfrm>
        </p:grpSpPr>
        <p:sp>
          <p:nvSpPr>
            <p:cNvPr id="54" name="Down Arrow 53"/>
            <p:cNvSpPr/>
            <p:nvPr/>
          </p:nvSpPr>
          <p:spPr>
            <a:xfrm>
              <a:off x="5034579" y="4216998"/>
              <a:ext cx="580913" cy="83909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109882" y="4303058"/>
              <a:ext cx="645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latin typeface="Symbol" pitchFamily="18" charset="2"/>
                </a:rPr>
                <a:t>s</a:t>
              </a:r>
              <a:r>
                <a:rPr lang="en-US" baseline="-25000" smtClean="0">
                  <a:latin typeface="Arial" pitchFamily="34" charset="0"/>
                </a:rPr>
                <a:t>v</a:t>
              </a:r>
              <a:r>
                <a:rPr lang="en-US" smtClean="0">
                  <a:latin typeface="Arial" pitchFamily="34" charset="0"/>
                </a:rPr>
                <a:t>’</a:t>
              </a:r>
              <a:endParaRPr lang="th-TH">
                <a:latin typeface="Symbol" pitchFamily="18" charset="2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6383978" y="4197398"/>
            <a:ext cx="839097" cy="591673"/>
            <a:chOff x="5714104" y="4208031"/>
            <a:chExt cx="839097" cy="591673"/>
          </a:xfrm>
        </p:grpSpPr>
        <p:sp>
          <p:nvSpPr>
            <p:cNvPr id="55" name="Down Arrow 54"/>
            <p:cNvSpPr/>
            <p:nvPr/>
          </p:nvSpPr>
          <p:spPr>
            <a:xfrm rot="18600384">
              <a:off x="5843196" y="4089699"/>
              <a:ext cx="580913" cy="83909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810922" y="4208031"/>
              <a:ext cx="645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latin typeface="Symbol" pitchFamily="18" charset="2"/>
                </a:rPr>
                <a:t>s</a:t>
              </a:r>
              <a:r>
                <a:rPr lang="en-US" baseline="-25000" smtClean="0">
                  <a:latin typeface="Arial" pitchFamily="34" charset="0"/>
                </a:rPr>
                <a:t>v</a:t>
              </a:r>
              <a:endParaRPr lang="th-TH" baseline="-25000">
                <a:latin typeface="Symbol" pitchFamily="18" charset="2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4526074" y="4199069"/>
            <a:ext cx="891092" cy="580913"/>
            <a:chOff x="3973158" y="4199069"/>
            <a:chExt cx="891092" cy="580913"/>
          </a:xfrm>
        </p:grpSpPr>
        <p:sp>
          <p:nvSpPr>
            <p:cNvPr id="56" name="Down Arrow 55"/>
            <p:cNvSpPr/>
            <p:nvPr/>
          </p:nvSpPr>
          <p:spPr>
            <a:xfrm rot="2999616" flipH="1">
              <a:off x="4102250" y="4069977"/>
              <a:ext cx="580913" cy="83909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218791" y="4229547"/>
              <a:ext cx="645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latin typeface="Arial" pitchFamily="34" charset="0"/>
                </a:rPr>
                <a:t>c</a:t>
              </a:r>
              <a:r>
                <a:rPr lang="en-US" baseline="-25000" smtClean="0">
                  <a:latin typeface="Arial" pitchFamily="34" charset="0"/>
                </a:rPr>
                <a:t>2</a:t>
              </a:r>
              <a:endParaRPr lang="th-TH" baseline="-25000">
                <a:latin typeface="Symbol" pitchFamily="18" charset="2"/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4483043" y="2266827"/>
            <a:ext cx="2795195" cy="1516285"/>
            <a:chOff x="3930127" y="2266827"/>
            <a:chExt cx="2795195" cy="1516285"/>
          </a:xfrm>
        </p:grpSpPr>
        <p:sp>
          <p:nvSpPr>
            <p:cNvPr id="38" name="Freeform 37"/>
            <p:cNvSpPr/>
            <p:nvPr/>
          </p:nvSpPr>
          <p:spPr>
            <a:xfrm rot="16200000">
              <a:off x="5834229" y="2456330"/>
              <a:ext cx="204395" cy="1161825"/>
            </a:xfrm>
            <a:custGeom>
              <a:avLst/>
              <a:gdLst>
                <a:gd name="connsiteX0" fmla="*/ 10757 w 129092"/>
                <a:gd name="connsiteY0" fmla="*/ 0 h 1172583"/>
                <a:gd name="connsiteX1" fmla="*/ 129092 w 129092"/>
                <a:gd name="connsiteY1" fmla="*/ 0 h 1172583"/>
                <a:gd name="connsiteX2" fmla="*/ 107576 w 129092"/>
                <a:gd name="connsiteY2" fmla="*/ 1129553 h 1172583"/>
                <a:gd name="connsiteX3" fmla="*/ 64546 w 129092"/>
                <a:gd name="connsiteY3" fmla="*/ 1172583 h 1172583"/>
                <a:gd name="connsiteX4" fmla="*/ 0 w 129092"/>
                <a:gd name="connsiteY4" fmla="*/ 1140311 h 1172583"/>
                <a:gd name="connsiteX5" fmla="*/ 10757 w 129092"/>
                <a:gd name="connsiteY5" fmla="*/ 0 h 1172583"/>
                <a:gd name="connsiteX0" fmla="*/ 0 w 161365"/>
                <a:gd name="connsiteY0" fmla="*/ 0 h 1172583"/>
                <a:gd name="connsiteX1" fmla="*/ 161365 w 161365"/>
                <a:gd name="connsiteY1" fmla="*/ 0 h 1172583"/>
                <a:gd name="connsiteX2" fmla="*/ 139849 w 161365"/>
                <a:gd name="connsiteY2" fmla="*/ 1129553 h 1172583"/>
                <a:gd name="connsiteX3" fmla="*/ 96819 w 161365"/>
                <a:gd name="connsiteY3" fmla="*/ 1172583 h 1172583"/>
                <a:gd name="connsiteX4" fmla="*/ 32273 w 161365"/>
                <a:gd name="connsiteY4" fmla="*/ 1140311 h 1172583"/>
                <a:gd name="connsiteX5" fmla="*/ 0 w 161365"/>
                <a:gd name="connsiteY5" fmla="*/ 0 h 1172583"/>
                <a:gd name="connsiteX0" fmla="*/ 0 w 182880"/>
                <a:gd name="connsiteY0" fmla="*/ 10758 h 1172583"/>
                <a:gd name="connsiteX1" fmla="*/ 182880 w 182880"/>
                <a:gd name="connsiteY1" fmla="*/ 0 h 1172583"/>
                <a:gd name="connsiteX2" fmla="*/ 161364 w 182880"/>
                <a:gd name="connsiteY2" fmla="*/ 1129553 h 1172583"/>
                <a:gd name="connsiteX3" fmla="*/ 118334 w 182880"/>
                <a:gd name="connsiteY3" fmla="*/ 1172583 h 1172583"/>
                <a:gd name="connsiteX4" fmla="*/ 53788 w 182880"/>
                <a:gd name="connsiteY4" fmla="*/ 1140311 h 1172583"/>
                <a:gd name="connsiteX5" fmla="*/ 0 w 182880"/>
                <a:gd name="connsiteY5" fmla="*/ 10758 h 1172583"/>
                <a:gd name="connsiteX0" fmla="*/ 0 w 204395"/>
                <a:gd name="connsiteY0" fmla="*/ 0 h 1161825"/>
                <a:gd name="connsiteX1" fmla="*/ 204395 w 204395"/>
                <a:gd name="connsiteY1" fmla="*/ 10757 h 1161825"/>
                <a:gd name="connsiteX2" fmla="*/ 161364 w 204395"/>
                <a:gd name="connsiteY2" fmla="*/ 1118795 h 1161825"/>
                <a:gd name="connsiteX3" fmla="*/ 118334 w 204395"/>
                <a:gd name="connsiteY3" fmla="*/ 1161825 h 1161825"/>
                <a:gd name="connsiteX4" fmla="*/ 53788 w 204395"/>
                <a:gd name="connsiteY4" fmla="*/ 1129553 h 1161825"/>
                <a:gd name="connsiteX5" fmla="*/ 0 w 204395"/>
                <a:gd name="connsiteY5" fmla="*/ 0 h 116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395" h="1161825">
                  <a:moveTo>
                    <a:pt x="0" y="0"/>
                  </a:moveTo>
                  <a:lnTo>
                    <a:pt x="204395" y="10757"/>
                  </a:lnTo>
                  <a:lnTo>
                    <a:pt x="161364" y="1118795"/>
                  </a:lnTo>
                  <a:lnTo>
                    <a:pt x="118334" y="1161825"/>
                  </a:lnTo>
                  <a:lnTo>
                    <a:pt x="53788" y="11295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66532"/>
                </a:solidFill>
                <a:latin typeface="Arial Black" pitchFamily="34" charset="0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 rot="5400000" flipH="1">
              <a:off x="4620408" y="2458123"/>
              <a:ext cx="204395" cy="1161825"/>
            </a:xfrm>
            <a:custGeom>
              <a:avLst/>
              <a:gdLst>
                <a:gd name="connsiteX0" fmla="*/ 10757 w 129092"/>
                <a:gd name="connsiteY0" fmla="*/ 0 h 1172583"/>
                <a:gd name="connsiteX1" fmla="*/ 129092 w 129092"/>
                <a:gd name="connsiteY1" fmla="*/ 0 h 1172583"/>
                <a:gd name="connsiteX2" fmla="*/ 107576 w 129092"/>
                <a:gd name="connsiteY2" fmla="*/ 1129553 h 1172583"/>
                <a:gd name="connsiteX3" fmla="*/ 64546 w 129092"/>
                <a:gd name="connsiteY3" fmla="*/ 1172583 h 1172583"/>
                <a:gd name="connsiteX4" fmla="*/ 0 w 129092"/>
                <a:gd name="connsiteY4" fmla="*/ 1140311 h 1172583"/>
                <a:gd name="connsiteX5" fmla="*/ 10757 w 129092"/>
                <a:gd name="connsiteY5" fmla="*/ 0 h 1172583"/>
                <a:gd name="connsiteX0" fmla="*/ 0 w 161365"/>
                <a:gd name="connsiteY0" fmla="*/ 0 h 1172583"/>
                <a:gd name="connsiteX1" fmla="*/ 161365 w 161365"/>
                <a:gd name="connsiteY1" fmla="*/ 0 h 1172583"/>
                <a:gd name="connsiteX2" fmla="*/ 139849 w 161365"/>
                <a:gd name="connsiteY2" fmla="*/ 1129553 h 1172583"/>
                <a:gd name="connsiteX3" fmla="*/ 96819 w 161365"/>
                <a:gd name="connsiteY3" fmla="*/ 1172583 h 1172583"/>
                <a:gd name="connsiteX4" fmla="*/ 32273 w 161365"/>
                <a:gd name="connsiteY4" fmla="*/ 1140311 h 1172583"/>
                <a:gd name="connsiteX5" fmla="*/ 0 w 161365"/>
                <a:gd name="connsiteY5" fmla="*/ 0 h 1172583"/>
                <a:gd name="connsiteX0" fmla="*/ 0 w 182880"/>
                <a:gd name="connsiteY0" fmla="*/ 10758 h 1172583"/>
                <a:gd name="connsiteX1" fmla="*/ 182880 w 182880"/>
                <a:gd name="connsiteY1" fmla="*/ 0 h 1172583"/>
                <a:gd name="connsiteX2" fmla="*/ 161364 w 182880"/>
                <a:gd name="connsiteY2" fmla="*/ 1129553 h 1172583"/>
                <a:gd name="connsiteX3" fmla="*/ 118334 w 182880"/>
                <a:gd name="connsiteY3" fmla="*/ 1172583 h 1172583"/>
                <a:gd name="connsiteX4" fmla="*/ 53788 w 182880"/>
                <a:gd name="connsiteY4" fmla="*/ 1140311 h 1172583"/>
                <a:gd name="connsiteX5" fmla="*/ 0 w 182880"/>
                <a:gd name="connsiteY5" fmla="*/ 10758 h 1172583"/>
                <a:gd name="connsiteX0" fmla="*/ 0 w 204395"/>
                <a:gd name="connsiteY0" fmla="*/ 0 h 1161825"/>
                <a:gd name="connsiteX1" fmla="*/ 204395 w 204395"/>
                <a:gd name="connsiteY1" fmla="*/ 10757 h 1161825"/>
                <a:gd name="connsiteX2" fmla="*/ 161364 w 204395"/>
                <a:gd name="connsiteY2" fmla="*/ 1118795 h 1161825"/>
                <a:gd name="connsiteX3" fmla="*/ 118334 w 204395"/>
                <a:gd name="connsiteY3" fmla="*/ 1161825 h 1161825"/>
                <a:gd name="connsiteX4" fmla="*/ 53788 w 204395"/>
                <a:gd name="connsiteY4" fmla="*/ 1129553 h 1161825"/>
                <a:gd name="connsiteX5" fmla="*/ 0 w 204395"/>
                <a:gd name="connsiteY5" fmla="*/ 0 h 116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395" h="1161825">
                  <a:moveTo>
                    <a:pt x="0" y="0"/>
                  </a:moveTo>
                  <a:lnTo>
                    <a:pt x="204395" y="10757"/>
                  </a:lnTo>
                  <a:lnTo>
                    <a:pt x="161364" y="1118795"/>
                  </a:lnTo>
                  <a:lnTo>
                    <a:pt x="118334" y="1161825"/>
                  </a:lnTo>
                  <a:lnTo>
                    <a:pt x="53788" y="11295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66532"/>
                </a:solidFill>
                <a:latin typeface="Arial Black" pitchFamily="34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 flipV="1">
              <a:off x="6275295" y="2361189"/>
              <a:ext cx="450027" cy="1344827"/>
              <a:chOff x="4875008" y="1688950"/>
              <a:chExt cx="613184" cy="1832393"/>
            </a:xfrm>
          </p:grpSpPr>
          <p:sp>
            <p:nvSpPr>
              <p:cNvPr id="42" name="Freeform 41"/>
              <p:cNvSpPr/>
              <p:nvPr/>
            </p:nvSpPr>
            <p:spPr>
              <a:xfrm>
                <a:off x="4875008" y="1688950"/>
                <a:ext cx="611391" cy="905443"/>
              </a:xfrm>
              <a:custGeom>
                <a:avLst/>
                <a:gdLst>
                  <a:gd name="connsiteX0" fmla="*/ 374724 w 744070"/>
                  <a:gd name="connsiteY0" fmla="*/ 1068593 h 1068593"/>
                  <a:gd name="connsiteX1" fmla="*/ 51995 w 744070"/>
                  <a:gd name="connsiteY1" fmla="*/ 154193 h 1068593"/>
                  <a:gd name="connsiteX2" fmla="*/ 686696 w 744070"/>
                  <a:gd name="connsiteY2" fmla="*/ 154193 h 1068593"/>
                  <a:gd name="connsiteX3" fmla="*/ 374724 w 744070"/>
                  <a:gd name="connsiteY3" fmla="*/ 1068593 h 1068593"/>
                  <a:gd name="connsiteX0" fmla="*/ 374724 w 686696"/>
                  <a:gd name="connsiteY0" fmla="*/ 1183350 h 1183350"/>
                  <a:gd name="connsiteX1" fmla="*/ 51995 w 686696"/>
                  <a:gd name="connsiteY1" fmla="*/ 268950 h 1183350"/>
                  <a:gd name="connsiteX2" fmla="*/ 374724 w 686696"/>
                  <a:gd name="connsiteY2" fmla="*/ 0 h 1183350"/>
                  <a:gd name="connsiteX3" fmla="*/ 686696 w 686696"/>
                  <a:gd name="connsiteY3" fmla="*/ 268950 h 1183350"/>
                  <a:gd name="connsiteX4" fmla="*/ 374724 w 686696"/>
                  <a:gd name="connsiteY4" fmla="*/ 1183350 h 1183350"/>
                  <a:gd name="connsiteX0" fmla="*/ 353209 w 665181"/>
                  <a:gd name="connsiteY0" fmla="*/ 1192315 h 1201280"/>
                  <a:gd name="connsiteX1" fmla="*/ 51995 w 665181"/>
                  <a:gd name="connsiteY1" fmla="*/ 224127 h 1201280"/>
                  <a:gd name="connsiteX2" fmla="*/ 353209 w 665181"/>
                  <a:gd name="connsiteY2" fmla="*/ 8965 h 1201280"/>
                  <a:gd name="connsiteX3" fmla="*/ 665181 w 665181"/>
                  <a:gd name="connsiteY3" fmla="*/ 277915 h 1201280"/>
                  <a:gd name="connsiteX4" fmla="*/ 353209 w 665181"/>
                  <a:gd name="connsiteY4" fmla="*/ 1192315 h 1201280"/>
                  <a:gd name="connsiteX0" fmla="*/ 353209 w 665181"/>
                  <a:gd name="connsiteY0" fmla="*/ 1183350 h 1183350"/>
                  <a:gd name="connsiteX1" fmla="*/ 51995 w 665181"/>
                  <a:gd name="connsiteY1" fmla="*/ 268951 h 1183350"/>
                  <a:gd name="connsiteX2" fmla="*/ 353209 w 665181"/>
                  <a:gd name="connsiteY2" fmla="*/ 0 h 1183350"/>
                  <a:gd name="connsiteX3" fmla="*/ 665181 w 665181"/>
                  <a:gd name="connsiteY3" fmla="*/ 268950 h 1183350"/>
                  <a:gd name="connsiteX4" fmla="*/ 353209 w 665181"/>
                  <a:gd name="connsiteY4" fmla="*/ 1183350 h 1183350"/>
                  <a:gd name="connsiteX0" fmla="*/ 320936 w 632908"/>
                  <a:gd name="connsiteY0" fmla="*/ 1188729 h 1194108"/>
                  <a:gd name="connsiteX1" fmla="*/ 51995 w 632908"/>
                  <a:gd name="connsiteY1" fmla="*/ 242057 h 1194108"/>
                  <a:gd name="connsiteX2" fmla="*/ 320936 w 632908"/>
                  <a:gd name="connsiteY2" fmla="*/ 5379 h 1194108"/>
                  <a:gd name="connsiteX3" fmla="*/ 632908 w 632908"/>
                  <a:gd name="connsiteY3" fmla="*/ 274329 h 1194108"/>
                  <a:gd name="connsiteX4" fmla="*/ 320936 w 632908"/>
                  <a:gd name="connsiteY4" fmla="*/ 1188729 h 1194108"/>
                  <a:gd name="connsiteX0" fmla="*/ 342451 w 654423"/>
                  <a:gd name="connsiteY0" fmla="*/ 1185143 h 1186936"/>
                  <a:gd name="connsiteX1" fmla="*/ 51995 w 654423"/>
                  <a:gd name="connsiteY1" fmla="*/ 281502 h 1186936"/>
                  <a:gd name="connsiteX2" fmla="*/ 342451 w 654423"/>
                  <a:gd name="connsiteY2" fmla="*/ 1793 h 1186936"/>
                  <a:gd name="connsiteX3" fmla="*/ 654423 w 654423"/>
                  <a:gd name="connsiteY3" fmla="*/ 270743 h 1186936"/>
                  <a:gd name="connsiteX4" fmla="*/ 342451 w 654423"/>
                  <a:gd name="connsiteY4" fmla="*/ 1185143 h 1186936"/>
                  <a:gd name="connsiteX0" fmla="*/ 299420 w 611392"/>
                  <a:gd name="connsiteY0" fmla="*/ 1185143 h 1186936"/>
                  <a:gd name="connsiteX1" fmla="*/ 8964 w 611392"/>
                  <a:gd name="connsiteY1" fmla="*/ 281502 h 1186936"/>
                  <a:gd name="connsiteX2" fmla="*/ 299420 w 611392"/>
                  <a:gd name="connsiteY2" fmla="*/ 1793 h 1186936"/>
                  <a:gd name="connsiteX3" fmla="*/ 611392 w 611392"/>
                  <a:gd name="connsiteY3" fmla="*/ 270743 h 1186936"/>
                  <a:gd name="connsiteX4" fmla="*/ 299420 w 611392"/>
                  <a:gd name="connsiteY4" fmla="*/ 1185143 h 1186936"/>
                  <a:gd name="connsiteX0" fmla="*/ 299420 w 611392"/>
                  <a:gd name="connsiteY0" fmla="*/ 1192314 h 1201278"/>
                  <a:gd name="connsiteX1" fmla="*/ 8964 w 611392"/>
                  <a:gd name="connsiteY1" fmla="*/ 288673 h 1201278"/>
                  <a:gd name="connsiteX2" fmla="*/ 299420 w 611392"/>
                  <a:gd name="connsiteY2" fmla="*/ 8964 h 1201278"/>
                  <a:gd name="connsiteX3" fmla="*/ 611392 w 611392"/>
                  <a:gd name="connsiteY3" fmla="*/ 342460 h 1201278"/>
                  <a:gd name="connsiteX4" fmla="*/ 299420 w 611392"/>
                  <a:gd name="connsiteY4" fmla="*/ 1192314 h 1201278"/>
                  <a:gd name="connsiteX0" fmla="*/ 299420 w 600634"/>
                  <a:gd name="connsiteY0" fmla="*/ 1183350 h 1183350"/>
                  <a:gd name="connsiteX1" fmla="*/ 8964 w 600634"/>
                  <a:gd name="connsiteY1" fmla="*/ 279709 h 1183350"/>
                  <a:gd name="connsiteX2" fmla="*/ 299420 w 600634"/>
                  <a:gd name="connsiteY2" fmla="*/ 0 h 1183350"/>
                  <a:gd name="connsiteX3" fmla="*/ 600634 w 600634"/>
                  <a:gd name="connsiteY3" fmla="*/ 279708 h 1183350"/>
                  <a:gd name="connsiteX4" fmla="*/ 299420 w 600634"/>
                  <a:gd name="connsiteY4" fmla="*/ 1183350 h 1183350"/>
                  <a:gd name="connsiteX0" fmla="*/ 310177 w 611391"/>
                  <a:gd name="connsiteY0" fmla="*/ 1185143 h 1186936"/>
                  <a:gd name="connsiteX1" fmla="*/ 8964 w 611391"/>
                  <a:gd name="connsiteY1" fmla="*/ 292260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10177 w 611391"/>
                  <a:gd name="connsiteY0" fmla="*/ 1185143 h 1186936"/>
                  <a:gd name="connsiteX1" fmla="*/ 8964 w 611391"/>
                  <a:gd name="connsiteY1" fmla="*/ 270745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42450 w 616770"/>
                  <a:gd name="connsiteY0" fmla="*/ 1195901 h 1197694"/>
                  <a:gd name="connsiteX1" fmla="*/ 8964 w 616770"/>
                  <a:gd name="connsiteY1" fmla="*/ 270745 h 1197694"/>
                  <a:gd name="connsiteX2" fmla="*/ 310177 w 616770"/>
                  <a:gd name="connsiteY2" fmla="*/ 1793 h 1197694"/>
                  <a:gd name="connsiteX3" fmla="*/ 611391 w 616770"/>
                  <a:gd name="connsiteY3" fmla="*/ 281501 h 1197694"/>
                  <a:gd name="connsiteX4" fmla="*/ 342450 w 616770"/>
                  <a:gd name="connsiteY4" fmla="*/ 1195901 h 1197694"/>
                  <a:gd name="connsiteX0" fmla="*/ 331692 w 614977"/>
                  <a:gd name="connsiteY0" fmla="*/ 1163628 h 1165421"/>
                  <a:gd name="connsiteX1" fmla="*/ 8964 w 614977"/>
                  <a:gd name="connsiteY1" fmla="*/ 270745 h 1165421"/>
                  <a:gd name="connsiteX2" fmla="*/ 310177 w 614977"/>
                  <a:gd name="connsiteY2" fmla="*/ 1793 h 1165421"/>
                  <a:gd name="connsiteX3" fmla="*/ 611391 w 614977"/>
                  <a:gd name="connsiteY3" fmla="*/ 281501 h 1165421"/>
                  <a:gd name="connsiteX4" fmla="*/ 331692 w 614977"/>
                  <a:gd name="connsiteY4" fmla="*/ 1163628 h 1165421"/>
                  <a:gd name="connsiteX0" fmla="*/ 331692 w 614977"/>
                  <a:gd name="connsiteY0" fmla="*/ 1120597 h 1122390"/>
                  <a:gd name="connsiteX1" fmla="*/ 8964 w 614977"/>
                  <a:gd name="connsiteY1" fmla="*/ 270745 h 1122390"/>
                  <a:gd name="connsiteX2" fmla="*/ 310177 w 614977"/>
                  <a:gd name="connsiteY2" fmla="*/ 1793 h 1122390"/>
                  <a:gd name="connsiteX3" fmla="*/ 611391 w 614977"/>
                  <a:gd name="connsiteY3" fmla="*/ 281501 h 1122390"/>
                  <a:gd name="connsiteX4" fmla="*/ 331692 w 614977"/>
                  <a:gd name="connsiteY4" fmla="*/ 1120597 h 1122390"/>
                  <a:gd name="connsiteX0" fmla="*/ 310177 w 611391"/>
                  <a:gd name="connsiteY0" fmla="*/ 1120597 h 1122390"/>
                  <a:gd name="connsiteX1" fmla="*/ 8964 w 611391"/>
                  <a:gd name="connsiteY1" fmla="*/ 270745 h 1122390"/>
                  <a:gd name="connsiteX2" fmla="*/ 310177 w 611391"/>
                  <a:gd name="connsiteY2" fmla="*/ 1793 h 1122390"/>
                  <a:gd name="connsiteX3" fmla="*/ 611391 w 611391"/>
                  <a:gd name="connsiteY3" fmla="*/ 281501 h 1122390"/>
                  <a:gd name="connsiteX4" fmla="*/ 310177 w 611391"/>
                  <a:gd name="connsiteY4" fmla="*/ 1120597 h 112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1391" h="1122390">
                    <a:moveTo>
                      <a:pt x="310177" y="1120597"/>
                    </a:moveTo>
                    <a:cubicBezTo>
                      <a:pt x="209773" y="1118804"/>
                      <a:pt x="0" y="476933"/>
                      <a:pt x="8964" y="270745"/>
                    </a:cubicBezTo>
                    <a:cubicBezTo>
                      <a:pt x="7171" y="100414"/>
                      <a:pt x="209773" y="0"/>
                      <a:pt x="310177" y="1793"/>
                    </a:cubicBezTo>
                    <a:cubicBezTo>
                      <a:pt x="410581" y="3586"/>
                      <a:pt x="611391" y="95034"/>
                      <a:pt x="611391" y="281501"/>
                    </a:cubicBezTo>
                    <a:cubicBezTo>
                      <a:pt x="611391" y="467968"/>
                      <a:pt x="410581" y="1122390"/>
                      <a:pt x="310177" y="1120597"/>
                    </a:cubicBez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3" name="Freeform 42"/>
              <p:cNvSpPr/>
              <p:nvPr/>
            </p:nvSpPr>
            <p:spPr>
              <a:xfrm flipV="1">
                <a:off x="4876801" y="2615900"/>
                <a:ext cx="611391" cy="905443"/>
              </a:xfrm>
              <a:custGeom>
                <a:avLst/>
                <a:gdLst>
                  <a:gd name="connsiteX0" fmla="*/ 374724 w 744070"/>
                  <a:gd name="connsiteY0" fmla="*/ 1068593 h 1068593"/>
                  <a:gd name="connsiteX1" fmla="*/ 51995 w 744070"/>
                  <a:gd name="connsiteY1" fmla="*/ 154193 h 1068593"/>
                  <a:gd name="connsiteX2" fmla="*/ 686696 w 744070"/>
                  <a:gd name="connsiteY2" fmla="*/ 154193 h 1068593"/>
                  <a:gd name="connsiteX3" fmla="*/ 374724 w 744070"/>
                  <a:gd name="connsiteY3" fmla="*/ 1068593 h 1068593"/>
                  <a:gd name="connsiteX0" fmla="*/ 374724 w 686696"/>
                  <a:gd name="connsiteY0" fmla="*/ 1183350 h 1183350"/>
                  <a:gd name="connsiteX1" fmla="*/ 51995 w 686696"/>
                  <a:gd name="connsiteY1" fmla="*/ 268950 h 1183350"/>
                  <a:gd name="connsiteX2" fmla="*/ 374724 w 686696"/>
                  <a:gd name="connsiteY2" fmla="*/ 0 h 1183350"/>
                  <a:gd name="connsiteX3" fmla="*/ 686696 w 686696"/>
                  <a:gd name="connsiteY3" fmla="*/ 268950 h 1183350"/>
                  <a:gd name="connsiteX4" fmla="*/ 374724 w 686696"/>
                  <a:gd name="connsiteY4" fmla="*/ 1183350 h 1183350"/>
                  <a:gd name="connsiteX0" fmla="*/ 353209 w 665181"/>
                  <a:gd name="connsiteY0" fmla="*/ 1192315 h 1201280"/>
                  <a:gd name="connsiteX1" fmla="*/ 51995 w 665181"/>
                  <a:gd name="connsiteY1" fmla="*/ 224127 h 1201280"/>
                  <a:gd name="connsiteX2" fmla="*/ 353209 w 665181"/>
                  <a:gd name="connsiteY2" fmla="*/ 8965 h 1201280"/>
                  <a:gd name="connsiteX3" fmla="*/ 665181 w 665181"/>
                  <a:gd name="connsiteY3" fmla="*/ 277915 h 1201280"/>
                  <a:gd name="connsiteX4" fmla="*/ 353209 w 665181"/>
                  <a:gd name="connsiteY4" fmla="*/ 1192315 h 1201280"/>
                  <a:gd name="connsiteX0" fmla="*/ 353209 w 665181"/>
                  <a:gd name="connsiteY0" fmla="*/ 1183350 h 1183350"/>
                  <a:gd name="connsiteX1" fmla="*/ 51995 w 665181"/>
                  <a:gd name="connsiteY1" fmla="*/ 268951 h 1183350"/>
                  <a:gd name="connsiteX2" fmla="*/ 353209 w 665181"/>
                  <a:gd name="connsiteY2" fmla="*/ 0 h 1183350"/>
                  <a:gd name="connsiteX3" fmla="*/ 665181 w 665181"/>
                  <a:gd name="connsiteY3" fmla="*/ 268950 h 1183350"/>
                  <a:gd name="connsiteX4" fmla="*/ 353209 w 665181"/>
                  <a:gd name="connsiteY4" fmla="*/ 1183350 h 1183350"/>
                  <a:gd name="connsiteX0" fmla="*/ 320936 w 632908"/>
                  <a:gd name="connsiteY0" fmla="*/ 1188729 h 1194108"/>
                  <a:gd name="connsiteX1" fmla="*/ 51995 w 632908"/>
                  <a:gd name="connsiteY1" fmla="*/ 242057 h 1194108"/>
                  <a:gd name="connsiteX2" fmla="*/ 320936 w 632908"/>
                  <a:gd name="connsiteY2" fmla="*/ 5379 h 1194108"/>
                  <a:gd name="connsiteX3" fmla="*/ 632908 w 632908"/>
                  <a:gd name="connsiteY3" fmla="*/ 274329 h 1194108"/>
                  <a:gd name="connsiteX4" fmla="*/ 320936 w 632908"/>
                  <a:gd name="connsiteY4" fmla="*/ 1188729 h 1194108"/>
                  <a:gd name="connsiteX0" fmla="*/ 342451 w 654423"/>
                  <a:gd name="connsiteY0" fmla="*/ 1185143 h 1186936"/>
                  <a:gd name="connsiteX1" fmla="*/ 51995 w 654423"/>
                  <a:gd name="connsiteY1" fmla="*/ 281502 h 1186936"/>
                  <a:gd name="connsiteX2" fmla="*/ 342451 w 654423"/>
                  <a:gd name="connsiteY2" fmla="*/ 1793 h 1186936"/>
                  <a:gd name="connsiteX3" fmla="*/ 654423 w 654423"/>
                  <a:gd name="connsiteY3" fmla="*/ 270743 h 1186936"/>
                  <a:gd name="connsiteX4" fmla="*/ 342451 w 654423"/>
                  <a:gd name="connsiteY4" fmla="*/ 1185143 h 1186936"/>
                  <a:gd name="connsiteX0" fmla="*/ 299420 w 611392"/>
                  <a:gd name="connsiteY0" fmla="*/ 1185143 h 1186936"/>
                  <a:gd name="connsiteX1" fmla="*/ 8964 w 611392"/>
                  <a:gd name="connsiteY1" fmla="*/ 281502 h 1186936"/>
                  <a:gd name="connsiteX2" fmla="*/ 299420 w 611392"/>
                  <a:gd name="connsiteY2" fmla="*/ 1793 h 1186936"/>
                  <a:gd name="connsiteX3" fmla="*/ 611392 w 611392"/>
                  <a:gd name="connsiteY3" fmla="*/ 270743 h 1186936"/>
                  <a:gd name="connsiteX4" fmla="*/ 299420 w 611392"/>
                  <a:gd name="connsiteY4" fmla="*/ 1185143 h 1186936"/>
                  <a:gd name="connsiteX0" fmla="*/ 299420 w 611392"/>
                  <a:gd name="connsiteY0" fmla="*/ 1192314 h 1201278"/>
                  <a:gd name="connsiteX1" fmla="*/ 8964 w 611392"/>
                  <a:gd name="connsiteY1" fmla="*/ 288673 h 1201278"/>
                  <a:gd name="connsiteX2" fmla="*/ 299420 w 611392"/>
                  <a:gd name="connsiteY2" fmla="*/ 8964 h 1201278"/>
                  <a:gd name="connsiteX3" fmla="*/ 611392 w 611392"/>
                  <a:gd name="connsiteY3" fmla="*/ 342460 h 1201278"/>
                  <a:gd name="connsiteX4" fmla="*/ 299420 w 611392"/>
                  <a:gd name="connsiteY4" fmla="*/ 1192314 h 1201278"/>
                  <a:gd name="connsiteX0" fmla="*/ 299420 w 600634"/>
                  <a:gd name="connsiteY0" fmla="*/ 1183350 h 1183350"/>
                  <a:gd name="connsiteX1" fmla="*/ 8964 w 600634"/>
                  <a:gd name="connsiteY1" fmla="*/ 279709 h 1183350"/>
                  <a:gd name="connsiteX2" fmla="*/ 299420 w 600634"/>
                  <a:gd name="connsiteY2" fmla="*/ 0 h 1183350"/>
                  <a:gd name="connsiteX3" fmla="*/ 600634 w 600634"/>
                  <a:gd name="connsiteY3" fmla="*/ 279708 h 1183350"/>
                  <a:gd name="connsiteX4" fmla="*/ 299420 w 600634"/>
                  <a:gd name="connsiteY4" fmla="*/ 1183350 h 1183350"/>
                  <a:gd name="connsiteX0" fmla="*/ 310177 w 611391"/>
                  <a:gd name="connsiteY0" fmla="*/ 1185143 h 1186936"/>
                  <a:gd name="connsiteX1" fmla="*/ 8964 w 611391"/>
                  <a:gd name="connsiteY1" fmla="*/ 292260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10177 w 611391"/>
                  <a:gd name="connsiteY0" fmla="*/ 1185143 h 1186936"/>
                  <a:gd name="connsiteX1" fmla="*/ 8964 w 611391"/>
                  <a:gd name="connsiteY1" fmla="*/ 270745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42450 w 616770"/>
                  <a:gd name="connsiteY0" fmla="*/ 1195901 h 1197694"/>
                  <a:gd name="connsiteX1" fmla="*/ 8964 w 616770"/>
                  <a:gd name="connsiteY1" fmla="*/ 270745 h 1197694"/>
                  <a:gd name="connsiteX2" fmla="*/ 310177 w 616770"/>
                  <a:gd name="connsiteY2" fmla="*/ 1793 h 1197694"/>
                  <a:gd name="connsiteX3" fmla="*/ 611391 w 616770"/>
                  <a:gd name="connsiteY3" fmla="*/ 281501 h 1197694"/>
                  <a:gd name="connsiteX4" fmla="*/ 342450 w 616770"/>
                  <a:gd name="connsiteY4" fmla="*/ 1195901 h 1197694"/>
                  <a:gd name="connsiteX0" fmla="*/ 331692 w 614977"/>
                  <a:gd name="connsiteY0" fmla="*/ 1163628 h 1165421"/>
                  <a:gd name="connsiteX1" fmla="*/ 8964 w 614977"/>
                  <a:gd name="connsiteY1" fmla="*/ 270745 h 1165421"/>
                  <a:gd name="connsiteX2" fmla="*/ 310177 w 614977"/>
                  <a:gd name="connsiteY2" fmla="*/ 1793 h 1165421"/>
                  <a:gd name="connsiteX3" fmla="*/ 611391 w 614977"/>
                  <a:gd name="connsiteY3" fmla="*/ 281501 h 1165421"/>
                  <a:gd name="connsiteX4" fmla="*/ 331692 w 614977"/>
                  <a:gd name="connsiteY4" fmla="*/ 1163628 h 1165421"/>
                  <a:gd name="connsiteX0" fmla="*/ 331692 w 614977"/>
                  <a:gd name="connsiteY0" fmla="*/ 1120597 h 1122390"/>
                  <a:gd name="connsiteX1" fmla="*/ 8964 w 614977"/>
                  <a:gd name="connsiteY1" fmla="*/ 270745 h 1122390"/>
                  <a:gd name="connsiteX2" fmla="*/ 310177 w 614977"/>
                  <a:gd name="connsiteY2" fmla="*/ 1793 h 1122390"/>
                  <a:gd name="connsiteX3" fmla="*/ 611391 w 614977"/>
                  <a:gd name="connsiteY3" fmla="*/ 281501 h 1122390"/>
                  <a:gd name="connsiteX4" fmla="*/ 331692 w 614977"/>
                  <a:gd name="connsiteY4" fmla="*/ 1120597 h 1122390"/>
                  <a:gd name="connsiteX0" fmla="*/ 310177 w 611391"/>
                  <a:gd name="connsiteY0" fmla="*/ 1120597 h 1122390"/>
                  <a:gd name="connsiteX1" fmla="*/ 8964 w 611391"/>
                  <a:gd name="connsiteY1" fmla="*/ 270745 h 1122390"/>
                  <a:gd name="connsiteX2" fmla="*/ 310177 w 611391"/>
                  <a:gd name="connsiteY2" fmla="*/ 1793 h 1122390"/>
                  <a:gd name="connsiteX3" fmla="*/ 611391 w 611391"/>
                  <a:gd name="connsiteY3" fmla="*/ 281501 h 1122390"/>
                  <a:gd name="connsiteX4" fmla="*/ 310177 w 611391"/>
                  <a:gd name="connsiteY4" fmla="*/ 1120597 h 112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1391" h="1122390">
                    <a:moveTo>
                      <a:pt x="310177" y="1120597"/>
                    </a:moveTo>
                    <a:cubicBezTo>
                      <a:pt x="209773" y="1118804"/>
                      <a:pt x="0" y="476933"/>
                      <a:pt x="8964" y="270745"/>
                    </a:cubicBezTo>
                    <a:cubicBezTo>
                      <a:pt x="7171" y="100414"/>
                      <a:pt x="209773" y="0"/>
                      <a:pt x="310177" y="1793"/>
                    </a:cubicBezTo>
                    <a:cubicBezTo>
                      <a:pt x="410581" y="3586"/>
                      <a:pt x="611391" y="95034"/>
                      <a:pt x="611391" y="281501"/>
                    </a:cubicBezTo>
                    <a:cubicBezTo>
                      <a:pt x="611391" y="467968"/>
                      <a:pt x="410581" y="1122390"/>
                      <a:pt x="310177" y="1120597"/>
                    </a:cubicBezTo>
                    <a:close/>
                  </a:path>
                </a:pathLst>
              </a:custGeom>
              <a:solidFill>
                <a:srgbClr val="FF66CC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5079402" y="2266827"/>
              <a:ext cx="507403" cy="1516285"/>
              <a:chOff x="4875008" y="1688950"/>
              <a:chExt cx="613184" cy="1832393"/>
            </a:xfrm>
          </p:grpSpPr>
          <p:sp>
            <p:nvSpPr>
              <p:cNvPr id="45" name="Freeform 44"/>
              <p:cNvSpPr/>
              <p:nvPr/>
            </p:nvSpPr>
            <p:spPr>
              <a:xfrm>
                <a:off x="4875008" y="1688950"/>
                <a:ext cx="611391" cy="905443"/>
              </a:xfrm>
              <a:custGeom>
                <a:avLst/>
                <a:gdLst>
                  <a:gd name="connsiteX0" fmla="*/ 374724 w 744070"/>
                  <a:gd name="connsiteY0" fmla="*/ 1068593 h 1068593"/>
                  <a:gd name="connsiteX1" fmla="*/ 51995 w 744070"/>
                  <a:gd name="connsiteY1" fmla="*/ 154193 h 1068593"/>
                  <a:gd name="connsiteX2" fmla="*/ 686696 w 744070"/>
                  <a:gd name="connsiteY2" fmla="*/ 154193 h 1068593"/>
                  <a:gd name="connsiteX3" fmla="*/ 374724 w 744070"/>
                  <a:gd name="connsiteY3" fmla="*/ 1068593 h 1068593"/>
                  <a:gd name="connsiteX0" fmla="*/ 374724 w 686696"/>
                  <a:gd name="connsiteY0" fmla="*/ 1183350 h 1183350"/>
                  <a:gd name="connsiteX1" fmla="*/ 51995 w 686696"/>
                  <a:gd name="connsiteY1" fmla="*/ 268950 h 1183350"/>
                  <a:gd name="connsiteX2" fmla="*/ 374724 w 686696"/>
                  <a:gd name="connsiteY2" fmla="*/ 0 h 1183350"/>
                  <a:gd name="connsiteX3" fmla="*/ 686696 w 686696"/>
                  <a:gd name="connsiteY3" fmla="*/ 268950 h 1183350"/>
                  <a:gd name="connsiteX4" fmla="*/ 374724 w 686696"/>
                  <a:gd name="connsiteY4" fmla="*/ 1183350 h 1183350"/>
                  <a:gd name="connsiteX0" fmla="*/ 353209 w 665181"/>
                  <a:gd name="connsiteY0" fmla="*/ 1192315 h 1201280"/>
                  <a:gd name="connsiteX1" fmla="*/ 51995 w 665181"/>
                  <a:gd name="connsiteY1" fmla="*/ 224127 h 1201280"/>
                  <a:gd name="connsiteX2" fmla="*/ 353209 w 665181"/>
                  <a:gd name="connsiteY2" fmla="*/ 8965 h 1201280"/>
                  <a:gd name="connsiteX3" fmla="*/ 665181 w 665181"/>
                  <a:gd name="connsiteY3" fmla="*/ 277915 h 1201280"/>
                  <a:gd name="connsiteX4" fmla="*/ 353209 w 665181"/>
                  <a:gd name="connsiteY4" fmla="*/ 1192315 h 1201280"/>
                  <a:gd name="connsiteX0" fmla="*/ 353209 w 665181"/>
                  <a:gd name="connsiteY0" fmla="*/ 1183350 h 1183350"/>
                  <a:gd name="connsiteX1" fmla="*/ 51995 w 665181"/>
                  <a:gd name="connsiteY1" fmla="*/ 268951 h 1183350"/>
                  <a:gd name="connsiteX2" fmla="*/ 353209 w 665181"/>
                  <a:gd name="connsiteY2" fmla="*/ 0 h 1183350"/>
                  <a:gd name="connsiteX3" fmla="*/ 665181 w 665181"/>
                  <a:gd name="connsiteY3" fmla="*/ 268950 h 1183350"/>
                  <a:gd name="connsiteX4" fmla="*/ 353209 w 665181"/>
                  <a:gd name="connsiteY4" fmla="*/ 1183350 h 1183350"/>
                  <a:gd name="connsiteX0" fmla="*/ 320936 w 632908"/>
                  <a:gd name="connsiteY0" fmla="*/ 1188729 h 1194108"/>
                  <a:gd name="connsiteX1" fmla="*/ 51995 w 632908"/>
                  <a:gd name="connsiteY1" fmla="*/ 242057 h 1194108"/>
                  <a:gd name="connsiteX2" fmla="*/ 320936 w 632908"/>
                  <a:gd name="connsiteY2" fmla="*/ 5379 h 1194108"/>
                  <a:gd name="connsiteX3" fmla="*/ 632908 w 632908"/>
                  <a:gd name="connsiteY3" fmla="*/ 274329 h 1194108"/>
                  <a:gd name="connsiteX4" fmla="*/ 320936 w 632908"/>
                  <a:gd name="connsiteY4" fmla="*/ 1188729 h 1194108"/>
                  <a:gd name="connsiteX0" fmla="*/ 342451 w 654423"/>
                  <a:gd name="connsiteY0" fmla="*/ 1185143 h 1186936"/>
                  <a:gd name="connsiteX1" fmla="*/ 51995 w 654423"/>
                  <a:gd name="connsiteY1" fmla="*/ 281502 h 1186936"/>
                  <a:gd name="connsiteX2" fmla="*/ 342451 w 654423"/>
                  <a:gd name="connsiteY2" fmla="*/ 1793 h 1186936"/>
                  <a:gd name="connsiteX3" fmla="*/ 654423 w 654423"/>
                  <a:gd name="connsiteY3" fmla="*/ 270743 h 1186936"/>
                  <a:gd name="connsiteX4" fmla="*/ 342451 w 654423"/>
                  <a:gd name="connsiteY4" fmla="*/ 1185143 h 1186936"/>
                  <a:gd name="connsiteX0" fmla="*/ 299420 w 611392"/>
                  <a:gd name="connsiteY0" fmla="*/ 1185143 h 1186936"/>
                  <a:gd name="connsiteX1" fmla="*/ 8964 w 611392"/>
                  <a:gd name="connsiteY1" fmla="*/ 281502 h 1186936"/>
                  <a:gd name="connsiteX2" fmla="*/ 299420 w 611392"/>
                  <a:gd name="connsiteY2" fmla="*/ 1793 h 1186936"/>
                  <a:gd name="connsiteX3" fmla="*/ 611392 w 611392"/>
                  <a:gd name="connsiteY3" fmla="*/ 270743 h 1186936"/>
                  <a:gd name="connsiteX4" fmla="*/ 299420 w 611392"/>
                  <a:gd name="connsiteY4" fmla="*/ 1185143 h 1186936"/>
                  <a:gd name="connsiteX0" fmla="*/ 299420 w 611392"/>
                  <a:gd name="connsiteY0" fmla="*/ 1192314 h 1201278"/>
                  <a:gd name="connsiteX1" fmla="*/ 8964 w 611392"/>
                  <a:gd name="connsiteY1" fmla="*/ 288673 h 1201278"/>
                  <a:gd name="connsiteX2" fmla="*/ 299420 w 611392"/>
                  <a:gd name="connsiteY2" fmla="*/ 8964 h 1201278"/>
                  <a:gd name="connsiteX3" fmla="*/ 611392 w 611392"/>
                  <a:gd name="connsiteY3" fmla="*/ 342460 h 1201278"/>
                  <a:gd name="connsiteX4" fmla="*/ 299420 w 611392"/>
                  <a:gd name="connsiteY4" fmla="*/ 1192314 h 1201278"/>
                  <a:gd name="connsiteX0" fmla="*/ 299420 w 600634"/>
                  <a:gd name="connsiteY0" fmla="*/ 1183350 h 1183350"/>
                  <a:gd name="connsiteX1" fmla="*/ 8964 w 600634"/>
                  <a:gd name="connsiteY1" fmla="*/ 279709 h 1183350"/>
                  <a:gd name="connsiteX2" fmla="*/ 299420 w 600634"/>
                  <a:gd name="connsiteY2" fmla="*/ 0 h 1183350"/>
                  <a:gd name="connsiteX3" fmla="*/ 600634 w 600634"/>
                  <a:gd name="connsiteY3" fmla="*/ 279708 h 1183350"/>
                  <a:gd name="connsiteX4" fmla="*/ 299420 w 600634"/>
                  <a:gd name="connsiteY4" fmla="*/ 1183350 h 1183350"/>
                  <a:gd name="connsiteX0" fmla="*/ 310177 w 611391"/>
                  <a:gd name="connsiteY0" fmla="*/ 1185143 h 1186936"/>
                  <a:gd name="connsiteX1" fmla="*/ 8964 w 611391"/>
                  <a:gd name="connsiteY1" fmla="*/ 292260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10177 w 611391"/>
                  <a:gd name="connsiteY0" fmla="*/ 1185143 h 1186936"/>
                  <a:gd name="connsiteX1" fmla="*/ 8964 w 611391"/>
                  <a:gd name="connsiteY1" fmla="*/ 270745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42450 w 616770"/>
                  <a:gd name="connsiteY0" fmla="*/ 1195901 h 1197694"/>
                  <a:gd name="connsiteX1" fmla="*/ 8964 w 616770"/>
                  <a:gd name="connsiteY1" fmla="*/ 270745 h 1197694"/>
                  <a:gd name="connsiteX2" fmla="*/ 310177 w 616770"/>
                  <a:gd name="connsiteY2" fmla="*/ 1793 h 1197694"/>
                  <a:gd name="connsiteX3" fmla="*/ 611391 w 616770"/>
                  <a:gd name="connsiteY3" fmla="*/ 281501 h 1197694"/>
                  <a:gd name="connsiteX4" fmla="*/ 342450 w 616770"/>
                  <a:gd name="connsiteY4" fmla="*/ 1195901 h 1197694"/>
                  <a:gd name="connsiteX0" fmla="*/ 331692 w 614977"/>
                  <a:gd name="connsiteY0" fmla="*/ 1163628 h 1165421"/>
                  <a:gd name="connsiteX1" fmla="*/ 8964 w 614977"/>
                  <a:gd name="connsiteY1" fmla="*/ 270745 h 1165421"/>
                  <a:gd name="connsiteX2" fmla="*/ 310177 w 614977"/>
                  <a:gd name="connsiteY2" fmla="*/ 1793 h 1165421"/>
                  <a:gd name="connsiteX3" fmla="*/ 611391 w 614977"/>
                  <a:gd name="connsiteY3" fmla="*/ 281501 h 1165421"/>
                  <a:gd name="connsiteX4" fmla="*/ 331692 w 614977"/>
                  <a:gd name="connsiteY4" fmla="*/ 1163628 h 1165421"/>
                  <a:gd name="connsiteX0" fmla="*/ 331692 w 614977"/>
                  <a:gd name="connsiteY0" fmla="*/ 1120597 h 1122390"/>
                  <a:gd name="connsiteX1" fmla="*/ 8964 w 614977"/>
                  <a:gd name="connsiteY1" fmla="*/ 270745 h 1122390"/>
                  <a:gd name="connsiteX2" fmla="*/ 310177 w 614977"/>
                  <a:gd name="connsiteY2" fmla="*/ 1793 h 1122390"/>
                  <a:gd name="connsiteX3" fmla="*/ 611391 w 614977"/>
                  <a:gd name="connsiteY3" fmla="*/ 281501 h 1122390"/>
                  <a:gd name="connsiteX4" fmla="*/ 331692 w 614977"/>
                  <a:gd name="connsiteY4" fmla="*/ 1120597 h 1122390"/>
                  <a:gd name="connsiteX0" fmla="*/ 310177 w 611391"/>
                  <a:gd name="connsiteY0" fmla="*/ 1120597 h 1122390"/>
                  <a:gd name="connsiteX1" fmla="*/ 8964 w 611391"/>
                  <a:gd name="connsiteY1" fmla="*/ 270745 h 1122390"/>
                  <a:gd name="connsiteX2" fmla="*/ 310177 w 611391"/>
                  <a:gd name="connsiteY2" fmla="*/ 1793 h 1122390"/>
                  <a:gd name="connsiteX3" fmla="*/ 611391 w 611391"/>
                  <a:gd name="connsiteY3" fmla="*/ 281501 h 1122390"/>
                  <a:gd name="connsiteX4" fmla="*/ 310177 w 611391"/>
                  <a:gd name="connsiteY4" fmla="*/ 1120597 h 112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1391" h="1122390">
                    <a:moveTo>
                      <a:pt x="310177" y="1120597"/>
                    </a:moveTo>
                    <a:cubicBezTo>
                      <a:pt x="209773" y="1118804"/>
                      <a:pt x="0" y="476933"/>
                      <a:pt x="8964" y="270745"/>
                    </a:cubicBezTo>
                    <a:cubicBezTo>
                      <a:pt x="7171" y="100414"/>
                      <a:pt x="209773" y="0"/>
                      <a:pt x="310177" y="1793"/>
                    </a:cubicBezTo>
                    <a:cubicBezTo>
                      <a:pt x="410581" y="3586"/>
                      <a:pt x="611391" y="95034"/>
                      <a:pt x="611391" y="281501"/>
                    </a:cubicBezTo>
                    <a:cubicBezTo>
                      <a:pt x="611391" y="467968"/>
                      <a:pt x="410581" y="1122390"/>
                      <a:pt x="310177" y="1120597"/>
                    </a:cubicBez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6" name="Freeform 45"/>
              <p:cNvSpPr/>
              <p:nvPr/>
            </p:nvSpPr>
            <p:spPr>
              <a:xfrm flipV="1">
                <a:off x="4876801" y="2615900"/>
                <a:ext cx="611391" cy="905443"/>
              </a:xfrm>
              <a:custGeom>
                <a:avLst/>
                <a:gdLst>
                  <a:gd name="connsiteX0" fmla="*/ 374724 w 744070"/>
                  <a:gd name="connsiteY0" fmla="*/ 1068593 h 1068593"/>
                  <a:gd name="connsiteX1" fmla="*/ 51995 w 744070"/>
                  <a:gd name="connsiteY1" fmla="*/ 154193 h 1068593"/>
                  <a:gd name="connsiteX2" fmla="*/ 686696 w 744070"/>
                  <a:gd name="connsiteY2" fmla="*/ 154193 h 1068593"/>
                  <a:gd name="connsiteX3" fmla="*/ 374724 w 744070"/>
                  <a:gd name="connsiteY3" fmla="*/ 1068593 h 1068593"/>
                  <a:gd name="connsiteX0" fmla="*/ 374724 w 686696"/>
                  <a:gd name="connsiteY0" fmla="*/ 1183350 h 1183350"/>
                  <a:gd name="connsiteX1" fmla="*/ 51995 w 686696"/>
                  <a:gd name="connsiteY1" fmla="*/ 268950 h 1183350"/>
                  <a:gd name="connsiteX2" fmla="*/ 374724 w 686696"/>
                  <a:gd name="connsiteY2" fmla="*/ 0 h 1183350"/>
                  <a:gd name="connsiteX3" fmla="*/ 686696 w 686696"/>
                  <a:gd name="connsiteY3" fmla="*/ 268950 h 1183350"/>
                  <a:gd name="connsiteX4" fmla="*/ 374724 w 686696"/>
                  <a:gd name="connsiteY4" fmla="*/ 1183350 h 1183350"/>
                  <a:gd name="connsiteX0" fmla="*/ 353209 w 665181"/>
                  <a:gd name="connsiteY0" fmla="*/ 1192315 h 1201280"/>
                  <a:gd name="connsiteX1" fmla="*/ 51995 w 665181"/>
                  <a:gd name="connsiteY1" fmla="*/ 224127 h 1201280"/>
                  <a:gd name="connsiteX2" fmla="*/ 353209 w 665181"/>
                  <a:gd name="connsiteY2" fmla="*/ 8965 h 1201280"/>
                  <a:gd name="connsiteX3" fmla="*/ 665181 w 665181"/>
                  <a:gd name="connsiteY3" fmla="*/ 277915 h 1201280"/>
                  <a:gd name="connsiteX4" fmla="*/ 353209 w 665181"/>
                  <a:gd name="connsiteY4" fmla="*/ 1192315 h 1201280"/>
                  <a:gd name="connsiteX0" fmla="*/ 353209 w 665181"/>
                  <a:gd name="connsiteY0" fmla="*/ 1183350 h 1183350"/>
                  <a:gd name="connsiteX1" fmla="*/ 51995 w 665181"/>
                  <a:gd name="connsiteY1" fmla="*/ 268951 h 1183350"/>
                  <a:gd name="connsiteX2" fmla="*/ 353209 w 665181"/>
                  <a:gd name="connsiteY2" fmla="*/ 0 h 1183350"/>
                  <a:gd name="connsiteX3" fmla="*/ 665181 w 665181"/>
                  <a:gd name="connsiteY3" fmla="*/ 268950 h 1183350"/>
                  <a:gd name="connsiteX4" fmla="*/ 353209 w 665181"/>
                  <a:gd name="connsiteY4" fmla="*/ 1183350 h 1183350"/>
                  <a:gd name="connsiteX0" fmla="*/ 320936 w 632908"/>
                  <a:gd name="connsiteY0" fmla="*/ 1188729 h 1194108"/>
                  <a:gd name="connsiteX1" fmla="*/ 51995 w 632908"/>
                  <a:gd name="connsiteY1" fmla="*/ 242057 h 1194108"/>
                  <a:gd name="connsiteX2" fmla="*/ 320936 w 632908"/>
                  <a:gd name="connsiteY2" fmla="*/ 5379 h 1194108"/>
                  <a:gd name="connsiteX3" fmla="*/ 632908 w 632908"/>
                  <a:gd name="connsiteY3" fmla="*/ 274329 h 1194108"/>
                  <a:gd name="connsiteX4" fmla="*/ 320936 w 632908"/>
                  <a:gd name="connsiteY4" fmla="*/ 1188729 h 1194108"/>
                  <a:gd name="connsiteX0" fmla="*/ 342451 w 654423"/>
                  <a:gd name="connsiteY0" fmla="*/ 1185143 h 1186936"/>
                  <a:gd name="connsiteX1" fmla="*/ 51995 w 654423"/>
                  <a:gd name="connsiteY1" fmla="*/ 281502 h 1186936"/>
                  <a:gd name="connsiteX2" fmla="*/ 342451 w 654423"/>
                  <a:gd name="connsiteY2" fmla="*/ 1793 h 1186936"/>
                  <a:gd name="connsiteX3" fmla="*/ 654423 w 654423"/>
                  <a:gd name="connsiteY3" fmla="*/ 270743 h 1186936"/>
                  <a:gd name="connsiteX4" fmla="*/ 342451 w 654423"/>
                  <a:gd name="connsiteY4" fmla="*/ 1185143 h 1186936"/>
                  <a:gd name="connsiteX0" fmla="*/ 299420 w 611392"/>
                  <a:gd name="connsiteY0" fmla="*/ 1185143 h 1186936"/>
                  <a:gd name="connsiteX1" fmla="*/ 8964 w 611392"/>
                  <a:gd name="connsiteY1" fmla="*/ 281502 h 1186936"/>
                  <a:gd name="connsiteX2" fmla="*/ 299420 w 611392"/>
                  <a:gd name="connsiteY2" fmla="*/ 1793 h 1186936"/>
                  <a:gd name="connsiteX3" fmla="*/ 611392 w 611392"/>
                  <a:gd name="connsiteY3" fmla="*/ 270743 h 1186936"/>
                  <a:gd name="connsiteX4" fmla="*/ 299420 w 611392"/>
                  <a:gd name="connsiteY4" fmla="*/ 1185143 h 1186936"/>
                  <a:gd name="connsiteX0" fmla="*/ 299420 w 611392"/>
                  <a:gd name="connsiteY0" fmla="*/ 1192314 h 1201278"/>
                  <a:gd name="connsiteX1" fmla="*/ 8964 w 611392"/>
                  <a:gd name="connsiteY1" fmla="*/ 288673 h 1201278"/>
                  <a:gd name="connsiteX2" fmla="*/ 299420 w 611392"/>
                  <a:gd name="connsiteY2" fmla="*/ 8964 h 1201278"/>
                  <a:gd name="connsiteX3" fmla="*/ 611392 w 611392"/>
                  <a:gd name="connsiteY3" fmla="*/ 342460 h 1201278"/>
                  <a:gd name="connsiteX4" fmla="*/ 299420 w 611392"/>
                  <a:gd name="connsiteY4" fmla="*/ 1192314 h 1201278"/>
                  <a:gd name="connsiteX0" fmla="*/ 299420 w 600634"/>
                  <a:gd name="connsiteY0" fmla="*/ 1183350 h 1183350"/>
                  <a:gd name="connsiteX1" fmla="*/ 8964 w 600634"/>
                  <a:gd name="connsiteY1" fmla="*/ 279709 h 1183350"/>
                  <a:gd name="connsiteX2" fmla="*/ 299420 w 600634"/>
                  <a:gd name="connsiteY2" fmla="*/ 0 h 1183350"/>
                  <a:gd name="connsiteX3" fmla="*/ 600634 w 600634"/>
                  <a:gd name="connsiteY3" fmla="*/ 279708 h 1183350"/>
                  <a:gd name="connsiteX4" fmla="*/ 299420 w 600634"/>
                  <a:gd name="connsiteY4" fmla="*/ 1183350 h 1183350"/>
                  <a:gd name="connsiteX0" fmla="*/ 310177 w 611391"/>
                  <a:gd name="connsiteY0" fmla="*/ 1185143 h 1186936"/>
                  <a:gd name="connsiteX1" fmla="*/ 8964 w 611391"/>
                  <a:gd name="connsiteY1" fmla="*/ 292260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10177 w 611391"/>
                  <a:gd name="connsiteY0" fmla="*/ 1185143 h 1186936"/>
                  <a:gd name="connsiteX1" fmla="*/ 8964 w 611391"/>
                  <a:gd name="connsiteY1" fmla="*/ 270745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42450 w 616770"/>
                  <a:gd name="connsiteY0" fmla="*/ 1195901 h 1197694"/>
                  <a:gd name="connsiteX1" fmla="*/ 8964 w 616770"/>
                  <a:gd name="connsiteY1" fmla="*/ 270745 h 1197694"/>
                  <a:gd name="connsiteX2" fmla="*/ 310177 w 616770"/>
                  <a:gd name="connsiteY2" fmla="*/ 1793 h 1197694"/>
                  <a:gd name="connsiteX3" fmla="*/ 611391 w 616770"/>
                  <a:gd name="connsiteY3" fmla="*/ 281501 h 1197694"/>
                  <a:gd name="connsiteX4" fmla="*/ 342450 w 616770"/>
                  <a:gd name="connsiteY4" fmla="*/ 1195901 h 1197694"/>
                  <a:gd name="connsiteX0" fmla="*/ 331692 w 614977"/>
                  <a:gd name="connsiteY0" fmla="*/ 1163628 h 1165421"/>
                  <a:gd name="connsiteX1" fmla="*/ 8964 w 614977"/>
                  <a:gd name="connsiteY1" fmla="*/ 270745 h 1165421"/>
                  <a:gd name="connsiteX2" fmla="*/ 310177 w 614977"/>
                  <a:gd name="connsiteY2" fmla="*/ 1793 h 1165421"/>
                  <a:gd name="connsiteX3" fmla="*/ 611391 w 614977"/>
                  <a:gd name="connsiteY3" fmla="*/ 281501 h 1165421"/>
                  <a:gd name="connsiteX4" fmla="*/ 331692 w 614977"/>
                  <a:gd name="connsiteY4" fmla="*/ 1163628 h 1165421"/>
                  <a:gd name="connsiteX0" fmla="*/ 331692 w 614977"/>
                  <a:gd name="connsiteY0" fmla="*/ 1120597 h 1122390"/>
                  <a:gd name="connsiteX1" fmla="*/ 8964 w 614977"/>
                  <a:gd name="connsiteY1" fmla="*/ 270745 h 1122390"/>
                  <a:gd name="connsiteX2" fmla="*/ 310177 w 614977"/>
                  <a:gd name="connsiteY2" fmla="*/ 1793 h 1122390"/>
                  <a:gd name="connsiteX3" fmla="*/ 611391 w 614977"/>
                  <a:gd name="connsiteY3" fmla="*/ 281501 h 1122390"/>
                  <a:gd name="connsiteX4" fmla="*/ 331692 w 614977"/>
                  <a:gd name="connsiteY4" fmla="*/ 1120597 h 1122390"/>
                  <a:gd name="connsiteX0" fmla="*/ 310177 w 611391"/>
                  <a:gd name="connsiteY0" fmla="*/ 1120597 h 1122390"/>
                  <a:gd name="connsiteX1" fmla="*/ 8964 w 611391"/>
                  <a:gd name="connsiteY1" fmla="*/ 270745 h 1122390"/>
                  <a:gd name="connsiteX2" fmla="*/ 310177 w 611391"/>
                  <a:gd name="connsiteY2" fmla="*/ 1793 h 1122390"/>
                  <a:gd name="connsiteX3" fmla="*/ 611391 w 611391"/>
                  <a:gd name="connsiteY3" fmla="*/ 281501 h 1122390"/>
                  <a:gd name="connsiteX4" fmla="*/ 310177 w 611391"/>
                  <a:gd name="connsiteY4" fmla="*/ 1120597 h 112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1391" h="1122390">
                    <a:moveTo>
                      <a:pt x="310177" y="1120597"/>
                    </a:moveTo>
                    <a:cubicBezTo>
                      <a:pt x="209773" y="1118804"/>
                      <a:pt x="0" y="476933"/>
                      <a:pt x="8964" y="270745"/>
                    </a:cubicBezTo>
                    <a:cubicBezTo>
                      <a:pt x="7171" y="100414"/>
                      <a:pt x="209773" y="0"/>
                      <a:pt x="310177" y="1793"/>
                    </a:cubicBezTo>
                    <a:cubicBezTo>
                      <a:pt x="410581" y="3586"/>
                      <a:pt x="611391" y="95034"/>
                      <a:pt x="611391" y="281501"/>
                    </a:cubicBezTo>
                    <a:cubicBezTo>
                      <a:pt x="611391" y="467968"/>
                      <a:pt x="410581" y="1122390"/>
                      <a:pt x="310177" y="1120597"/>
                    </a:cubicBezTo>
                    <a:close/>
                  </a:path>
                </a:pathLst>
              </a:custGeom>
              <a:solidFill>
                <a:srgbClr val="E66532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 flipV="1">
              <a:off x="3930127" y="2371946"/>
              <a:ext cx="450027" cy="1344827"/>
              <a:chOff x="4875008" y="1688950"/>
              <a:chExt cx="613184" cy="1832393"/>
            </a:xfrm>
          </p:grpSpPr>
          <p:sp>
            <p:nvSpPr>
              <p:cNvPr id="48" name="Freeform 47"/>
              <p:cNvSpPr/>
              <p:nvPr/>
            </p:nvSpPr>
            <p:spPr>
              <a:xfrm>
                <a:off x="4875008" y="1688950"/>
                <a:ext cx="611391" cy="905443"/>
              </a:xfrm>
              <a:custGeom>
                <a:avLst/>
                <a:gdLst>
                  <a:gd name="connsiteX0" fmla="*/ 374724 w 744070"/>
                  <a:gd name="connsiteY0" fmla="*/ 1068593 h 1068593"/>
                  <a:gd name="connsiteX1" fmla="*/ 51995 w 744070"/>
                  <a:gd name="connsiteY1" fmla="*/ 154193 h 1068593"/>
                  <a:gd name="connsiteX2" fmla="*/ 686696 w 744070"/>
                  <a:gd name="connsiteY2" fmla="*/ 154193 h 1068593"/>
                  <a:gd name="connsiteX3" fmla="*/ 374724 w 744070"/>
                  <a:gd name="connsiteY3" fmla="*/ 1068593 h 1068593"/>
                  <a:gd name="connsiteX0" fmla="*/ 374724 w 686696"/>
                  <a:gd name="connsiteY0" fmla="*/ 1183350 h 1183350"/>
                  <a:gd name="connsiteX1" fmla="*/ 51995 w 686696"/>
                  <a:gd name="connsiteY1" fmla="*/ 268950 h 1183350"/>
                  <a:gd name="connsiteX2" fmla="*/ 374724 w 686696"/>
                  <a:gd name="connsiteY2" fmla="*/ 0 h 1183350"/>
                  <a:gd name="connsiteX3" fmla="*/ 686696 w 686696"/>
                  <a:gd name="connsiteY3" fmla="*/ 268950 h 1183350"/>
                  <a:gd name="connsiteX4" fmla="*/ 374724 w 686696"/>
                  <a:gd name="connsiteY4" fmla="*/ 1183350 h 1183350"/>
                  <a:gd name="connsiteX0" fmla="*/ 353209 w 665181"/>
                  <a:gd name="connsiteY0" fmla="*/ 1192315 h 1201280"/>
                  <a:gd name="connsiteX1" fmla="*/ 51995 w 665181"/>
                  <a:gd name="connsiteY1" fmla="*/ 224127 h 1201280"/>
                  <a:gd name="connsiteX2" fmla="*/ 353209 w 665181"/>
                  <a:gd name="connsiteY2" fmla="*/ 8965 h 1201280"/>
                  <a:gd name="connsiteX3" fmla="*/ 665181 w 665181"/>
                  <a:gd name="connsiteY3" fmla="*/ 277915 h 1201280"/>
                  <a:gd name="connsiteX4" fmla="*/ 353209 w 665181"/>
                  <a:gd name="connsiteY4" fmla="*/ 1192315 h 1201280"/>
                  <a:gd name="connsiteX0" fmla="*/ 353209 w 665181"/>
                  <a:gd name="connsiteY0" fmla="*/ 1183350 h 1183350"/>
                  <a:gd name="connsiteX1" fmla="*/ 51995 w 665181"/>
                  <a:gd name="connsiteY1" fmla="*/ 268951 h 1183350"/>
                  <a:gd name="connsiteX2" fmla="*/ 353209 w 665181"/>
                  <a:gd name="connsiteY2" fmla="*/ 0 h 1183350"/>
                  <a:gd name="connsiteX3" fmla="*/ 665181 w 665181"/>
                  <a:gd name="connsiteY3" fmla="*/ 268950 h 1183350"/>
                  <a:gd name="connsiteX4" fmla="*/ 353209 w 665181"/>
                  <a:gd name="connsiteY4" fmla="*/ 1183350 h 1183350"/>
                  <a:gd name="connsiteX0" fmla="*/ 320936 w 632908"/>
                  <a:gd name="connsiteY0" fmla="*/ 1188729 h 1194108"/>
                  <a:gd name="connsiteX1" fmla="*/ 51995 w 632908"/>
                  <a:gd name="connsiteY1" fmla="*/ 242057 h 1194108"/>
                  <a:gd name="connsiteX2" fmla="*/ 320936 w 632908"/>
                  <a:gd name="connsiteY2" fmla="*/ 5379 h 1194108"/>
                  <a:gd name="connsiteX3" fmla="*/ 632908 w 632908"/>
                  <a:gd name="connsiteY3" fmla="*/ 274329 h 1194108"/>
                  <a:gd name="connsiteX4" fmla="*/ 320936 w 632908"/>
                  <a:gd name="connsiteY4" fmla="*/ 1188729 h 1194108"/>
                  <a:gd name="connsiteX0" fmla="*/ 342451 w 654423"/>
                  <a:gd name="connsiteY0" fmla="*/ 1185143 h 1186936"/>
                  <a:gd name="connsiteX1" fmla="*/ 51995 w 654423"/>
                  <a:gd name="connsiteY1" fmla="*/ 281502 h 1186936"/>
                  <a:gd name="connsiteX2" fmla="*/ 342451 w 654423"/>
                  <a:gd name="connsiteY2" fmla="*/ 1793 h 1186936"/>
                  <a:gd name="connsiteX3" fmla="*/ 654423 w 654423"/>
                  <a:gd name="connsiteY3" fmla="*/ 270743 h 1186936"/>
                  <a:gd name="connsiteX4" fmla="*/ 342451 w 654423"/>
                  <a:gd name="connsiteY4" fmla="*/ 1185143 h 1186936"/>
                  <a:gd name="connsiteX0" fmla="*/ 299420 w 611392"/>
                  <a:gd name="connsiteY0" fmla="*/ 1185143 h 1186936"/>
                  <a:gd name="connsiteX1" fmla="*/ 8964 w 611392"/>
                  <a:gd name="connsiteY1" fmla="*/ 281502 h 1186936"/>
                  <a:gd name="connsiteX2" fmla="*/ 299420 w 611392"/>
                  <a:gd name="connsiteY2" fmla="*/ 1793 h 1186936"/>
                  <a:gd name="connsiteX3" fmla="*/ 611392 w 611392"/>
                  <a:gd name="connsiteY3" fmla="*/ 270743 h 1186936"/>
                  <a:gd name="connsiteX4" fmla="*/ 299420 w 611392"/>
                  <a:gd name="connsiteY4" fmla="*/ 1185143 h 1186936"/>
                  <a:gd name="connsiteX0" fmla="*/ 299420 w 611392"/>
                  <a:gd name="connsiteY0" fmla="*/ 1192314 h 1201278"/>
                  <a:gd name="connsiteX1" fmla="*/ 8964 w 611392"/>
                  <a:gd name="connsiteY1" fmla="*/ 288673 h 1201278"/>
                  <a:gd name="connsiteX2" fmla="*/ 299420 w 611392"/>
                  <a:gd name="connsiteY2" fmla="*/ 8964 h 1201278"/>
                  <a:gd name="connsiteX3" fmla="*/ 611392 w 611392"/>
                  <a:gd name="connsiteY3" fmla="*/ 342460 h 1201278"/>
                  <a:gd name="connsiteX4" fmla="*/ 299420 w 611392"/>
                  <a:gd name="connsiteY4" fmla="*/ 1192314 h 1201278"/>
                  <a:gd name="connsiteX0" fmla="*/ 299420 w 600634"/>
                  <a:gd name="connsiteY0" fmla="*/ 1183350 h 1183350"/>
                  <a:gd name="connsiteX1" fmla="*/ 8964 w 600634"/>
                  <a:gd name="connsiteY1" fmla="*/ 279709 h 1183350"/>
                  <a:gd name="connsiteX2" fmla="*/ 299420 w 600634"/>
                  <a:gd name="connsiteY2" fmla="*/ 0 h 1183350"/>
                  <a:gd name="connsiteX3" fmla="*/ 600634 w 600634"/>
                  <a:gd name="connsiteY3" fmla="*/ 279708 h 1183350"/>
                  <a:gd name="connsiteX4" fmla="*/ 299420 w 600634"/>
                  <a:gd name="connsiteY4" fmla="*/ 1183350 h 1183350"/>
                  <a:gd name="connsiteX0" fmla="*/ 310177 w 611391"/>
                  <a:gd name="connsiteY0" fmla="*/ 1185143 h 1186936"/>
                  <a:gd name="connsiteX1" fmla="*/ 8964 w 611391"/>
                  <a:gd name="connsiteY1" fmla="*/ 292260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10177 w 611391"/>
                  <a:gd name="connsiteY0" fmla="*/ 1185143 h 1186936"/>
                  <a:gd name="connsiteX1" fmla="*/ 8964 w 611391"/>
                  <a:gd name="connsiteY1" fmla="*/ 270745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42450 w 616770"/>
                  <a:gd name="connsiteY0" fmla="*/ 1195901 h 1197694"/>
                  <a:gd name="connsiteX1" fmla="*/ 8964 w 616770"/>
                  <a:gd name="connsiteY1" fmla="*/ 270745 h 1197694"/>
                  <a:gd name="connsiteX2" fmla="*/ 310177 w 616770"/>
                  <a:gd name="connsiteY2" fmla="*/ 1793 h 1197694"/>
                  <a:gd name="connsiteX3" fmla="*/ 611391 w 616770"/>
                  <a:gd name="connsiteY3" fmla="*/ 281501 h 1197694"/>
                  <a:gd name="connsiteX4" fmla="*/ 342450 w 616770"/>
                  <a:gd name="connsiteY4" fmla="*/ 1195901 h 1197694"/>
                  <a:gd name="connsiteX0" fmla="*/ 331692 w 614977"/>
                  <a:gd name="connsiteY0" fmla="*/ 1163628 h 1165421"/>
                  <a:gd name="connsiteX1" fmla="*/ 8964 w 614977"/>
                  <a:gd name="connsiteY1" fmla="*/ 270745 h 1165421"/>
                  <a:gd name="connsiteX2" fmla="*/ 310177 w 614977"/>
                  <a:gd name="connsiteY2" fmla="*/ 1793 h 1165421"/>
                  <a:gd name="connsiteX3" fmla="*/ 611391 w 614977"/>
                  <a:gd name="connsiteY3" fmla="*/ 281501 h 1165421"/>
                  <a:gd name="connsiteX4" fmla="*/ 331692 w 614977"/>
                  <a:gd name="connsiteY4" fmla="*/ 1163628 h 1165421"/>
                  <a:gd name="connsiteX0" fmla="*/ 331692 w 614977"/>
                  <a:gd name="connsiteY0" fmla="*/ 1120597 h 1122390"/>
                  <a:gd name="connsiteX1" fmla="*/ 8964 w 614977"/>
                  <a:gd name="connsiteY1" fmla="*/ 270745 h 1122390"/>
                  <a:gd name="connsiteX2" fmla="*/ 310177 w 614977"/>
                  <a:gd name="connsiteY2" fmla="*/ 1793 h 1122390"/>
                  <a:gd name="connsiteX3" fmla="*/ 611391 w 614977"/>
                  <a:gd name="connsiteY3" fmla="*/ 281501 h 1122390"/>
                  <a:gd name="connsiteX4" fmla="*/ 331692 w 614977"/>
                  <a:gd name="connsiteY4" fmla="*/ 1120597 h 1122390"/>
                  <a:gd name="connsiteX0" fmla="*/ 310177 w 611391"/>
                  <a:gd name="connsiteY0" fmla="*/ 1120597 h 1122390"/>
                  <a:gd name="connsiteX1" fmla="*/ 8964 w 611391"/>
                  <a:gd name="connsiteY1" fmla="*/ 270745 h 1122390"/>
                  <a:gd name="connsiteX2" fmla="*/ 310177 w 611391"/>
                  <a:gd name="connsiteY2" fmla="*/ 1793 h 1122390"/>
                  <a:gd name="connsiteX3" fmla="*/ 611391 w 611391"/>
                  <a:gd name="connsiteY3" fmla="*/ 281501 h 1122390"/>
                  <a:gd name="connsiteX4" fmla="*/ 310177 w 611391"/>
                  <a:gd name="connsiteY4" fmla="*/ 1120597 h 112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1391" h="1122390">
                    <a:moveTo>
                      <a:pt x="310177" y="1120597"/>
                    </a:moveTo>
                    <a:cubicBezTo>
                      <a:pt x="209773" y="1118804"/>
                      <a:pt x="0" y="476933"/>
                      <a:pt x="8964" y="270745"/>
                    </a:cubicBezTo>
                    <a:cubicBezTo>
                      <a:pt x="7171" y="100414"/>
                      <a:pt x="209773" y="0"/>
                      <a:pt x="310177" y="1793"/>
                    </a:cubicBezTo>
                    <a:cubicBezTo>
                      <a:pt x="410581" y="3586"/>
                      <a:pt x="611391" y="95034"/>
                      <a:pt x="611391" y="281501"/>
                    </a:cubicBezTo>
                    <a:cubicBezTo>
                      <a:pt x="611391" y="467968"/>
                      <a:pt x="410581" y="1122390"/>
                      <a:pt x="310177" y="1120597"/>
                    </a:cubicBez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9" name="Freeform 48"/>
              <p:cNvSpPr/>
              <p:nvPr/>
            </p:nvSpPr>
            <p:spPr>
              <a:xfrm flipV="1">
                <a:off x="4876801" y="2615900"/>
                <a:ext cx="611391" cy="905443"/>
              </a:xfrm>
              <a:custGeom>
                <a:avLst/>
                <a:gdLst>
                  <a:gd name="connsiteX0" fmla="*/ 374724 w 744070"/>
                  <a:gd name="connsiteY0" fmla="*/ 1068593 h 1068593"/>
                  <a:gd name="connsiteX1" fmla="*/ 51995 w 744070"/>
                  <a:gd name="connsiteY1" fmla="*/ 154193 h 1068593"/>
                  <a:gd name="connsiteX2" fmla="*/ 686696 w 744070"/>
                  <a:gd name="connsiteY2" fmla="*/ 154193 h 1068593"/>
                  <a:gd name="connsiteX3" fmla="*/ 374724 w 744070"/>
                  <a:gd name="connsiteY3" fmla="*/ 1068593 h 1068593"/>
                  <a:gd name="connsiteX0" fmla="*/ 374724 w 686696"/>
                  <a:gd name="connsiteY0" fmla="*/ 1183350 h 1183350"/>
                  <a:gd name="connsiteX1" fmla="*/ 51995 w 686696"/>
                  <a:gd name="connsiteY1" fmla="*/ 268950 h 1183350"/>
                  <a:gd name="connsiteX2" fmla="*/ 374724 w 686696"/>
                  <a:gd name="connsiteY2" fmla="*/ 0 h 1183350"/>
                  <a:gd name="connsiteX3" fmla="*/ 686696 w 686696"/>
                  <a:gd name="connsiteY3" fmla="*/ 268950 h 1183350"/>
                  <a:gd name="connsiteX4" fmla="*/ 374724 w 686696"/>
                  <a:gd name="connsiteY4" fmla="*/ 1183350 h 1183350"/>
                  <a:gd name="connsiteX0" fmla="*/ 353209 w 665181"/>
                  <a:gd name="connsiteY0" fmla="*/ 1192315 h 1201280"/>
                  <a:gd name="connsiteX1" fmla="*/ 51995 w 665181"/>
                  <a:gd name="connsiteY1" fmla="*/ 224127 h 1201280"/>
                  <a:gd name="connsiteX2" fmla="*/ 353209 w 665181"/>
                  <a:gd name="connsiteY2" fmla="*/ 8965 h 1201280"/>
                  <a:gd name="connsiteX3" fmla="*/ 665181 w 665181"/>
                  <a:gd name="connsiteY3" fmla="*/ 277915 h 1201280"/>
                  <a:gd name="connsiteX4" fmla="*/ 353209 w 665181"/>
                  <a:gd name="connsiteY4" fmla="*/ 1192315 h 1201280"/>
                  <a:gd name="connsiteX0" fmla="*/ 353209 w 665181"/>
                  <a:gd name="connsiteY0" fmla="*/ 1183350 h 1183350"/>
                  <a:gd name="connsiteX1" fmla="*/ 51995 w 665181"/>
                  <a:gd name="connsiteY1" fmla="*/ 268951 h 1183350"/>
                  <a:gd name="connsiteX2" fmla="*/ 353209 w 665181"/>
                  <a:gd name="connsiteY2" fmla="*/ 0 h 1183350"/>
                  <a:gd name="connsiteX3" fmla="*/ 665181 w 665181"/>
                  <a:gd name="connsiteY3" fmla="*/ 268950 h 1183350"/>
                  <a:gd name="connsiteX4" fmla="*/ 353209 w 665181"/>
                  <a:gd name="connsiteY4" fmla="*/ 1183350 h 1183350"/>
                  <a:gd name="connsiteX0" fmla="*/ 320936 w 632908"/>
                  <a:gd name="connsiteY0" fmla="*/ 1188729 h 1194108"/>
                  <a:gd name="connsiteX1" fmla="*/ 51995 w 632908"/>
                  <a:gd name="connsiteY1" fmla="*/ 242057 h 1194108"/>
                  <a:gd name="connsiteX2" fmla="*/ 320936 w 632908"/>
                  <a:gd name="connsiteY2" fmla="*/ 5379 h 1194108"/>
                  <a:gd name="connsiteX3" fmla="*/ 632908 w 632908"/>
                  <a:gd name="connsiteY3" fmla="*/ 274329 h 1194108"/>
                  <a:gd name="connsiteX4" fmla="*/ 320936 w 632908"/>
                  <a:gd name="connsiteY4" fmla="*/ 1188729 h 1194108"/>
                  <a:gd name="connsiteX0" fmla="*/ 342451 w 654423"/>
                  <a:gd name="connsiteY0" fmla="*/ 1185143 h 1186936"/>
                  <a:gd name="connsiteX1" fmla="*/ 51995 w 654423"/>
                  <a:gd name="connsiteY1" fmla="*/ 281502 h 1186936"/>
                  <a:gd name="connsiteX2" fmla="*/ 342451 w 654423"/>
                  <a:gd name="connsiteY2" fmla="*/ 1793 h 1186936"/>
                  <a:gd name="connsiteX3" fmla="*/ 654423 w 654423"/>
                  <a:gd name="connsiteY3" fmla="*/ 270743 h 1186936"/>
                  <a:gd name="connsiteX4" fmla="*/ 342451 w 654423"/>
                  <a:gd name="connsiteY4" fmla="*/ 1185143 h 1186936"/>
                  <a:gd name="connsiteX0" fmla="*/ 299420 w 611392"/>
                  <a:gd name="connsiteY0" fmla="*/ 1185143 h 1186936"/>
                  <a:gd name="connsiteX1" fmla="*/ 8964 w 611392"/>
                  <a:gd name="connsiteY1" fmla="*/ 281502 h 1186936"/>
                  <a:gd name="connsiteX2" fmla="*/ 299420 w 611392"/>
                  <a:gd name="connsiteY2" fmla="*/ 1793 h 1186936"/>
                  <a:gd name="connsiteX3" fmla="*/ 611392 w 611392"/>
                  <a:gd name="connsiteY3" fmla="*/ 270743 h 1186936"/>
                  <a:gd name="connsiteX4" fmla="*/ 299420 w 611392"/>
                  <a:gd name="connsiteY4" fmla="*/ 1185143 h 1186936"/>
                  <a:gd name="connsiteX0" fmla="*/ 299420 w 611392"/>
                  <a:gd name="connsiteY0" fmla="*/ 1192314 h 1201278"/>
                  <a:gd name="connsiteX1" fmla="*/ 8964 w 611392"/>
                  <a:gd name="connsiteY1" fmla="*/ 288673 h 1201278"/>
                  <a:gd name="connsiteX2" fmla="*/ 299420 w 611392"/>
                  <a:gd name="connsiteY2" fmla="*/ 8964 h 1201278"/>
                  <a:gd name="connsiteX3" fmla="*/ 611392 w 611392"/>
                  <a:gd name="connsiteY3" fmla="*/ 342460 h 1201278"/>
                  <a:gd name="connsiteX4" fmla="*/ 299420 w 611392"/>
                  <a:gd name="connsiteY4" fmla="*/ 1192314 h 1201278"/>
                  <a:gd name="connsiteX0" fmla="*/ 299420 w 600634"/>
                  <a:gd name="connsiteY0" fmla="*/ 1183350 h 1183350"/>
                  <a:gd name="connsiteX1" fmla="*/ 8964 w 600634"/>
                  <a:gd name="connsiteY1" fmla="*/ 279709 h 1183350"/>
                  <a:gd name="connsiteX2" fmla="*/ 299420 w 600634"/>
                  <a:gd name="connsiteY2" fmla="*/ 0 h 1183350"/>
                  <a:gd name="connsiteX3" fmla="*/ 600634 w 600634"/>
                  <a:gd name="connsiteY3" fmla="*/ 279708 h 1183350"/>
                  <a:gd name="connsiteX4" fmla="*/ 299420 w 600634"/>
                  <a:gd name="connsiteY4" fmla="*/ 1183350 h 1183350"/>
                  <a:gd name="connsiteX0" fmla="*/ 310177 w 611391"/>
                  <a:gd name="connsiteY0" fmla="*/ 1185143 h 1186936"/>
                  <a:gd name="connsiteX1" fmla="*/ 8964 w 611391"/>
                  <a:gd name="connsiteY1" fmla="*/ 292260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10177 w 611391"/>
                  <a:gd name="connsiteY0" fmla="*/ 1185143 h 1186936"/>
                  <a:gd name="connsiteX1" fmla="*/ 8964 w 611391"/>
                  <a:gd name="connsiteY1" fmla="*/ 270745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42450 w 616770"/>
                  <a:gd name="connsiteY0" fmla="*/ 1195901 h 1197694"/>
                  <a:gd name="connsiteX1" fmla="*/ 8964 w 616770"/>
                  <a:gd name="connsiteY1" fmla="*/ 270745 h 1197694"/>
                  <a:gd name="connsiteX2" fmla="*/ 310177 w 616770"/>
                  <a:gd name="connsiteY2" fmla="*/ 1793 h 1197694"/>
                  <a:gd name="connsiteX3" fmla="*/ 611391 w 616770"/>
                  <a:gd name="connsiteY3" fmla="*/ 281501 h 1197694"/>
                  <a:gd name="connsiteX4" fmla="*/ 342450 w 616770"/>
                  <a:gd name="connsiteY4" fmla="*/ 1195901 h 1197694"/>
                  <a:gd name="connsiteX0" fmla="*/ 331692 w 614977"/>
                  <a:gd name="connsiteY0" fmla="*/ 1163628 h 1165421"/>
                  <a:gd name="connsiteX1" fmla="*/ 8964 w 614977"/>
                  <a:gd name="connsiteY1" fmla="*/ 270745 h 1165421"/>
                  <a:gd name="connsiteX2" fmla="*/ 310177 w 614977"/>
                  <a:gd name="connsiteY2" fmla="*/ 1793 h 1165421"/>
                  <a:gd name="connsiteX3" fmla="*/ 611391 w 614977"/>
                  <a:gd name="connsiteY3" fmla="*/ 281501 h 1165421"/>
                  <a:gd name="connsiteX4" fmla="*/ 331692 w 614977"/>
                  <a:gd name="connsiteY4" fmla="*/ 1163628 h 1165421"/>
                  <a:gd name="connsiteX0" fmla="*/ 331692 w 614977"/>
                  <a:gd name="connsiteY0" fmla="*/ 1120597 h 1122390"/>
                  <a:gd name="connsiteX1" fmla="*/ 8964 w 614977"/>
                  <a:gd name="connsiteY1" fmla="*/ 270745 h 1122390"/>
                  <a:gd name="connsiteX2" fmla="*/ 310177 w 614977"/>
                  <a:gd name="connsiteY2" fmla="*/ 1793 h 1122390"/>
                  <a:gd name="connsiteX3" fmla="*/ 611391 w 614977"/>
                  <a:gd name="connsiteY3" fmla="*/ 281501 h 1122390"/>
                  <a:gd name="connsiteX4" fmla="*/ 331692 w 614977"/>
                  <a:gd name="connsiteY4" fmla="*/ 1120597 h 1122390"/>
                  <a:gd name="connsiteX0" fmla="*/ 310177 w 611391"/>
                  <a:gd name="connsiteY0" fmla="*/ 1120597 h 1122390"/>
                  <a:gd name="connsiteX1" fmla="*/ 8964 w 611391"/>
                  <a:gd name="connsiteY1" fmla="*/ 270745 h 1122390"/>
                  <a:gd name="connsiteX2" fmla="*/ 310177 w 611391"/>
                  <a:gd name="connsiteY2" fmla="*/ 1793 h 1122390"/>
                  <a:gd name="connsiteX3" fmla="*/ 611391 w 611391"/>
                  <a:gd name="connsiteY3" fmla="*/ 281501 h 1122390"/>
                  <a:gd name="connsiteX4" fmla="*/ 310177 w 611391"/>
                  <a:gd name="connsiteY4" fmla="*/ 1120597 h 112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1391" h="1122390">
                    <a:moveTo>
                      <a:pt x="310177" y="1120597"/>
                    </a:moveTo>
                    <a:cubicBezTo>
                      <a:pt x="209773" y="1118804"/>
                      <a:pt x="0" y="476933"/>
                      <a:pt x="8964" y="270745"/>
                    </a:cubicBezTo>
                    <a:cubicBezTo>
                      <a:pt x="7171" y="100414"/>
                      <a:pt x="209773" y="0"/>
                      <a:pt x="310177" y="1793"/>
                    </a:cubicBezTo>
                    <a:cubicBezTo>
                      <a:pt x="410581" y="3586"/>
                      <a:pt x="611391" y="95034"/>
                      <a:pt x="611391" y="281501"/>
                    </a:cubicBezTo>
                    <a:cubicBezTo>
                      <a:pt x="611391" y="467968"/>
                      <a:pt x="410581" y="1122390"/>
                      <a:pt x="310177" y="1120597"/>
                    </a:cubicBezTo>
                    <a:close/>
                  </a:path>
                </a:pathLst>
              </a:custGeom>
              <a:solidFill>
                <a:srgbClr val="FF66CC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29" name="Oval 128"/>
            <p:cNvSpPr/>
            <p:nvPr/>
          </p:nvSpPr>
          <p:spPr>
            <a:xfrm>
              <a:off x="4014393" y="2906356"/>
              <a:ext cx="258184" cy="2581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smtClean="0">
                  <a:solidFill>
                    <a:srgbClr val="E66532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th-TH" sz="1600" b="1">
                <a:solidFill>
                  <a:srgbClr val="E66532"/>
                </a:solidFill>
                <a:latin typeface="Arial" pitchFamily="34" charset="0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5210286" y="2897391"/>
              <a:ext cx="258184" cy="2581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smtClean="0">
                  <a:solidFill>
                    <a:srgbClr val="E66532"/>
                  </a:solidFill>
                  <a:latin typeface="Arial" pitchFamily="34" charset="0"/>
                  <a:cs typeface="Arial" pitchFamily="34" charset="0"/>
                </a:rPr>
                <a:t>S</a:t>
              </a:r>
              <a:endParaRPr lang="th-TH" sz="1600" b="1">
                <a:solidFill>
                  <a:srgbClr val="E66532"/>
                </a:solidFill>
                <a:latin typeface="Arial" pitchFamily="34" charset="0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6373904" y="2909942"/>
              <a:ext cx="258184" cy="2581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smtClean="0">
                  <a:solidFill>
                    <a:srgbClr val="E66532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th-TH" sz="1600" b="1">
                <a:solidFill>
                  <a:srgbClr val="E66532"/>
                </a:solidFill>
                <a:latin typeface="Arial" pitchFamily="34" charset="0"/>
              </a:endParaRPr>
            </a:p>
          </p:txBody>
        </p:sp>
      </p:grpSp>
      <p:grpSp>
        <p:nvGrpSpPr>
          <p:cNvPr id="160" name="Group 159"/>
          <p:cNvGrpSpPr/>
          <p:nvPr/>
        </p:nvGrpSpPr>
        <p:grpSpPr>
          <a:xfrm rot="10800000">
            <a:off x="3130806" y="4937760"/>
            <a:ext cx="1642694" cy="891098"/>
            <a:chOff x="3930127" y="2266827"/>
            <a:chExt cx="2795195" cy="1516285"/>
          </a:xfrm>
        </p:grpSpPr>
        <p:sp>
          <p:nvSpPr>
            <p:cNvPr id="161" name="Freeform 160"/>
            <p:cNvSpPr/>
            <p:nvPr/>
          </p:nvSpPr>
          <p:spPr>
            <a:xfrm rot="16200000">
              <a:off x="5834229" y="2456330"/>
              <a:ext cx="204395" cy="1161825"/>
            </a:xfrm>
            <a:custGeom>
              <a:avLst/>
              <a:gdLst>
                <a:gd name="connsiteX0" fmla="*/ 10757 w 129092"/>
                <a:gd name="connsiteY0" fmla="*/ 0 h 1172583"/>
                <a:gd name="connsiteX1" fmla="*/ 129092 w 129092"/>
                <a:gd name="connsiteY1" fmla="*/ 0 h 1172583"/>
                <a:gd name="connsiteX2" fmla="*/ 107576 w 129092"/>
                <a:gd name="connsiteY2" fmla="*/ 1129553 h 1172583"/>
                <a:gd name="connsiteX3" fmla="*/ 64546 w 129092"/>
                <a:gd name="connsiteY3" fmla="*/ 1172583 h 1172583"/>
                <a:gd name="connsiteX4" fmla="*/ 0 w 129092"/>
                <a:gd name="connsiteY4" fmla="*/ 1140311 h 1172583"/>
                <a:gd name="connsiteX5" fmla="*/ 10757 w 129092"/>
                <a:gd name="connsiteY5" fmla="*/ 0 h 1172583"/>
                <a:gd name="connsiteX0" fmla="*/ 0 w 161365"/>
                <a:gd name="connsiteY0" fmla="*/ 0 h 1172583"/>
                <a:gd name="connsiteX1" fmla="*/ 161365 w 161365"/>
                <a:gd name="connsiteY1" fmla="*/ 0 h 1172583"/>
                <a:gd name="connsiteX2" fmla="*/ 139849 w 161365"/>
                <a:gd name="connsiteY2" fmla="*/ 1129553 h 1172583"/>
                <a:gd name="connsiteX3" fmla="*/ 96819 w 161365"/>
                <a:gd name="connsiteY3" fmla="*/ 1172583 h 1172583"/>
                <a:gd name="connsiteX4" fmla="*/ 32273 w 161365"/>
                <a:gd name="connsiteY4" fmla="*/ 1140311 h 1172583"/>
                <a:gd name="connsiteX5" fmla="*/ 0 w 161365"/>
                <a:gd name="connsiteY5" fmla="*/ 0 h 1172583"/>
                <a:gd name="connsiteX0" fmla="*/ 0 w 182880"/>
                <a:gd name="connsiteY0" fmla="*/ 10758 h 1172583"/>
                <a:gd name="connsiteX1" fmla="*/ 182880 w 182880"/>
                <a:gd name="connsiteY1" fmla="*/ 0 h 1172583"/>
                <a:gd name="connsiteX2" fmla="*/ 161364 w 182880"/>
                <a:gd name="connsiteY2" fmla="*/ 1129553 h 1172583"/>
                <a:gd name="connsiteX3" fmla="*/ 118334 w 182880"/>
                <a:gd name="connsiteY3" fmla="*/ 1172583 h 1172583"/>
                <a:gd name="connsiteX4" fmla="*/ 53788 w 182880"/>
                <a:gd name="connsiteY4" fmla="*/ 1140311 h 1172583"/>
                <a:gd name="connsiteX5" fmla="*/ 0 w 182880"/>
                <a:gd name="connsiteY5" fmla="*/ 10758 h 1172583"/>
                <a:gd name="connsiteX0" fmla="*/ 0 w 204395"/>
                <a:gd name="connsiteY0" fmla="*/ 0 h 1161825"/>
                <a:gd name="connsiteX1" fmla="*/ 204395 w 204395"/>
                <a:gd name="connsiteY1" fmla="*/ 10757 h 1161825"/>
                <a:gd name="connsiteX2" fmla="*/ 161364 w 204395"/>
                <a:gd name="connsiteY2" fmla="*/ 1118795 h 1161825"/>
                <a:gd name="connsiteX3" fmla="*/ 118334 w 204395"/>
                <a:gd name="connsiteY3" fmla="*/ 1161825 h 1161825"/>
                <a:gd name="connsiteX4" fmla="*/ 53788 w 204395"/>
                <a:gd name="connsiteY4" fmla="*/ 1129553 h 1161825"/>
                <a:gd name="connsiteX5" fmla="*/ 0 w 204395"/>
                <a:gd name="connsiteY5" fmla="*/ 0 h 116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395" h="1161825">
                  <a:moveTo>
                    <a:pt x="0" y="0"/>
                  </a:moveTo>
                  <a:lnTo>
                    <a:pt x="204395" y="10757"/>
                  </a:lnTo>
                  <a:lnTo>
                    <a:pt x="161364" y="1118795"/>
                  </a:lnTo>
                  <a:lnTo>
                    <a:pt x="118334" y="1161825"/>
                  </a:lnTo>
                  <a:lnTo>
                    <a:pt x="53788" y="11295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10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62" name="Freeform 161"/>
            <p:cNvSpPr/>
            <p:nvPr/>
          </p:nvSpPr>
          <p:spPr>
            <a:xfrm rot="5400000" flipH="1">
              <a:off x="4620408" y="2458123"/>
              <a:ext cx="204395" cy="1161825"/>
            </a:xfrm>
            <a:custGeom>
              <a:avLst/>
              <a:gdLst>
                <a:gd name="connsiteX0" fmla="*/ 10757 w 129092"/>
                <a:gd name="connsiteY0" fmla="*/ 0 h 1172583"/>
                <a:gd name="connsiteX1" fmla="*/ 129092 w 129092"/>
                <a:gd name="connsiteY1" fmla="*/ 0 h 1172583"/>
                <a:gd name="connsiteX2" fmla="*/ 107576 w 129092"/>
                <a:gd name="connsiteY2" fmla="*/ 1129553 h 1172583"/>
                <a:gd name="connsiteX3" fmla="*/ 64546 w 129092"/>
                <a:gd name="connsiteY3" fmla="*/ 1172583 h 1172583"/>
                <a:gd name="connsiteX4" fmla="*/ 0 w 129092"/>
                <a:gd name="connsiteY4" fmla="*/ 1140311 h 1172583"/>
                <a:gd name="connsiteX5" fmla="*/ 10757 w 129092"/>
                <a:gd name="connsiteY5" fmla="*/ 0 h 1172583"/>
                <a:gd name="connsiteX0" fmla="*/ 0 w 161365"/>
                <a:gd name="connsiteY0" fmla="*/ 0 h 1172583"/>
                <a:gd name="connsiteX1" fmla="*/ 161365 w 161365"/>
                <a:gd name="connsiteY1" fmla="*/ 0 h 1172583"/>
                <a:gd name="connsiteX2" fmla="*/ 139849 w 161365"/>
                <a:gd name="connsiteY2" fmla="*/ 1129553 h 1172583"/>
                <a:gd name="connsiteX3" fmla="*/ 96819 w 161365"/>
                <a:gd name="connsiteY3" fmla="*/ 1172583 h 1172583"/>
                <a:gd name="connsiteX4" fmla="*/ 32273 w 161365"/>
                <a:gd name="connsiteY4" fmla="*/ 1140311 h 1172583"/>
                <a:gd name="connsiteX5" fmla="*/ 0 w 161365"/>
                <a:gd name="connsiteY5" fmla="*/ 0 h 1172583"/>
                <a:gd name="connsiteX0" fmla="*/ 0 w 182880"/>
                <a:gd name="connsiteY0" fmla="*/ 10758 h 1172583"/>
                <a:gd name="connsiteX1" fmla="*/ 182880 w 182880"/>
                <a:gd name="connsiteY1" fmla="*/ 0 h 1172583"/>
                <a:gd name="connsiteX2" fmla="*/ 161364 w 182880"/>
                <a:gd name="connsiteY2" fmla="*/ 1129553 h 1172583"/>
                <a:gd name="connsiteX3" fmla="*/ 118334 w 182880"/>
                <a:gd name="connsiteY3" fmla="*/ 1172583 h 1172583"/>
                <a:gd name="connsiteX4" fmla="*/ 53788 w 182880"/>
                <a:gd name="connsiteY4" fmla="*/ 1140311 h 1172583"/>
                <a:gd name="connsiteX5" fmla="*/ 0 w 182880"/>
                <a:gd name="connsiteY5" fmla="*/ 10758 h 1172583"/>
                <a:gd name="connsiteX0" fmla="*/ 0 w 204395"/>
                <a:gd name="connsiteY0" fmla="*/ 0 h 1161825"/>
                <a:gd name="connsiteX1" fmla="*/ 204395 w 204395"/>
                <a:gd name="connsiteY1" fmla="*/ 10757 h 1161825"/>
                <a:gd name="connsiteX2" fmla="*/ 161364 w 204395"/>
                <a:gd name="connsiteY2" fmla="*/ 1118795 h 1161825"/>
                <a:gd name="connsiteX3" fmla="*/ 118334 w 204395"/>
                <a:gd name="connsiteY3" fmla="*/ 1161825 h 1161825"/>
                <a:gd name="connsiteX4" fmla="*/ 53788 w 204395"/>
                <a:gd name="connsiteY4" fmla="*/ 1129553 h 1161825"/>
                <a:gd name="connsiteX5" fmla="*/ 0 w 204395"/>
                <a:gd name="connsiteY5" fmla="*/ 0 h 116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395" h="1161825">
                  <a:moveTo>
                    <a:pt x="0" y="0"/>
                  </a:moveTo>
                  <a:lnTo>
                    <a:pt x="204395" y="10757"/>
                  </a:lnTo>
                  <a:lnTo>
                    <a:pt x="161364" y="1118795"/>
                  </a:lnTo>
                  <a:lnTo>
                    <a:pt x="118334" y="1161825"/>
                  </a:lnTo>
                  <a:lnTo>
                    <a:pt x="53788" y="11295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10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grpSp>
          <p:nvGrpSpPr>
            <p:cNvPr id="163" name="Group 40"/>
            <p:cNvGrpSpPr/>
            <p:nvPr/>
          </p:nvGrpSpPr>
          <p:grpSpPr>
            <a:xfrm flipV="1">
              <a:off x="6275295" y="2361189"/>
              <a:ext cx="450027" cy="1344827"/>
              <a:chOff x="4875008" y="1688950"/>
              <a:chExt cx="613184" cy="1832393"/>
            </a:xfrm>
          </p:grpSpPr>
          <p:sp>
            <p:nvSpPr>
              <p:cNvPr id="173" name="Freeform 172"/>
              <p:cNvSpPr/>
              <p:nvPr/>
            </p:nvSpPr>
            <p:spPr>
              <a:xfrm>
                <a:off x="4875008" y="1688950"/>
                <a:ext cx="611391" cy="905443"/>
              </a:xfrm>
              <a:custGeom>
                <a:avLst/>
                <a:gdLst>
                  <a:gd name="connsiteX0" fmla="*/ 374724 w 744070"/>
                  <a:gd name="connsiteY0" fmla="*/ 1068593 h 1068593"/>
                  <a:gd name="connsiteX1" fmla="*/ 51995 w 744070"/>
                  <a:gd name="connsiteY1" fmla="*/ 154193 h 1068593"/>
                  <a:gd name="connsiteX2" fmla="*/ 686696 w 744070"/>
                  <a:gd name="connsiteY2" fmla="*/ 154193 h 1068593"/>
                  <a:gd name="connsiteX3" fmla="*/ 374724 w 744070"/>
                  <a:gd name="connsiteY3" fmla="*/ 1068593 h 1068593"/>
                  <a:gd name="connsiteX0" fmla="*/ 374724 w 686696"/>
                  <a:gd name="connsiteY0" fmla="*/ 1183350 h 1183350"/>
                  <a:gd name="connsiteX1" fmla="*/ 51995 w 686696"/>
                  <a:gd name="connsiteY1" fmla="*/ 268950 h 1183350"/>
                  <a:gd name="connsiteX2" fmla="*/ 374724 w 686696"/>
                  <a:gd name="connsiteY2" fmla="*/ 0 h 1183350"/>
                  <a:gd name="connsiteX3" fmla="*/ 686696 w 686696"/>
                  <a:gd name="connsiteY3" fmla="*/ 268950 h 1183350"/>
                  <a:gd name="connsiteX4" fmla="*/ 374724 w 686696"/>
                  <a:gd name="connsiteY4" fmla="*/ 1183350 h 1183350"/>
                  <a:gd name="connsiteX0" fmla="*/ 353209 w 665181"/>
                  <a:gd name="connsiteY0" fmla="*/ 1192315 h 1201280"/>
                  <a:gd name="connsiteX1" fmla="*/ 51995 w 665181"/>
                  <a:gd name="connsiteY1" fmla="*/ 224127 h 1201280"/>
                  <a:gd name="connsiteX2" fmla="*/ 353209 w 665181"/>
                  <a:gd name="connsiteY2" fmla="*/ 8965 h 1201280"/>
                  <a:gd name="connsiteX3" fmla="*/ 665181 w 665181"/>
                  <a:gd name="connsiteY3" fmla="*/ 277915 h 1201280"/>
                  <a:gd name="connsiteX4" fmla="*/ 353209 w 665181"/>
                  <a:gd name="connsiteY4" fmla="*/ 1192315 h 1201280"/>
                  <a:gd name="connsiteX0" fmla="*/ 353209 w 665181"/>
                  <a:gd name="connsiteY0" fmla="*/ 1183350 h 1183350"/>
                  <a:gd name="connsiteX1" fmla="*/ 51995 w 665181"/>
                  <a:gd name="connsiteY1" fmla="*/ 268951 h 1183350"/>
                  <a:gd name="connsiteX2" fmla="*/ 353209 w 665181"/>
                  <a:gd name="connsiteY2" fmla="*/ 0 h 1183350"/>
                  <a:gd name="connsiteX3" fmla="*/ 665181 w 665181"/>
                  <a:gd name="connsiteY3" fmla="*/ 268950 h 1183350"/>
                  <a:gd name="connsiteX4" fmla="*/ 353209 w 665181"/>
                  <a:gd name="connsiteY4" fmla="*/ 1183350 h 1183350"/>
                  <a:gd name="connsiteX0" fmla="*/ 320936 w 632908"/>
                  <a:gd name="connsiteY0" fmla="*/ 1188729 h 1194108"/>
                  <a:gd name="connsiteX1" fmla="*/ 51995 w 632908"/>
                  <a:gd name="connsiteY1" fmla="*/ 242057 h 1194108"/>
                  <a:gd name="connsiteX2" fmla="*/ 320936 w 632908"/>
                  <a:gd name="connsiteY2" fmla="*/ 5379 h 1194108"/>
                  <a:gd name="connsiteX3" fmla="*/ 632908 w 632908"/>
                  <a:gd name="connsiteY3" fmla="*/ 274329 h 1194108"/>
                  <a:gd name="connsiteX4" fmla="*/ 320936 w 632908"/>
                  <a:gd name="connsiteY4" fmla="*/ 1188729 h 1194108"/>
                  <a:gd name="connsiteX0" fmla="*/ 342451 w 654423"/>
                  <a:gd name="connsiteY0" fmla="*/ 1185143 h 1186936"/>
                  <a:gd name="connsiteX1" fmla="*/ 51995 w 654423"/>
                  <a:gd name="connsiteY1" fmla="*/ 281502 h 1186936"/>
                  <a:gd name="connsiteX2" fmla="*/ 342451 w 654423"/>
                  <a:gd name="connsiteY2" fmla="*/ 1793 h 1186936"/>
                  <a:gd name="connsiteX3" fmla="*/ 654423 w 654423"/>
                  <a:gd name="connsiteY3" fmla="*/ 270743 h 1186936"/>
                  <a:gd name="connsiteX4" fmla="*/ 342451 w 654423"/>
                  <a:gd name="connsiteY4" fmla="*/ 1185143 h 1186936"/>
                  <a:gd name="connsiteX0" fmla="*/ 299420 w 611392"/>
                  <a:gd name="connsiteY0" fmla="*/ 1185143 h 1186936"/>
                  <a:gd name="connsiteX1" fmla="*/ 8964 w 611392"/>
                  <a:gd name="connsiteY1" fmla="*/ 281502 h 1186936"/>
                  <a:gd name="connsiteX2" fmla="*/ 299420 w 611392"/>
                  <a:gd name="connsiteY2" fmla="*/ 1793 h 1186936"/>
                  <a:gd name="connsiteX3" fmla="*/ 611392 w 611392"/>
                  <a:gd name="connsiteY3" fmla="*/ 270743 h 1186936"/>
                  <a:gd name="connsiteX4" fmla="*/ 299420 w 611392"/>
                  <a:gd name="connsiteY4" fmla="*/ 1185143 h 1186936"/>
                  <a:gd name="connsiteX0" fmla="*/ 299420 w 611392"/>
                  <a:gd name="connsiteY0" fmla="*/ 1192314 h 1201278"/>
                  <a:gd name="connsiteX1" fmla="*/ 8964 w 611392"/>
                  <a:gd name="connsiteY1" fmla="*/ 288673 h 1201278"/>
                  <a:gd name="connsiteX2" fmla="*/ 299420 w 611392"/>
                  <a:gd name="connsiteY2" fmla="*/ 8964 h 1201278"/>
                  <a:gd name="connsiteX3" fmla="*/ 611392 w 611392"/>
                  <a:gd name="connsiteY3" fmla="*/ 342460 h 1201278"/>
                  <a:gd name="connsiteX4" fmla="*/ 299420 w 611392"/>
                  <a:gd name="connsiteY4" fmla="*/ 1192314 h 1201278"/>
                  <a:gd name="connsiteX0" fmla="*/ 299420 w 600634"/>
                  <a:gd name="connsiteY0" fmla="*/ 1183350 h 1183350"/>
                  <a:gd name="connsiteX1" fmla="*/ 8964 w 600634"/>
                  <a:gd name="connsiteY1" fmla="*/ 279709 h 1183350"/>
                  <a:gd name="connsiteX2" fmla="*/ 299420 w 600634"/>
                  <a:gd name="connsiteY2" fmla="*/ 0 h 1183350"/>
                  <a:gd name="connsiteX3" fmla="*/ 600634 w 600634"/>
                  <a:gd name="connsiteY3" fmla="*/ 279708 h 1183350"/>
                  <a:gd name="connsiteX4" fmla="*/ 299420 w 600634"/>
                  <a:gd name="connsiteY4" fmla="*/ 1183350 h 1183350"/>
                  <a:gd name="connsiteX0" fmla="*/ 310177 w 611391"/>
                  <a:gd name="connsiteY0" fmla="*/ 1185143 h 1186936"/>
                  <a:gd name="connsiteX1" fmla="*/ 8964 w 611391"/>
                  <a:gd name="connsiteY1" fmla="*/ 292260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10177 w 611391"/>
                  <a:gd name="connsiteY0" fmla="*/ 1185143 h 1186936"/>
                  <a:gd name="connsiteX1" fmla="*/ 8964 w 611391"/>
                  <a:gd name="connsiteY1" fmla="*/ 270745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42450 w 616770"/>
                  <a:gd name="connsiteY0" fmla="*/ 1195901 h 1197694"/>
                  <a:gd name="connsiteX1" fmla="*/ 8964 w 616770"/>
                  <a:gd name="connsiteY1" fmla="*/ 270745 h 1197694"/>
                  <a:gd name="connsiteX2" fmla="*/ 310177 w 616770"/>
                  <a:gd name="connsiteY2" fmla="*/ 1793 h 1197694"/>
                  <a:gd name="connsiteX3" fmla="*/ 611391 w 616770"/>
                  <a:gd name="connsiteY3" fmla="*/ 281501 h 1197694"/>
                  <a:gd name="connsiteX4" fmla="*/ 342450 w 616770"/>
                  <a:gd name="connsiteY4" fmla="*/ 1195901 h 1197694"/>
                  <a:gd name="connsiteX0" fmla="*/ 331692 w 614977"/>
                  <a:gd name="connsiteY0" fmla="*/ 1163628 h 1165421"/>
                  <a:gd name="connsiteX1" fmla="*/ 8964 w 614977"/>
                  <a:gd name="connsiteY1" fmla="*/ 270745 h 1165421"/>
                  <a:gd name="connsiteX2" fmla="*/ 310177 w 614977"/>
                  <a:gd name="connsiteY2" fmla="*/ 1793 h 1165421"/>
                  <a:gd name="connsiteX3" fmla="*/ 611391 w 614977"/>
                  <a:gd name="connsiteY3" fmla="*/ 281501 h 1165421"/>
                  <a:gd name="connsiteX4" fmla="*/ 331692 w 614977"/>
                  <a:gd name="connsiteY4" fmla="*/ 1163628 h 1165421"/>
                  <a:gd name="connsiteX0" fmla="*/ 331692 w 614977"/>
                  <a:gd name="connsiteY0" fmla="*/ 1120597 h 1122390"/>
                  <a:gd name="connsiteX1" fmla="*/ 8964 w 614977"/>
                  <a:gd name="connsiteY1" fmla="*/ 270745 h 1122390"/>
                  <a:gd name="connsiteX2" fmla="*/ 310177 w 614977"/>
                  <a:gd name="connsiteY2" fmla="*/ 1793 h 1122390"/>
                  <a:gd name="connsiteX3" fmla="*/ 611391 w 614977"/>
                  <a:gd name="connsiteY3" fmla="*/ 281501 h 1122390"/>
                  <a:gd name="connsiteX4" fmla="*/ 331692 w 614977"/>
                  <a:gd name="connsiteY4" fmla="*/ 1120597 h 1122390"/>
                  <a:gd name="connsiteX0" fmla="*/ 310177 w 611391"/>
                  <a:gd name="connsiteY0" fmla="*/ 1120597 h 1122390"/>
                  <a:gd name="connsiteX1" fmla="*/ 8964 w 611391"/>
                  <a:gd name="connsiteY1" fmla="*/ 270745 h 1122390"/>
                  <a:gd name="connsiteX2" fmla="*/ 310177 w 611391"/>
                  <a:gd name="connsiteY2" fmla="*/ 1793 h 1122390"/>
                  <a:gd name="connsiteX3" fmla="*/ 611391 w 611391"/>
                  <a:gd name="connsiteY3" fmla="*/ 281501 h 1122390"/>
                  <a:gd name="connsiteX4" fmla="*/ 310177 w 611391"/>
                  <a:gd name="connsiteY4" fmla="*/ 1120597 h 112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1391" h="1122390">
                    <a:moveTo>
                      <a:pt x="310177" y="1120597"/>
                    </a:moveTo>
                    <a:cubicBezTo>
                      <a:pt x="209773" y="1118804"/>
                      <a:pt x="0" y="476933"/>
                      <a:pt x="8964" y="270745"/>
                    </a:cubicBezTo>
                    <a:cubicBezTo>
                      <a:pt x="7171" y="100414"/>
                      <a:pt x="209773" y="0"/>
                      <a:pt x="310177" y="1793"/>
                    </a:cubicBezTo>
                    <a:cubicBezTo>
                      <a:pt x="410581" y="3586"/>
                      <a:pt x="611391" y="95034"/>
                      <a:pt x="611391" y="281501"/>
                    </a:cubicBezTo>
                    <a:cubicBezTo>
                      <a:pt x="611391" y="467968"/>
                      <a:pt x="410581" y="1122390"/>
                      <a:pt x="310177" y="1120597"/>
                    </a:cubicBez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100">
                  <a:solidFill>
                    <a:srgbClr val="002060"/>
                  </a:solidFill>
                </a:endParaRPr>
              </a:p>
            </p:txBody>
          </p:sp>
          <p:sp>
            <p:nvSpPr>
              <p:cNvPr id="174" name="Freeform 173"/>
              <p:cNvSpPr/>
              <p:nvPr/>
            </p:nvSpPr>
            <p:spPr>
              <a:xfrm flipV="1">
                <a:off x="4876801" y="2615900"/>
                <a:ext cx="611391" cy="905443"/>
              </a:xfrm>
              <a:custGeom>
                <a:avLst/>
                <a:gdLst>
                  <a:gd name="connsiteX0" fmla="*/ 374724 w 744070"/>
                  <a:gd name="connsiteY0" fmla="*/ 1068593 h 1068593"/>
                  <a:gd name="connsiteX1" fmla="*/ 51995 w 744070"/>
                  <a:gd name="connsiteY1" fmla="*/ 154193 h 1068593"/>
                  <a:gd name="connsiteX2" fmla="*/ 686696 w 744070"/>
                  <a:gd name="connsiteY2" fmla="*/ 154193 h 1068593"/>
                  <a:gd name="connsiteX3" fmla="*/ 374724 w 744070"/>
                  <a:gd name="connsiteY3" fmla="*/ 1068593 h 1068593"/>
                  <a:gd name="connsiteX0" fmla="*/ 374724 w 686696"/>
                  <a:gd name="connsiteY0" fmla="*/ 1183350 h 1183350"/>
                  <a:gd name="connsiteX1" fmla="*/ 51995 w 686696"/>
                  <a:gd name="connsiteY1" fmla="*/ 268950 h 1183350"/>
                  <a:gd name="connsiteX2" fmla="*/ 374724 w 686696"/>
                  <a:gd name="connsiteY2" fmla="*/ 0 h 1183350"/>
                  <a:gd name="connsiteX3" fmla="*/ 686696 w 686696"/>
                  <a:gd name="connsiteY3" fmla="*/ 268950 h 1183350"/>
                  <a:gd name="connsiteX4" fmla="*/ 374724 w 686696"/>
                  <a:gd name="connsiteY4" fmla="*/ 1183350 h 1183350"/>
                  <a:gd name="connsiteX0" fmla="*/ 353209 w 665181"/>
                  <a:gd name="connsiteY0" fmla="*/ 1192315 h 1201280"/>
                  <a:gd name="connsiteX1" fmla="*/ 51995 w 665181"/>
                  <a:gd name="connsiteY1" fmla="*/ 224127 h 1201280"/>
                  <a:gd name="connsiteX2" fmla="*/ 353209 w 665181"/>
                  <a:gd name="connsiteY2" fmla="*/ 8965 h 1201280"/>
                  <a:gd name="connsiteX3" fmla="*/ 665181 w 665181"/>
                  <a:gd name="connsiteY3" fmla="*/ 277915 h 1201280"/>
                  <a:gd name="connsiteX4" fmla="*/ 353209 w 665181"/>
                  <a:gd name="connsiteY4" fmla="*/ 1192315 h 1201280"/>
                  <a:gd name="connsiteX0" fmla="*/ 353209 w 665181"/>
                  <a:gd name="connsiteY0" fmla="*/ 1183350 h 1183350"/>
                  <a:gd name="connsiteX1" fmla="*/ 51995 w 665181"/>
                  <a:gd name="connsiteY1" fmla="*/ 268951 h 1183350"/>
                  <a:gd name="connsiteX2" fmla="*/ 353209 w 665181"/>
                  <a:gd name="connsiteY2" fmla="*/ 0 h 1183350"/>
                  <a:gd name="connsiteX3" fmla="*/ 665181 w 665181"/>
                  <a:gd name="connsiteY3" fmla="*/ 268950 h 1183350"/>
                  <a:gd name="connsiteX4" fmla="*/ 353209 w 665181"/>
                  <a:gd name="connsiteY4" fmla="*/ 1183350 h 1183350"/>
                  <a:gd name="connsiteX0" fmla="*/ 320936 w 632908"/>
                  <a:gd name="connsiteY0" fmla="*/ 1188729 h 1194108"/>
                  <a:gd name="connsiteX1" fmla="*/ 51995 w 632908"/>
                  <a:gd name="connsiteY1" fmla="*/ 242057 h 1194108"/>
                  <a:gd name="connsiteX2" fmla="*/ 320936 w 632908"/>
                  <a:gd name="connsiteY2" fmla="*/ 5379 h 1194108"/>
                  <a:gd name="connsiteX3" fmla="*/ 632908 w 632908"/>
                  <a:gd name="connsiteY3" fmla="*/ 274329 h 1194108"/>
                  <a:gd name="connsiteX4" fmla="*/ 320936 w 632908"/>
                  <a:gd name="connsiteY4" fmla="*/ 1188729 h 1194108"/>
                  <a:gd name="connsiteX0" fmla="*/ 342451 w 654423"/>
                  <a:gd name="connsiteY0" fmla="*/ 1185143 h 1186936"/>
                  <a:gd name="connsiteX1" fmla="*/ 51995 w 654423"/>
                  <a:gd name="connsiteY1" fmla="*/ 281502 h 1186936"/>
                  <a:gd name="connsiteX2" fmla="*/ 342451 w 654423"/>
                  <a:gd name="connsiteY2" fmla="*/ 1793 h 1186936"/>
                  <a:gd name="connsiteX3" fmla="*/ 654423 w 654423"/>
                  <a:gd name="connsiteY3" fmla="*/ 270743 h 1186936"/>
                  <a:gd name="connsiteX4" fmla="*/ 342451 w 654423"/>
                  <a:gd name="connsiteY4" fmla="*/ 1185143 h 1186936"/>
                  <a:gd name="connsiteX0" fmla="*/ 299420 w 611392"/>
                  <a:gd name="connsiteY0" fmla="*/ 1185143 h 1186936"/>
                  <a:gd name="connsiteX1" fmla="*/ 8964 w 611392"/>
                  <a:gd name="connsiteY1" fmla="*/ 281502 h 1186936"/>
                  <a:gd name="connsiteX2" fmla="*/ 299420 w 611392"/>
                  <a:gd name="connsiteY2" fmla="*/ 1793 h 1186936"/>
                  <a:gd name="connsiteX3" fmla="*/ 611392 w 611392"/>
                  <a:gd name="connsiteY3" fmla="*/ 270743 h 1186936"/>
                  <a:gd name="connsiteX4" fmla="*/ 299420 w 611392"/>
                  <a:gd name="connsiteY4" fmla="*/ 1185143 h 1186936"/>
                  <a:gd name="connsiteX0" fmla="*/ 299420 w 611392"/>
                  <a:gd name="connsiteY0" fmla="*/ 1192314 h 1201278"/>
                  <a:gd name="connsiteX1" fmla="*/ 8964 w 611392"/>
                  <a:gd name="connsiteY1" fmla="*/ 288673 h 1201278"/>
                  <a:gd name="connsiteX2" fmla="*/ 299420 w 611392"/>
                  <a:gd name="connsiteY2" fmla="*/ 8964 h 1201278"/>
                  <a:gd name="connsiteX3" fmla="*/ 611392 w 611392"/>
                  <a:gd name="connsiteY3" fmla="*/ 342460 h 1201278"/>
                  <a:gd name="connsiteX4" fmla="*/ 299420 w 611392"/>
                  <a:gd name="connsiteY4" fmla="*/ 1192314 h 1201278"/>
                  <a:gd name="connsiteX0" fmla="*/ 299420 w 600634"/>
                  <a:gd name="connsiteY0" fmla="*/ 1183350 h 1183350"/>
                  <a:gd name="connsiteX1" fmla="*/ 8964 w 600634"/>
                  <a:gd name="connsiteY1" fmla="*/ 279709 h 1183350"/>
                  <a:gd name="connsiteX2" fmla="*/ 299420 w 600634"/>
                  <a:gd name="connsiteY2" fmla="*/ 0 h 1183350"/>
                  <a:gd name="connsiteX3" fmla="*/ 600634 w 600634"/>
                  <a:gd name="connsiteY3" fmla="*/ 279708 h 1183350"/>
                  <a:gd name="connsiteX4" fmla="*/ 299420 w 600634"/>
                  <a:gd name="connsiteY4" fmla="*/ 1183350 h 1183350"/>
                  <a:gd name="connsiteX0" fmla="*/ 310177 w 611391"/>
                  <a:gd name="connsiteY0" fmla="*/ 1185143 h 1186936"/>
                  <a:gd name="connsiteX1" fmla="*/ 8964 w 611391"/>
                  <a:gd name="connsiteY1" fmla="*/ 292260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10177 w 611391"/>
                  <a:gd name="connsiteY0" fmla="*/ 1185143 h 1186936"/>
                  <a:gd name="connsiteX1" fmla="*/ 8964 w 611391"/>
                  <a:gd name="connsiteY1" fmla="*/ 270745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42450 w 616770"/>
                  <a:gd name="connsiteY0" fmla="*/ 1195901 h 1197694"/>
                  <a:gd name="connsiteX1" fmla="*/ 8964 w 616770"/>
                  <a:gd name="connsiteY1" fmla="*/ 270745 h 1197694"/>
                  <a:gd name="connsiteX2" fmla="*/ 310177 w 616770"/>
                  <a:gd name="connsiteY2" fmla="*/ 1793 h 1197694"/>
                  <a:gd name="connsiteX3" fmla="*/ 611391 w 616770"/>
                  <a:gd name="connsiteY3" fmla="*/ 281501 h 1197694"/>
                  <a:gd name="connsiteX4" fmla="*/ 342450 w 616770"/>
                  <a:gd name="connsiteY4" fmla="*/ 1195901 h 1197694"/>
                  <a:gd name="connsiteX0" fmla="*/ 331692 w 614977"/>
                  <a:gd name="connsiteY0" fmla="*/ 1163628 h 1165421"/>
                  <a:gd name="connsiteX1" fmla="*/ 8964 w 614977"/>
                  <a:gd name="connsiteY1" fmla="*/ 270745 h 1165421"/>
                  <a:gd name="connsiteX2" fmla="*/ 310177 w 614977"/>
                  <a:gd name="connsiteY2" fmla="*/ 1793 h 1165421"/>
                  <a:gd name="connsiteX3" fmla="*/ 611391 w 614977"/>
                  <a:gd name="connsiteY3" fmla="*/ 281501 h 1165421"/>
                  <a:gd name="connsiteX4" fmla="*/ 331692 w 614977"/>
                  <a:gd name="connsiteY4" fmla="*/ 1163628 h 1165421"/>
                  <a:gd name="connsiteX0" fmla="*/ 331692 w 614977"/>
                  <a:gd name="connsiteY0" fmla="*/ 1120597 h 1122390"/>
                  <a:gd name="connsiteX1" fmla="*/ 8964 w 614977"/>
                  <a:gd name="connsiteY1" fmla="*/ 270745 h 1122390"/>
                  <a:gd name="connsiteX2" fmla="*/ 310177 w 614977"/>
                  <a:gd name="connsiteY2" fmla="*/ 1793 h 1122390"/>
                  <a:gd name="connsiteX3" fmla="*/ 611391 w 614977"/>
                  <a:gd name="connsiteY3" fmla="*/ 281501 h 1122390"/>
                  <a:gd name="connsiteX4" fmla="*/ 331692 w 614977"/>
                  <a:gd name="connsiteY4" fmla="*/ 1120597 h 1122390"/>
                  <a:gd name="connsiteX0" fmla="*/ 310177 w 611391"/>
                  <a:gd name="connsiteY0" fmla="*/ 1120597 h 1122390"/>
                  <a:gd name="connsiteX1" fmla="*/ 8964 w 611391"/>
                  <a:gd name="connsiteY1" fmla="*/ 270745 h 1122390"/>
                  <a:gd name="connsiteX2" fmla="*/ 310177 w 611391"/>
                  <a:gd name="connsiteY2" fmla="*/ 1793 h 1122390"/>
                  <a:gd name="connsiteX3" fmla="*/ 611391 w 611391"/>
                  <a:gd name="connsiteY3" fmla="*/ 281501 h 1122390"/>
                  <a:gd name="connsiteX4" fmla="*/ 310177 w 611391"/>
                  <a:gd name="connsiteY4" fmla="*/ 1120597 h 112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1391" h="1122390">
                    <a:moveTo>
                      <a:pt x="310177" y="1120597"/>
                    </a:moveTo>
                    <a:cubicBezTo>
                      <a:pt x="209773" y="1118804"/>
                      <a:pt x="0" y="476933"/>
                      <a:pt x="8964" y="270745"/>
                    </a:cubicBezTo>
                    <a:cubicBezTo>
                      <a:pt x="7171" y="100414"/>
                      <a:pt x="209773" y="0"/>
                      <a:pt x="310177" y="1793"/>
                    </a:cubicBezTo>
                    <a:cubicBezTo>
                      <a:pt x="410581" y="3586"/>
                      <a:pt x="611391" y="95034"/>
                      <a:pt x="611391" y="281501"/>
                    </a:cubicBezTo>
                    <a:cubicBezTo>
                      <a:pt x="611391" y="467968"/>
                      <a:pt x="410581" y="1122390"/>
                      <a:pt x="310177" y="1120597"/>
                    </a:cubicBezTo>
                    <a:close/>
                  </a:path>
                </a:pathLst>
              </a:custGeom>
              <a:solidFill>
                <a:srgbClr val="FF66CC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10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64" name="Group 43"/>
            <p:cNvGrpSpPr/>
            <p:nvPr/>
          </p:nvGrpSpPr>
          <p:grpSpPr>
            <a:xfrm>
              <a:off x="5079402" y="2266827"/>
              <a:ext cx="507403" cy="1516285"/>
              <a:chOff x="4875008" y="1688950"/>
              <a:chExt cx="613184" cy="1832393"/>
            </a:xfrm>
          </p:grpSpPr>
          <p:sp>
            <p:nvSpPr>
              <p:cNvPr id="171" name="Freeform 170"/>
              <p:cNvSpPr/>
              <p:nvPr/>
            </p:nvSpPr>
            <p:spPr>
              <a:xfrm>
                <a:off x="4875008" y="1688950"/>
                <a:ext cx="611391" cy="905443"/>
              </a:xfrm>
              <a:custGeom>
                <a:avLst/>
                <a:gdLst>
                  <a:gd name="connsiteX0" fmla="*/ 374724 w 744070"/>
                  <a:gd name="connsiteY0" fmla="*/ 1068593 h 1068593"/>
                  <a:gd name="connsiteX1" fmla="*/ 51995 w 744070"/>
                  <a:gd name="connsiteY1" fmla="*/ 154193 h 1068593"/>
                  <a:gd name="connsiteX2" fmla="*/ 686696 w 744070"/>
                  <a:gd name="connsiteY2" fmla="*/ 154193 h 1068593"/>
                  <a:gd name="connsiteX3" fmla="*/ 374724 w 744070"/>
                  <a:gd name="connsiteY3" fmla="*/ 1068593 h 1068593"/>
                  <a:gd name="connsiteX0" fmla="*/ 374724 w 686696"/>
                  <a:gd name="connsiteY0" fmla="*/ 1183350 h 1183350"/>
                  <a:gd name="connsiteX1" fmla="*/ 51995 w 686696"/>
                  <a:gd name="connsiteY1" fmla="*/ 268950 h 1183350"/>
                  <a:gd name="connsiteX2" fmla="*/ 374724 w 686696"/>
                  <a:gd name="connsiteY2" fmla="*/ 0 h 1183350"/>
                  <a:gd name="connsiteX3" fmla="*/ 686696 w 686696"/>
                  <a:gd name="connsiteY3" fmla="*/ 268950 h 1183350"/>
                  <a:gd name="connsiteX4" fmla="*/ 374724 w 686696"/>
                  <a:gd name="connsiteY4" fmla="*/ 1183350 h 1183350"/>
                  <a:gd name="connsiteX0" fmla="*/ 353209 w 665181"/>
                  <a:gd name="connsiteY0" fmla="*/ 1192315 h 1201280"/>
                  <a:gd name="connsiteX1" fmla="*/ 51995 w 665181"/>
                  <a:gd name="connsiteY1" fmla="*/ 224127 h 1201280"/>
                  <a:gd name="connsiteX2" fmla="*/ 353209 w 665181"/>
                  <a:gd name="connsiteY2" fmla="*/ 8965 h 1201280"/>
                  <a:gd name="connsiteX3" fmla="*/ 665181 w 665181"/>
                  <a:gd name="connsiteY3" fmla="*/ 277915 h 1201280"/>
                  <a:gd name="connsiteX4" fmla="*/ 353209 w 665181"/>
                  <a:gd name="connsiteY4" fmla="*/ 1192315 h 1201280"/>
                  <a:gd name="connsiteX0" fmla="*/ 353209 w 665181"/>
                  <a:gd name="connsiteY0" fmla="*/ 1183350 h 1183350"/>
                  <a:gd name="connsiteX1" fmla="*/ 51995 w 665181"/>
                  <a:gd name="connsiteY1" fmla="*/ 268951 h 1183350"/>
                  <a:gd name="connsiteX2" fmla="*/ 353209 w 665181"/>
                  <a:gd name="connsiteY2" fmla="*/ 0 h 1183350"/>
                  <a:gd name="connsiteX3" fmla="*/ 665181 w 665181"/>
                  <a:gd name="connsiteY3" fmla="*/ 268950 h 1183350"/>
                  <a:gd name="connsiteX4" fmla="*/ 353209 w 665181"/>
                  <a:gd name="connsiteY4" fmla="*/ 1183350 h 1183350"/>
                  <a:gd name="connsiteX0" fmla="*/ 320936 w 632908"/>
                  <a:gd name="connsiteY0" fmla="*/ 1188729 h 1194108"/>
                  <a:gd name="connsiteX1" fmla="*/ 51995 w 632908"/>
                  <a:gd name="connsiteY1" fmla="*/ 242057 h 1194108"/>
                  <a:gd name="connsiteX2" fmla="*/ 320936 w 632908"/>
                  <a:gd name="connsiteY2" fmla="*/ 5379 h 1194108"/>
                  <a:gd name="connsiteX3" fmla="*/ 632908 w 632908"/>
                  <a:gd name="connsiteY3" fmla="*/ 274329 h 1194108"/>
                  <a:gd name="connsiteX4" fmla="*/ 320936 w 632908"/>
                  <a:gd name="connsiteY4" fmla="*/ 1188729 h 1194108"/>
                  <a:gd name="connsiteX0" fmla="*/ 342451 w 654423"/>
                  <a:gd name="connsiteY0" fmla="*/ 1185143 h 1186936"/>
                  <a:gd name="connsiteX1" fmla="*/ 51995 w 654423"/>
                  <a:gd name="connsiteY1" fmla="*/ 281502 h 1186936"/>
                  <a:gd name="connsiteX2" fmla="*/ 342451 w 654423"/>
                  <a:gd name="connsiteY2" fmla="*/ 1793 h 1186936"/>
                  <a:gd name="connsiteX3" fmla="*/ 654423 w 654423"/>
                  <a:gd name="connsiteY3" fmla="*/ 270743 h 1186936"/>
                  <a:gd name="connsiteX4" fmla="*/ 342451 w 654423"/>
                  <a:gd name="connsiteY4" fmla="*/ 1185143 h 1186936"/>
                  <a:gd name="connsiteX0" fmla="*/ 299420 w 611392"/>
                  <a:gd name="connsiteY0" fmla="*/ 1185143 h 1186936"/>
                  <a:gd name="connsiteX1" fmla="*/ 8964 w 611392"/>
                  <a:gd name="connsiteY1" fmla="*/ 281502 h 1186936"/>
                  <a:gd name="connsiteX2" fmla="*/ 299420 w 611392"/>
                  <a:gd name="connsiteY2" fmla="*/ 1793 h 1186936"/>
                  <a:gd name="connsiteX3" fmla="*/ 611392 w 611392"/>
                  <a:gd name="connsiteY3" fmla="*/ 270743 h 1186936"/>
                  <a:gd name="connsiteX4" fmla="*/ 299420 w 611392"/>
                  <a:gd name="connsiteY4" fmla="*/ 1185143 h 1186936"/>
                  <a:gd name="connsiteX0" fmla="*/ 299420 w 611392"/>
                  <a:gd name="connsiteY0" fmla="*/ 1192314 h 1201278"/>
                  <a:gd name="connsiteX1" fmla="*/ 8964 w 611392"/>
                  <a:gd name="connsiteY1" fmla="*/ 288673 h 1201278"/>
                  <a:gd name="connsiteX2" fmla="*/ 299420 w 611392"/>
                  <a:gd name="connsiteY2" fmla="*/ 8964 h 1201278"/>
                  <a:gd name="connsiteX3" fmla="*/ 611392 w 611392"/>
                  <a:gd name="connsiteY3" fmla="*/ 342460 h 1201278"/>
                  <a:gd name="connsiteX4" fmla="*/ 299420 w 611392"/>
                  <a:gd name="connsiteY4" fmla="*/ 1192314 h 1201278"/>
                  <a:gd name="connsiteX0" fmla="*/ 299420 w 600634"/>
                  <a:gd name="connsiteY0" fmla="*/ 1183350 h 1183350"/>
                  <a:gd name="connsiteX1" fmla="*/ 8964 w 600634"/>
                  <a:gd name="connsiteY1" fmla="*/ 279709 h 1183350"/>
                  <a:gd name="connsiteX2" fmla="*/ 299420 w 600634"/>
                  <a:gd name="connsiteY2" fmla="*/ 0 h 1183350"/>
                  <a:gd name="connsiteX3" fmla="*/ 600634 w 600634"/>
                  <a:gd name="connsiteY3" fmla="*/ 279708 h 1183350"/>
                  <a:gd name="connsiteX4" fmla="*/ 299420 w 600634"/>
                  <a:gd name="connsiteY4" fmla="*/ 1183350 h 1183350"/>
                  <a:gd name="connsiteX0" fmla="*/ 310177 w 611391"/>
                  <a:gd name="connsiteY0" fmla="*/ 1185143 h 1186936"/>
                  <a:gd name="connsiteX1" fmla="*/ 8964 w 611391"/>
                  <a:gd name="connsiteY1" fmla="*/ 292260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10177 w 611391"/>
                  <a:gd name="connsiteY0" fmla="*/ 1185143 h 1186936"/>
                  <a:gd name="connsiteX1" fmla="*/ 8964 w 611391"/>
                  <a:gd name="connsiteY1" fmla="*/ 270745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42450 w 616770"/>
                  <a:gd name="connsiteY0" fmla="*/ 1195901 h 1197694"/>
                  <a:gd name="connsiteX1" fmla="*/ 8964 w 616770"/>
                  <a:gd name="connsiteY1" fmla="*/ 270745 h 1197694"/>
                  <a:gd name="connsiteX2" fmla="*/ 310177 w 616770"/>
                  <a:gd name="connsiteY2" fmla="*/ 1793 h 1197694"/>
                  <a:gd name="connsiteX3" fmla="*/ 611391 w 616770"/>
                  <a:gd name="connsiteY3" fmla="*/ 281501 h 1197694"/>
                  <a:gd name="connsiteX4" fmla="*/ 342450 w 616770"/>
                  <a:gd name="connsiteY4" fmla="*/ 1195901 h 1197694"/>
                  <a:gd name="connsiteX0" fmla="*/ 331692 w 614977"/>
                  <a:gd name="connsiteY0" fmla="*/ 1163628 h 1165421"/>
                  <a:gd name="connsiteX1" fmla="*/ 8964 w 614977"/>
                  <a:gd name="connsiteY1" fmla="*/ 270745 h 1165421"/>
                  <a:gd name="connsiteX2" fmla="*/ 310177 w 614977"/>
                  <a:gd name="connsiteY2" fmla="*/ 1793 h 1165421"/>
                  <a:gd name="connsiteX3" fmla="*/ 611391 w 614977"/>
                  <a:gd name="connsiteY3" fmla="*/ 281501 h 1165421"/>
                  <a:gd name="connsiteX4" fmla="*/ 331692 w 614977"/>
                  <a:gd name="connsiteY4" fmla="*/ 1163628 h 1165421"/>
                  <a:gd name="connsiteX0" fmla="*/ 331692 w 614977"/>
                  <a:gd name="connsiteY0" fmla="*/ 1120597 h 1122390"/>
                  <a:gd name="connsiteX1" fmla="*/ 8964 w 614977"/>
                  <a:gd name="connsiteY1" fmla="*/ 270745 h 1122390"/>
                  <a:gd name="connsiteX2" fmla="*/ 310177 w 614977"/>
                  <a:gd name="connsiteY2" fmla="*/ 1793 h 1122390"/>
                  <a:gd name="connsiteX3" fmla="*/ 611391 w 614977"/>
                  <a:gd name="connsiteY3" fmla="*/ 281501 h 1122390"/>
                  <a:gd name="connsiteX4" fmla="*/ 331692 w 614977"/>
                  <a:gd name="connsiteY4" fmla="*/ 1120597 h 1122390"/>
                  <a:gd name="connsiteX0" fmla="*/ 310177 w 611391"/>
                  <a:gd name="connsiteY0" fmla="*/ 1120597 h 1122390"/>
                  <a:gd name="connsiteX1" fmla="*/ 8964 w 611391"/>
                  <a:gd name="connsiteY1" fmla="*/ 270745 h 1122390"/>
                  <a:gd name="connsiteX2" fmla="*/ 310177 w 611391"/>
                  <a:gd name="connsiteY2" fmla="*/ 1793 h 1122390"/>
                  <a:gd name="connsiteX3" fmla="*/ 611391 w 611391"/>
                  <a:gd name="connsiteY3" fmla="*/ 281501 h 1122390"/>
                  <a:gd name="connsiteX4" fmla="*/ 310177 w 611391"/>
                  <a:gd name="connsiteY4" fmla="*/ 1120597 h 112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1391" h="1122390">
                    <a:moveTo>
                      <a:pt x="310177" y="1120597"/>
                    </a:moveTo>
                    <a:cubicBezTo>
                      <a:pt x="209773" y="1118804"/>
                      <a:pt x="0" y="476933"/>
                      <a:pt x="8964" y="270745"/>
                    </a:cubicBezTo>
                    <a:cubicBezTo>
                      <a:pt x="7171" y="100414"/>
                      <a:pt x="209773" y="0"/>
                      <a:pt x="310177" y="1793"/>
                    </a:cubicBezTo>
                    <a:cubicBezTo>
                      <a:pt x="410581" y="3586"/>
                      <a:pt x="611391" y="95034"/>
                      <a:pt x="611391" y="281501"/>
                    </a:cubicBezTo>
                    <a:cubicBezTo>
                      <a:pt x="611391" y="467968"/>
                      <a:pt x="410581" y="1122390"/>
                      <a:pt x="310177" y="1120597"/>
                    </a:cubicBez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100">
                  <a:solidFill>
                    <a:srgbClr val="002060"/>
                  </a:solidFill>
                </a:endParaRPr>
              </a:p>
            </p:txBody>
          </p:sp>
          <p:sp>
            <p:nvSpPr>
              <p:cNvPr id="172" name="Freeform 171"/>
              <p:cNvSpPr/>
              <p:nvPr/>
            </p:nvSpPr>
            <p:spPr>
              <a:xfrm flipV="1">
                <a:off x="4876801" y="2615900"/>
                <a:ext cx="611391" cy="905443"/>
              </a:xfrm>
              <a:custGeom>
                <a:avLst/>
                <a:gdLst>
                  <a:gd name="connsiteX0" fmla="*/ 374724 w 744070"/>
                  <a:gd name="connsiteY0" fmla="*/ 1068593 h 1068593"/>
                  <a:gd name="connsiteX1" fmla="*/ 51995 w 744070"/>
                  <a:gd name="connsiteY1" fmla="*/ 154193 h 1068593"/>
                  <a:gd name="connsiteX2" fmla="*/ 686696 w 744070"/>
                  <a:gd name="connsiteY2" fmla="*/ 154193 h 1068593"/>
                  <a:gd name="connsiteX3" fmla="*/ 374724 w 744070"/>
                  <a:gd name="connsiteY3" fmla="*/ 1068593 h 1068593"/>
                  <a:gd name="connsiteX0" fmla="*/ 374724 w 686696"/>
                  <a:gd name="connsiteY0" fmla="*/ 1183350 h 1183350"/>
                  <a:gd name="connsiteX1" fmla="*/ 51995 w 686696"/>
                  <a:gd name="connsiteY1" fmla="*/ 268950 h 1183350"/>
                  <a:gd name="connsiteX2" fmla="*/ 374724 w 686696"/>
                  <a:gd name="connsiteY2" fmla="*/ 0 h 1183350"/>
                  <a:gd name="connsiteX3" fmla="*/ 686696 w 686696"/>
                  <a:gd name="connsiteY3" fmla="*/ 268950 h 1183350"/>
                  <a:gd name="connsiteX4" fmla="*/ 374724 w 686696"/>
                  <a:gd name="connsiteY4" fmla="*/ 1183350 h 1183350"/>
                  <a:gd name="connsiteX0" fmla="*/ 353209 w 665181"/>
                  <a:gd name="connsiteY0" fmla="*/ 1192315 h 1201280"/>
                  <a:gd name="connsiteX1" fmla="*/ 51995 w 665181"/>
                  <a:gd name="connsiteY1" fmla="*/ 224127 h 1201280"/>
                  <a:gd name="connsiteX2" fmla="*/ 353209 w 665181"/>
                  <a:gd name="connsiteY2" fmla="*/ 8965 h 1201280"/>
                  <a:gd name="connsiteX3" fmla="*/ 665181 w 665181"/>
                  <a:gd name="connsiteY3" fmla="*/ 277915 h 1201280"/>
                  <a:gd name="connsiteX4" fmla="*/ 353209 w 665181"/>
                  <a:gd name="connsiteY4" fmla="*/ 1192315 h 1201280"/>
                  <a:gd name="connsiteX0" fmla="*/ 353209 w 665181"/>
                  <a:gd name="connsiteY0" fmla="*/ 1183350 h 1183350"/>
                  <a:gd name="connsiteX1" fmla="*/ 51995 w 665181"/>
                  <a:gd name="connsiteY1" fmla="*/ 268951 h 1183350"/>
                  <a:gd name="connsiteX2" fmla="*/ 353209 w 665181"/>
                  <a:gd name="connsiteY2" fmla="*/ 0 h 1183350"/>
                  <a:gd name="connsiteX3" fmla="*/ 665181 w 665181"/>
                  <a:gd name="connsiteY3" fmla="*/ 268950 h 1183350"/>
                  <a:gd name="connsiteX4" fmla="*/ 353209 w 665181"/>
                  <a:gd name="connsiteY4" fmla="*/ 1183350 h 1183350"/>
                  <a:gd name="connsiteX0" fmla="*/ 320936 w 632908"/>
                  <a:gd name="connsiteY0" fmla="*/ 1188729 h 1194108"/>
                  <a:gd name="connsiteX1" fmla="*/ 51995 w 632908"/>
                  <a:gd name="connsiteY1" fmla="*/ 242057 h 1194108"/>
                  <a:gd name="connsiteX2" fmla="*/ 320936 w 632908"/>
                  <a:gd name="connsiteY2" fmla="*/ 5379 h 1194108"/>
                  <a:gd name="connsiteX3" fmla="*/ 632908 w 632908"/>
                  <a:gd name="connsiteY3" fmla="*/ 274329 h 1194108"/>
                  <a:gd name="connsiteX4" fmla="*/ 320936 w 632908"/>
                  <a:gd name="connsiteY4" fmla="*/ 1188729 h 1194108"/>
                  <a:gd name="connsiteX0" fmla="*/ 342451 w 654423"/>
                  <a:gd name="connsiteY0" fmla="*/ 1185143 h 1186936"/>
                  <a:gd name="connsiteX1" fmla="*/ 51995 w 654423"/>
                  <a:gd name="connsiteY1" fmla="*/ 281502 h 1186936"/>
                  <a:gd name="connsiteX2" fmla="*/ 342451 w 654423"/>
                  <a:gd name="connsiteY2" fmla="*/ 1793 h 1186936"/>
                  <a:gd name="connsiteX3" fmla="*/ 654423 w 654423"/>
                  <a:gd name="connsiteY3" fmla="*/ 270743 h 1186936"/>
                  <a:gd name="connsiteX4" fmla="*/ 342451 w 654423"/>
                  <a:gd name="connsiteY4" fmla="*/ 1185143 h 1186936"/>
                  <a:gd name="connsiteX0" fmla="*/ 299420 w 611392"/>
                  <a:gd name="connsiteY0" fmla="*/ 1185143 h 1186936"/>
                  <a:gd name="connsiteX1" fmla="*/ 8964 w 611392"/>
                  <a:gd name="connsiteY1" fmla="*/ 281502 h 1186936"/>
                  <a:gd name="connsiteX2" fmla="*/ 299420 w 611392"/>
                  <a:gd name="connsiteY2" fmla="*/ 1793 h 1186936"/>
                  <a:gd name="connsiteX3" fmla="*/ 611392 w 611392"/>
                  <a:gd name="connsiteY3" fmla="*/ 270743 h 1186936"/>
                  <a:gd name="connsiteX4" fmla="*/ 299420 w 611392"/>
                  <a:gd name="connsiteY4" fmla="*/ 1185143 h 1186936"/>
                  <a:gd name="connsiteX0" fmla="*/ 299420 w 611392"/>
                  <a:gd name="connsiteY0" fmla="*/ 1192314 h 1201278"/>
                  <a:gd name="connsiteX1" fmla="*/ 8964 w 611392"/>
                  <a:gd name="connsiteY1" fmla="*/ 288673 h 1201278"/>
                  <a:gd name="connsiteX2" fmla="*/ 299420 w 611392"/>
                  <a:gd name="connsiteY2" fmla="*/ 8964 h 1201278"/>
                  <a:gd name="connsiteX3" fmla="*/ 611392 w 611392"/>
                  <a:gd name="connsiteY3" fmla="*/ 342460 h 1201278"/>
                  <a:gd name="connsiteX4" fmla="*/ 299420 w 611392"/>
                  <a:gd name="connsiteY4" fmla="*/ 1192314 h 1201278"/>
                  <a:gd name="connsiteX0" fmla="*/ 299420 w 600634"/>
                  <a:gd name="connsiteY0" fmla="*/ 1183350 h 1183350"/>
                  <a:gd name="connsiteX1" fmla="*/ 8964 w 600634"/>
                  <a:gd name="connsiteY1" fmla="*/ 279709 h 1183350"/>
                  <a:gd name="connsiteX2" fmla="*/ 299420 w 600634"/>
                  <a:gd name="connsiteY2" fmla="*/ 0 h 1183350"/>
                  <a:gd name="connsiteX3" fmla="*/ 600634 w 600634"/>
                  <a:gd name="connsiteY3" fmla="*/ 279708 h 1183350"/>
                  <a:gd name="connsiteX4" fmla="*/ 299420 w 600634"/>
                  <a:gd name="connsiteY4" fmla="*/ 1183350 h 1183350"/>
                  <a:gd name="connsiteX0" fmla="*/ 310177 w 611391"/>
                  <a:gd name="connsiteY0" fmla="*/ 1185143 h 1186936"/>
                  <a:gd name="connsiteX1" fmla="*/ 8964 w 611391"/>
                  <a:gd name="connsiteY1" fmla="*/ 292260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10177 w 611391"/>
                  <a:gd name="connsiteY0" fmla="*/ 1185143 h 1186936"/>
                  <a:gd name="connsiteX1" fmla="*/ 8964 w 611391"/>
                  <a:gd name="connsiteY1" fmla="*/ 270745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42450 w 616770"/>
                  <a:gd name="connsiteY0" fmla="*/ 1195901 h 1197694"/>
                  <a:gd name="connsiteX1" fmla="*/ 8964 w 616770"/>
                  <a:gd name="connsiteY1" fmla="*/ 270745 h 1197694"/>
                  <a:gd name="connsiteX2" fmla="*/ 310177 w 616770"/>
                  <a:gd name="connsiteY2" fmla="*/ 1793 h 1197694"/>
                  <a:gd name="connsiteX3" fmla="*/ 611391 w 616770"/>
                  <a:gd name="connsiteY3" fmla="*/ 281501 h 1197694"/>
                  <a:gd name="connsiteX4" fmla="*/ 342450 w 616770"/>
                  <a:gd name="connsiteY4" fmla="*/ 1195901 h 1197694"/>
                  <a:gd name="connsiteX0" fmla="*/ 331692 w 614977"/>
                  <a:gd name="connsiteY0" fmla="*/ 1163628 h 1165421"/>
                  <a:gd name="connsiteX1" fmla="*/ 8964 w 614977"/>
                  <a:gd name="connsiteY1" fmla="*/ 270745 h 1165421"/>
                  <a:gd name="connsiteX2" fmla="*/ 310177 w 614977"/>
                  <a:gd name="connsiteY2" fmla="*/ 1793 h 1165421"/>
                  <a:gd name="connsiteX3" fmla="*/ 611391 w 614977"/>
                  <a:gd name="connsiteY3" fmla="*/ 281501 h 1165421"/>
                  <a:gd name="connsiteX4" fmla="*/ 331692 w 614977"/>
                  <a:gd name="connsiteY4" fmla="*/ 1163628 h 1165421"/>
                  <a:gd name="connsiteX0" fmla="*/ 331692 w 614977"/>
                  <a:gd name="connsiteY0" fmla="*/ 1120597 h 1122390"/>
                  <a:gd name="connsiteX1" fmla="*/ 8964 w 614977"/>
                  <a:gd name="connsiteY1" fmla="*/ 270745 h 1122390"/>
                  <a:gd name="connsiteX2" fmla="*/ 310177 w 614977"/>
                  <a:gd name="connsiteY2" fmla="*/ 1793 h 1122390"/>
                  <a:gd name="connsiteX3" fmla="*/ 611391 w 614977"/>
                  <a:gd name="connsiteY3" fmla="*/ 281501 h 1122390"/>
                  <a:gd name="connsiteX4" fmla="*/ 331692 w 614977"/>
                  <a:gd name="connsiteY4" fmla="*/ 1120597 h 1122390"/>
                  <a:gd name="connsiteX0" fmla="*/ 310177 w 611391"/>
                  <a:gd name="connsiteY0" fmla="*/ 1120597 h 1122390"/>
                  <a:gd name="connsiteX1" fmla="*/ 8964 w 611391"/>
                  <a:gd name="connsiteY1" fmla="*/ 270745 h 1122390"/>
                  <a:gd name="connsiteX2" fmla="*/ 310177 w 611391"/>
                  <a:gd name="connsiteY2" fmla="*/ 1793 h 1122390"/>
                  <a:gd name="connsiteX3" fmla="*/ 611391 w 611391"/>
                  <a:gd name="connsiteY3" fmla="*/ 281501 h 1122390"/>
                  <a:gd name="connsiteX4" fmla="*/ 310177 w 611391"/>
                  <a:gd name="connsiteY4" fmla="*/ 1120597 h 112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1391" h="1122390">
                    <a:moveTo>
                      <a:pt x="310177" y="1120597"/>
                    </a:moveTo>
                    <a:cubicBezTo>
                      <a:pt x="209773" y="1118804"/>
                      <a:pt x="0" y="476933"/>
                      <a:pt x="8964" y="270745"/>
                    </a:cubicBezTo>
                    <a:cubicBezTo>
                      <a:pt x="7171" y="100414"/>
                      <a:pt x="209773" y="0"/>
                      <a:pt x="310177" y="1793"/>
                    </a:cubicBezTo>
                    <a:cubicBezTo>
                      <a:pt x="410581" y="3586"/>
                      <a:pt x="611391" y="95034"/>
                      <a:pt x="611391" y="281501"/>
                    </a:cubicBezTo>
                    <a:cubicBezTo>
                      <a:pt x="611391" y="467968"/>
                      <a:pt x="410581" y="1122390"/>
                      <a:pt x="310177" y="1120597"/>
                    </a:cubicBezTo>
                    <a:close/>
                  </a:path>
                </a:pathLst>
              </a:custGeom>
              <a:solidFill>
                <a:srgbClr val="E66532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10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65" name="Group 46"/>
            <p:cNvGrpSpPr/>
            <p:nvPr/>
          </p:nvGrpSpPr>
          <p:grpSpPr>
            <a:xfrm flipV="1">
              <a:off x="3930127" y="2371946"/>
              <a:ext cx="450027" cy="1344827"/>
              <a:chOff x="4875008" y="1688950"/>
              <a:chExt cx="613184" cy="1832393"/>
            </a:xfrm>
          </p:grpSpPr>
          <p:sp>
            <p:nvSpPr>
              <p:cNvPr id="169" name="Freeform 168"/>
              <p:cNvSpPr/>
              <p:nvPr/>
            </p:nvSpPr>
            <p:spPr>
              <a:xfrm>
                <a:off x="4875008" y="1688950"/>
                <a:ext cx="611391" cy="905443"/>
              </a:xfrm>
              <a:custGeom>
                <a:avLst/>
                <a:gdLst>
                  <a:gd name="connsiteX0" fmla="*/ 374724 w 744070"/>
                  <a:gd name="connsiteY0" fmla="*/ 1068593 h 1068593"/>
                  <a:gd name="connsiteX1" fmla="*/ 51995 w 744070"/>
                  <a:gd name="connsiteY1" fmla="*/ 154193 h 1068593"/>
                  <a:gd name="connsiteX2" fmla="*/ 686696 w 744070"/>
                  <a:gd name="connsiteY2" fmla="*/ 154193 h 1068593"/>
                  <a:gd name="connsiteX3" fmla="*/ 374724 w 744070"/>
                  <a:gd name="connsiteY3" fmla="*/ 1068593 h 1068593"/>
                  <a:gd name="connsiteX0" fmla="*/ 374724 w 686696"/>
                  <a:gd name="connsiteY0" fmla="*/ 1183350 h 1183350"/>
                  <a:gd name="connsiteX1" fmla="*/ 51995 w 686696"/>
                  <a:gd name="connsiteY1" fmla="*/ 268950 h 1183350"/>
                  <a:gd name="connsiteX2" fmla="*/ 374724 w 686696"/>
                  <a:gd name="connsiteY2" fmla="*/ 0 h 1183350"/>
                  <a:gd name="connsiteX3" fmla="*/ 686696 w 686696"/>
                  <a:gd name="connsiteY3" fmla="*/ 268950 h 1183350"/>
                  <a:gd name="connsiteX4" fmla="*/ 374724 w 686696"/>
                  <a:gd name="connsiteY4" fmla="*/ 1183350 h 1183350"/>
                  <a:gd name="connsiteX0" fmla="*/ 353209 w 665181"/>
                  <a:gd name="connsiteY0" fmla="*/ 1192315 h 1201280"/>
                  <a:gd name="connsiteX1" fmla="*/ 51995 w 665181"/>
                  <a:gd name="connsiteY1" fmla="*/ 224127 h 1201280"/>
                  <a:gd name="connsiteX2" fmla="*/ 353209 w 665181"/>
                  <a:gd name="connsiteY2" fmla="*/ 8965 h 1201280"/>
                  <a:gd name="connsiteX3" fmla="*/ 665181 w 665181"/>
                  <a:gd name="connsiteY3" fmla="*/ 277915 h 1201280"/>
                  <a:gd name="connsiteX4" fmla="*/ 353209 w 665181"/>
                  <a:gd name="connsiteY4" fmla="*/ 1192315 h 1201280"/>
                  <a:gd name="connsiteX0" fmla="*/ 353209 w 665181"/>
                  <a:gd name="connsiteY0" fmla="*/ 1183350 h 1183350"/>
                  <a:gd name="connsiteX1" fmla="*/ 51995 w 665181"/>
                  <a:gd name="connsiteY1" fmla="*/ 268951 h 1183350"/>
                  <a:gd name="connsiteX2" fmla="*/ 353209 w 665181"/>
                  <a:gd name="connsiteY2" fmla="*/ 0 h 1183350"/>
                  <a:gd name="connsiteX3" fmla="*/ 665181 w 665181"/>
                  <a:gd name="connsiteY3" fmla="*/ 268950 h 1183350"/>
                  <a:gd name="connsiteX4" fmla="*/ 353209 w 665181"/>
                  <a:gd name="connsiteY4" fmla="*/ 1183350 h 1183350"/>
                  <a:gd name="connsiteX0" fmla="*/ 320936 w 632908"/>
                  <a:gd name="connsiteY0" fmla="*/ 1188729 h 1194108"/>
                  <a:gd name="connsiteX1" fmla="*/ 51995 w 632908"/>
                  <a:gd name="connsiteY1" fmla="*/ 242057 h 1194108"/>
                  <a:gd name="connsiteX2" fmla="*/ 320936 w 632908"/>
                  <a:gd name="connsiteY2" fmla="*/ 5379 h 1194108"/>
                  <a:gd name="connsiteX3" fmla="*/ 632908 w 632908"/>
                  <a:gd name="connsiteY3" fmla="*/ 274329 h 1194108"/>
                  <a:gd name="connsiteX4" fmla="*/ 320936 w 632908"/>
                  <a:gd name="connsiteY4" fmla="*/ 1188729 h 1194108"/>
                  <a:gd name="connsiteX0" fmla="*/ 342451 w 654423"/>
                  <a:gd name="connsiteY0" fmla="*/ 1185143 h 1186936"/>
                  <a:gd name="connsiteX1" fmla="*/ 51995 w 654423"/>
                  <a:gd name="connsiteY1" fmla="*/ 281502 h 1186936"/>
                  <a:gd name="connsiteX2" fmla="*/ 342451 w 654423"/>
                  <a:gd name="connsiteY2" fmla="*/ 1793 h 1186936"/>
                  <a:gd name="connsiteX3" fmla="*/ 654423 w 654423"/>
                  <a:gd name="connsiteY3" fmla="*/ 270743 h 1186936"/>
                  <a:gd name="connsiteX4" fmla="*/ 342451 w 654423"/>
                  <a:gd name="connsiteY4" fmla="*/ 1185143 h 1186936"/>
                  <a:gd name="connsiteX0" fmla="*/ 299420 w 611392"/>
                  <a:gd name="connsiteY0" fmla="*/ 1185143 h 1186936"/>
                  <a:gd name="connsiteX1" fmla="*/ 8964 w 611392"/>
                  <a:gd name="connsiteY1" fmla="*/ 281502 h 1186936"/>
                  <a:gd name="connsiteX2" fmla="*/ 299420 w 611392"/>
                  <a:gd name="connsiteY2" fmla="*/ 1793 h 1186936"/>
                  <a:gd name="connsiteX3" fmla="*/ 611392 w 611392"/>
                  <a:gd name="connsiteY3" fmla="*/ 270743 h 1186936"/>
                  <a:gd name="connsiteX4" fmla="*/ 299420 w 611392"/>
                  <a:gd name="connsiteY4" fmla="*/ 1185143 h 1186936"/>
                  <a:gd name="connsiteX0" fmla="*/ 299420 w 611392"/>
                  <a:gd name="connsiteY0" fmla="*/ 1192314 h 1201278"/>
                  <a:gd name="connsiteX1" fmla="*/ 8964 w 611392"/>
                  <a:gd name="connsiteY1" fmla="*/ 288673 h 1201278"/>
                  <a:gd name="connsiteX2" fmla="*/ 299420 w 611392"/>
                  <a:gd name="connsiteY2" fmla="*/ 8964 h 1201278"/>
                  <a:gd name="connsiteX3" fmla="*/ 611392 w 611392"/>
                  <a:gd name="connsiteY3" fmla="*/ 342460 h 1201278"/>
                  <a:gd name="connsiteX4" fmla="*/ 299420 w 611392"/>
                  <a:gd name="connsiteY4" fmla="*/ 1192314 h 1201278"/>
                  <a:gd name="connsiteX0" fmla="*/ 299420 w 600634"/>
                  <a:gd name="connsiteY0" fmla="*/ 1183350 h 1183350"/>
                  <a:gd name="connsiteX1" fmla="*/ 8964 w 600634"/>
                  <a:gd name="connsiteY1" fmla="*/ 279709 h 1183350"/>
                  <a:gd name="connsiteX2" fmla="*/ 299420 w 600634"/>
                  <a:gd name="connsiteY2" fmla="*/ 0 h 1183350"/>
                  <a:gd name="connsiteX3" fmla="*/ 600634 w 600634"/>
                  <a:gd name="connsiteY3" fmla="*/ 279708 h 1183350"/>
                  <a:gd name="connsiteX4" fmla="*/ 299420 w 600634"/>
                  <a:gd name="connsiteY4" fmla="*/ 1183350 h 1183350"/>
                  <a:gd name="connsiteX0" fmla="*/ 310177 w 611391"/>
                  <a:gd name="connsiteY0" fmla="*/ 1185143 h 1186936"/>
                  <a:gd name="connsiteX1" fmla="*/ 8964 w 611391"/>
                  <a:gd name="connsiteY1" fmla="*/ 292260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10177 w 611391"/>
                  <a:gd name="connsiteY0" fmla="*/ 1185143 h 1186936"/>
                  <a:gd name="connsiteX1" fmla="*/ 8964 w 611391"/>
                  <a:gd name="connsiteY1" fmla="*/ 270745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42450 w 616770"/>
                  <a:gd name="connsiteY0" fmla="*/ 1195901 h 1197694"/>
                  <a:gd name="connsiteX1" fmla="*/ 8964 w 616770"/>
                  <a:gd name="connsiteY1" fmla="*/ 270745 h 1197694"/>
                  <a:gd name="connsiteX2" fmla="*/ 310177 w 616770"/>
                  <a:gd name="connsiteY2" fmla="*/ 1793 h 1197694"/>
                  <a:gd name="connsiteX3" fmla="*/ 611391 w 616770"/>
                  <a:gd name="connsiteY3" fmla="*/ 281501 h 1197694"/>
                  <a:gd name="connsiteX4" fmla="*/ 342450 w 616770"/>
                  <a:gd name="connsiteY4" fmla="*/ 1195901 h 1197694"/>
                  <a:gd name="connsiteX0" fmla="*/ 331692 w 614977"/>
                  <a:gd name="connsiteY0" fmla="*/ 1163628 h 1165421"/>
                  <a:gd name="connsiteX1" fmla="*/ 8964 w 614977"/>
                  <a:gd name="connsiteY1" fmla="*/ 270745 h 1165421"/>
                  <a:gd name="connsiteX2" fmla="*/ 310177 w 614977"/>
                  <a:gd name="connsiteY2" fmla="*/ 1793 h 1165421"/>
                  <a:gd name="connsiteX3" fmla="*/ 611391 w 614977"/>
                  <a:gd name="connsiteY3" fmla="*/ 281501 h 1165421"/>
                  <a:gd name="connsiteX4" fmla="*/ 331692 w 614977"/>
                  <a:gd name="connsiteY4" fmla="*/ 1163628 h 1165421"/>
                  <a:gd name="connsiteX0" fmla="*/ 331692 w 614977"/>
                  <a:gd name="connsiteY0" fmla="*/ 1120597 h 1122390"/>
                  <a:gd name="connsiteX1" fmla="*/ 8964 w 614977"/>
                  <a:gd name="connsiteY1" fmla="*/ 270745 h 1122390"/>
                  <a:gd name="connsiteX2" fmla="*/ 310177 w 614977"/>
                  <a:gd name="connsiteY2" fmla="*/ 1793 h 1122390"/>
                  <a:gd name="connsiteX3" fmla="*/ 611391 w 614977"/>
                  <a:gd name="connsiteY3" fmla="*/ 281501 h 1122390"/>
                  <a:gd name="connsiteX4" fmla="*/ 331692 w 614977"/>
                  <a:gd name="connsiteY4" fmla="*/ 1120597 h 1122390"/>
                  <a:gd name="connsiteX0" fmla="*/ 310177 w 611391"/>
                  <a:gd name="connsiteY0" fmla="*/ 1120597 h 1122390"/>
                  <a:gd name="connsiteX1" fmla="*/ 8964 w 611391"/>
                  <a:gd name="connsiteY1" fmla="*/ 270745 h 1122390"/>
                  <a:gd name="connsiteX2" fmla="*/ 310177 w 611391"/>
                  <a:gd name="connsiteY2" fmla="*/ 1793 h 1122390"/>
                  <a:gd name="connsiteX3" fmla="*/ 611391 w 611391"/>
                  <a:gd name="connsiteY3" fmla="*/ 281501 h 1122390"/>
                  <a:gd name="connsiteX4" fmla="*/ 310177 w 611391"/>
                  <a:gd name="connsiteY4" fmla="*/ 1120597 h 112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1391" h="1122390">
                    <a:moveTo>
                      <a:pt x="310177" y="1120597"/>
                    </a:moveTo>
                    <a:cubicBezTo>
                      <a:pt x="209773" y="1118804"/>
                      <a:pt x="0" y="476933"/>
                      <a:pt x="8964" y="270745"/>
                    </a:cubicBezTo>
                    <a:cubicBezTo>
                      <a:pt x="7171" y="100414"/>
                      <a:pt x="209773" y="0"/>
                      <a:pt x="310177" y="1793"/>
                    </a:cubicBezTo>
                    <a:cubicBezTo>
                      <a:pt x="410581" y="3586"/>
                      <a:pt x="611391" y="95034"/>
                      <a:pt x="611391" y="281501"/>
                    </a:cubicBezTo>
                    <a:cubicBezTo>
                      <a:pt x="611391" y="467968"/>
                      <a:pt x="410581" y="1122390"/>
                      <a:pt x="310177" y="1120597"/>
                    </a:cubicBez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100">
                  <a:solidFill>
                    <a:srgbClr val="002060"/>
                  </a:solidFill>
                </a:endParaRPr>
              </a:p>
            </p:txBody>
          </p:sp>
          <p:sp>
            <p:nvSpPr>
              <p:cNvPr id="170" name="Freeform 169"/>
              <p:cNvSpPr/>
              <p:nvPr/>
            </p:nvSpPr>
            <p:spPr>
              <a:xfrm flipV="1">
                <a:off x="4876801" y="2615900"/>
                <a:ext cx="611391" cy="905443"/>
              </a:xfrm>
              <a:custGeom>
                <a:avLst/>
                <a:gdLst>
                  <a:gd name="connsiteX0" fmla="*/ 374724 w 744070"/>
                  <a:gd name="connsiteY0" fmla="*/ 1068593 h 1068593"/>
                  <a:gd name="connsiteX1" fmla="*/ 51995 w 744070"/>
                  <a:gd name="connsiteY1" fmla="*/ 154193 h 1068593"/>
                  <a:gd name="connsiteX2" fmla="*/ 686696 w 744070"/>
                  <a:gd name="connsiteY2" fmla="*/ 154193 h 1068593"/>
                  <a:gd name="connsiteX3" fmla="*/ 374724 w 744070"/>
                  <a:gd name="connsiteY3" fmla="*/ 1068593 h 1068593"/>
                  <a:gd name="connsiteX0" fmla="*/ 374724 w 686696"/>
                  <a:gd name="connsiteY0" fmla="*/ 1183350 h 1183350"/>
                  <a:gd name="connsiteX1" fmla="*/ 51995 w 686696"/>
                  <a:gd name="connsiteY1" fmla="*/ 268950 h 1183350"/>
                  <a:gd name="connsiteX2" fmla="*/ 374724 w 686696"/>
                  <a:gd name="connsiteY2" fmla="*/ 0 h 1183350"/>
                  <a:gd name="connsiteX3" fmla="*/ 686696 w 686696"/>
                  <a:gd name="connsiteY3" fmla="*/ 268950 h 1183350"/>
                  <a:gd name="connsiteX4" fmla="*/ 374724 w 686696"/>
                  <a:gd name="connsiteY4" fmla="*/ 1183350 h 1183350"/>
                  <a:gd name="connsiteX0" fmla="*/ 353209 w 665181"/>
                  <a:gd name="connsiteY0" fmla="*/ 1192315 h 1201280"/>
                  <a:gd name="connsiteX1" fmla="*/ 51995 w 665181"/>
                  <a:gd name="connsiteY1" fmla="*/ 224127 h 1201280"/>
                  <a:gd name="connsiteX2" fmla="*/ 353209 w 665181"/>
                  <a:gd name="connsiteY2" fmla="*/ 8965 h 1201280"/>
                  <a:gd name="connsiteX3" fmla="*/ 665181 w 665181"/>
                  <a:gd name="connsiteY3" fmla="*/ 277915 h 1201280"/>
                  <a:gd name="connsiteX4" fmla="*/ 353209 w 665181"/>
                  <a:gd name="connsiteY4" fmla="*/ 1192315 h 1201280"/>
                  <a:gd name="connsiteX0" fmla="*/ 353209 w 665181"/>
                  <a:gd name="connsiteY0" fmla="*/ 1183350 h 1183350"/>
                  <a:gd name="connsiteX1" fmla="*/ 51995 w 665181"/>
                  <a:gd name="connsiteY1" fmla="*/ 268951 h 1183350"/>
                  <a:gd name="connsiteX2" fmla="*/ 353209 w 665181"/>
                  <a:gd name="connsiteY2" fmla="*/ 0 h 1183350"/>
                  <a:gd name="connsiteX3" fmla="*/ 665181 w 665181"/>
                  <a:gd name="connsiteY3" fmla="*/ 268950 h 1183350"/>
                  <a:gd name="connsiteX4" fmla="*/ 353209 w 665181"/>
                  <a:gd name="connsiteY4" fmla="*/ 1183350 h 1183350"/>
                  <a:gd name="connsiteX0" fmla="*/ 320936 w 632908"/>
                  <a:gd name="connsiteY0" fmla="*/ 1188729 h 1194108"/>
                  <a:gd name="connsiteX1" fmla="*/ 51995 w 632908"/>
                  <a:gd name="connsiteY1" fmla="*/ 242057 h 1194108"/>
                  <a:gd name="connsiteX2" fmla="*/ 320936 w 632908"/>
                  <a:gd name="connsiteY2" fmla="*/ 5379 h 1194108"/>
                  <a:gd name="connsiteX3" fmla="*/ 632908 w 632908"/>
                  <a:gd name="connsiteY3" fmla="*/ 274329 h 1194108"/>
                  <a:gd name="connsiteX4" fmla="*/ 320936 w 632908"/>
                  <a:gd name="connsiteY4" fmla="*/ 1188729 h 1194108"/>
                  <a:gd name="connsiteX0" fmla="*/ 342451 w 654423"/>
                  <a:gd name="connsiteY0" fmla="*/ 1185143 h 1186936"/>
                  <a:gd name="connsiteX1" fmla="*/ 51995 w 654423"/>
                  <a:gd name="connsiteY1" fmla="*/ 281502 h 1186936"/>
                  <a:gd name="connsiteX2" fmla="*/ 342451 w 654423"/>
                  <a:gd name="connsiteY2" fmla="*/ 1793 h 1186936"/>
                  <a:gd name="connsiteX3" fmla="*/ 654423 w 654423"/>
                  <a:gd name="connsiteY3" fmla="*/ 270743 h 1186936"/>
                  <a:gd name="connsiteX4" fmla="*/ 342451 w 654423"/>
                  <a:gd name="connsiteY4" fmla="*/ 1185143 h 1186936"/>
                  <a:gd name="connsiteX0" fmla="*/ 299420 w 611392"/>
                  <a:gd name="connsiteY0" fmla="*/ 1185143 h 1186936"/>
                  <a:gd name="connsiteX1" fmla="*/ 8964 w 611392"/>
                  <a:gd name="connsiteY1" fmla="*/ 281502 h 1186936"/>
                  <a:gd name="connsiteX2" fmla="*/ 299420 w 611392"/>
                  <a:gd name="connsiteY2" fmla="*/ 1793 h 1186936"/>
                  <a:gd name="connsiteX3" fmla="*/ 611392 w 611392"/>
                  <a:gd name="connsiteY3" fmla="*/ 270743 h 1186936"/>
                  <a:gd name="connsiteX4" fmla="*/ 299420 w 611392"/>
                  <a:gd name="connsiteY4" fmla="*/ 1185143 h 1186936"/>
                  <a:gd name="connsiteX0" fmla="*/ 299420 w 611392"/>
                  <a:gd name="connsiteY0" fmla="*/ 1192314 h 1201278"/>
                  <a:gd name="connsiteX1" fmla="*/ 8964 w 611392"/>
                  <a:gd name="connsiteY1" fmla="*/ 288673 h 1201278"/>
                  <a:gd name="connsiteX2" fmla="*/ 299420 w 611392"/>
                  <a:gd name="connsiteY2" fmla="*/ 8964 h 1201278"/>
                  <a:gd name="connsiteX3" fmla="*/ 611392 w 611392"/>
                  <a:gd name="connsiteY3" fmla="*/ 342460 h 1201278"/>
                  <a:gd name="connsiteX4" fmla="*/ 299420 w 611392"/>
                  <a:gd name="connsiteY4" fmla="*/ 1192314 h 1201278"/>
                  <a:gd name="connsiteX0" fmla="*/ 299420 w 600634"/>
                  <a:gd name="connsiteY0" fmla="*/ 1183350 h 1183350"/>
                  <a:gd name="connsiteX1" fmla="*/ 8964 w 600634"/>
                  <a:gd name="connsiteY1" fmla="*/ 279709 h 1183350"/>
                  <a:gd name="connsiteX2" fmla="*/ 299420 w 600634"/>
                  <a:gd name="connsiteY2" fmla="*/ 0 h 1183350"/>
                  <a:gd name="connsiteX3" fmla="*/ 600634 w 600634"/>
                  <a:gd name="connsiteY3" fmla="*/ 279708 h 1183350"/>
                  <a:gd name="connsiteX4" fmla="*/ 299420 w 600634"/>
                  <a:gd name="connsiteY4" fmla="*/ 1183350 h 1183350"/>
                  <a:gd name="connsiteX0" fmla="*/ 310177 w 611391"/>
                  <a:gd name="connsiteY0" fmla="*/ 1185143 h 1186936"/>
                  <a:gd name="connsiteX1" fmla="*/ 8964 w 611391"/>
                  <a:gd name="connsiteY1" fmla="*/ 292260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10177 w 611391"/>
                  <a:gd name="connsiteY0" fmla="*/ 1185143 h 1186936"/>
                  <a:gd name="connsiteX1" fmla="*/ 8964 w 611391"/>
                  <a:gd name="connsiteY1" fmla="*/ 270745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42450 w 616770"/>
                  <a:gd name="connsiteY0" fmla="*/ 1195901 h 1197694"/>
                  <a:gd name="connsiteX1" fmla="*/ 8964 w 616770"/>
                  <a:gd name="connsiteY1" fmla="*/ 270745 h 1197694"/>
                  <a:gd name="connsiteX2" fmla="*/ 310177 w 616770"/>
                  <a:gd name="connsiteY2" fmla="*/ 1793 h 1197694"/>
                  <a:gd name="connsiteX3" fmla="*/ 611391 w 616770"/>
                  <a:gd name="connsiteY3" fmla="*/ 281501 h 1197694"/>
                  <a:gd name="connsiteX4" fmla="*/ 342450 w 616770"/>
                  <a:gd name="connsiteY4" fmla="*/ 1195901 h 1197694"/>
                  <a:gd name="connsiteX0" fmla="*/ 331692 w 614977"/>
                  <a:gd name="connsiteY0" fmla="*/ 1163628 h 1165421"/>
                  <a:gd name="connsiteX1" fmla="*/ 8964 w 614977"/>
                  <a:gd name="connsiteY1" fmla="*/ 270745 h 1165421"/>
                  <a:gd name="connsiteX2" fmla="*/ 310177 w 614977"/>
                  <a:gd name="connsiteY2" fmla="*/ 1793 h 1165421"/>
                  <a:gd name="connsiteX3" fmla="*/ 611391 w 614977"/>
                  <a:gd name="connsiteY3" fmla="*/ 281501 h 1165421"/>
                  <a:gd name="connsiteX4" fmla="*/ 331692 w 614977"/>
                  <a:gd name="connsiteY4" fmla="*/ 1163628 h 1165421"/>
                  <a:gd name="connsiteX0" fmla="*/ 331692 w 614977"/>
                  <a:gd name="connsiteY0" fmla="*/ 1120597 h 1122390"/>
                  <a:gd name="connsiteX1" fmla="*/ 8964 w 614977"/>
                  <a:gd name="connsiteY1" fmla="*/ 270745 h 1122390"/>
                  <a:gd name="connsiteX2" fmla="*/ 310177 w 614977"/>
                  <a:gd name="connsiteY2" fmla="*/ 1793 h 1122390"/>
                  <a:gd name="connsiteX3" fmla="*/ 611391 w 614977"/>
                  <a:gd name="connsiteY3" fmla="*/ 281501 h 1122390"/>
                  <a:gd name="connsiteX4" fmla="*/ 331692 w 614977"/>
                  <a:gd name="connsiteY4" fmla="*/ 1120597 h 1122390"/>
                  <a:gd name="connsiteX0" fmla="*/ 310177 w 611391"/>
                  <a:gd name="connsiteY0" fmla="*/ 1120597 h 1122390"/>
                  <a:gd name="connsiteX1" fmla="*/ 8964 w 611391"/>
                  <a:gd name="connsiteY1" fmla="*/ 270745 h 1122390"/>
                  <a:gd name="connsiteX2" fmla="*/ 310177 w 611391"/>
                  <a:gd name="connsiteY2" fmla="*/ 1793 h 1122390"/>
                  <a:gd name="connsiteX3" fmla="*/ 611391 w 611391"/>
                  <a:gd name="connsiteY3" fmla="*/ 281501 h 1122390"/>
                  <a:gd name="connsiteX4" fmla="*/ 310177 w 611391"/>
                  <a:gd name="connsiteY4" fmla="*/ 1120597 h 112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1391" h="1122390">
                    <a:moveTo>
                      <a:pt x="310177" y="1120597"/>
                    </a:moveTo>
                    <a:cubicBezTo>
                      <a:pt x="209773" y="1118804"/>
                      <a:pt x="0" y="476933"/>
                      <a:pt x="8964" y="270745"/>
                    </a:cubicBezTo>
                    <a:cubicBezTo>
                      <a:pt x="7171" y="100414"/>
                      <a:pt x="209773" y="0"/>
                      <a:pt x="310177" y="1793"/>
                    </a:cubicBezTo>
                    <a:cubicBezTo>
                      <a:pt x="410581" y="3586"/>
                      <a:pt x="611391" y="95034"/>
                      <a:pt x="611391" y="281501"/>
                    </a:cubicBezTo>
                    <a:cubicBezTo>
                      <a:pt x="611391" y="467968"/>
                      <a:pt x="410581" y="1122390"/>
                      <a:pt x="310177" y="1120597"/>
                    </a:cubicBezTo>
                    <a:close/>
                  </a:path>
                </a:pathLst>
              </a:custGeom>
              <a:solidFill>
                <a:srgbClr val="FF66CC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10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66" name="Oval 165"/>
            <p:cNvSpPr/>
            <p:nvPr/>
          </p:nvSpPr>
          <p:spPr>
            <a:xfrm>
              <a:off x="4014393" y="2906356"/>
              <a:ext cx="258184" cy="2581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th-TH" sz="1050" b="1">
                <a:solidFill>
                  <a:srgbClr val="C00000"/>
                </a:solidFill>
                <a:latin typeface="Arial" pitchFamily="34" charset="0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5210286" y="2897391"/>
              <a:ext cx="258184" cy="2581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</a:t>
              </a:r>
              <a:endParaRPr lang="th-TH" sz="1050" b="1">
                <a:solidFill>
                  <a:srgbClr val="002060"/>
                </a:solidFill>
                <a:latin typeface="Arial" pitchFamily="34" charset="0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6373904" y="2909942"/>
              <a:ext cx="258184" cy="2581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th-TH" sz="1050" b="1">
                <a:solidFill>
                  <a:srgbClr val="C00000"/>
                </a:solidFill>
                <a:latin typeface="Arial" pitchFamily="34" charset="0"/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 flipV="1">
            <a:off x="5100750" y="5601292"/>
            <a:ext cx="1642694" cy="891098"/>
            <a:chOff x="3930127" y="2266827"/>
            <a:chExt cx="2795195" cy="1516285"/>
          </a:xfrm>
        </p:grpSpPr>
        <p:sp>
          <p:nvSpPr>
            <p:cNvPr id="176" name="Freeform 175"/>
            <p:cNvSpPr/>
            <p:nvPr/>
          </p:nvSpPr>
          <p:spPr>
            <a:xfrm rot="16200000">
              <a:off x="5834229" y="2456330"/>
              <a:ext cx="204395" cy="1161825"/>
            </a:xfrm>
            <a:custGeom>
              <a:avLst/>
              <a:gdLst>
                <a:gd name="connsiteX0" fmla="*/ 10757 w 129092"/>
                <a:gd name="connsiteY0" fmla="*/ 0 h 1172583"/>
                <a:gd name="connsiteX1" fmla="*/ 129092 w 129092"/>
                <a:gd name="connsiteY1" fmla="*/ 0 h 1172583"/>
                <a:gd name="connsiteX2" fmla="*/ 107576 w 129092"/>
                <a:gd name="connsiteY2" fmla="*/ 1129553 h 1172583"/>
                <a:gd name="connsiteX3" fmla="*/ 64546 w 129092"/>
                <a:gd name="connsiteY3" fmla="*/ 1172583 h 1172583"/>
                <a:gd name="connsiteX4" fmla="*/ 0 w 129092"/>
                <a:gd name="connsiteY4" fmla="*/ 1140311 h 1172583"/>
                <a:gd name="connsiteX5" fmla="*/ 10757 w 129092"/>
                <a:gd name="connsiteY5" fmla="*/ 0 h 1172583"/>
                <a:gd name="connsiteX0" fmla="*/ 0 w 161365"/>
                <a:gd name="connsiteY0" fmla="*/ 0 h 1172583"/>
                <a:gd name="connsiteX1" fmla="*/ 161365 w 161365"/>
                <a:gd name="connsiteY1" fmla="*/ 0 h 1172583"/>
                <a:gd name="connsiteX2" fmla="*/ 139849 w 161365"/>
                <a:gd name="connsiteY2" fmla="*/ 1129553 h 1172583"/>
                <a:gd name="connsiteX3" fmla="*/ 96819 w 161365"/>
                <a:gd name="connsiteY3" fmla="*/ 1172583 h 1172583"/>
                <a:gd name="connsiteX4" fmla="*/ 32273 w 161365"/>
                <a:gd name="connsiteY4" fmla="*/ 1140311 h 1172583"/>
                <a:gd name="connsiteX5" fmla="*/ 0 w 161365"/>
                <a:gd name="connsiteY5" fmla="*/ 0 h 1172583"/>
                <a:gd name="connsiteX0" fmla="*/ 0 w 182880"/>
                <a:gd name="connsiteY0" fmla="*/ 10758 h 1172583"/>
                <a:gd name="connsiteX1" fmla="*/ 182880 w 182880"/>
                <a:gd name="connsiteY1" fmla="*/ 0 h 1172583"/>
                <a:gd name="connsiteX2" fmla="*/ 161364 w 182880"/>
                <a:gd name="connsiteY2" fmla="*/ 1129553 h 1172583"/>
                <a:gd name="connsiteX3" fmla="*/ 118334 w 182880"/>
                <a:gd name="connsiteY3" fmla="*/ 1172583 h 1172583"/>
                <a:gd name="connsiteX4" fmla="*/ 53788 w 182880"/>
                <a:gd name="connsiteY4" fmla="*/ 1140311 h 1172583"/>
                <a:gd name="connsiteX5" fmla="*/ 0 w 182880"/>
                <a:gd name="connsiteY5" fmla="*/ 10758 h 1172583"/>
                <a:gd name="connsiteX0" fmla="*/ 0 w 204395"/>
                <a:gd name="connsiteY0" fmla="*/ 0 h 1161825"/>
                <a:gd name="connsiteX1" fmla="*/ 204395 w 204395"/>
                <a:gd name="connsiteY1" fmla="*/ 10757 h 1161825"/>
                <a:gd name="connsiteX2" fmla="*/ 161364 w 204395"/>
                <a:gd name="connsiteY2" fmla="*/ 1118795 h 1161825"/>
                <a:gd name="connsiteX3" fmla="*/ 118334 w 204395"/>
                <a:gd name="connsiteY3" fmla="*/ 1161825 h 1161825"/>
                <a:gd name="connsiteX4" fmla="*/ 53788 w 204395"/>
                <a:gd name="connsiteY4" fmla="*/ 1129553 h 1161825"/>
                <a:gd name="connsiteX5" fmla="*/ 0 w 204395"/>
                <a:gd name="connsiteY5" fmla="*/ 0 h 116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395" h="1161825">
                  <a:moveTo>
                    <a:pt x="0" y="0"/>
                  </a:moveTo>
                  <a:lnTo>
                    <a:pt x="204395" y="10757"/>
                  </a:lnTo>
                  <a:lnTo>
                    <a:pt x="161364" y="1118795"/>
                  </a:lnTo>
                  <a:lnTo>
                    <a:pt x="118334" y="1161825"/>
                  </a:lnTo>
                  <a:lnTo>
                    <a:pt x="53788" y="11295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10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77" name="Freeform 176"/>
            <p:cNvSpPr/>
            <p:nvPr/>
          </p:nvSpPr>
          <p:spPr>
            <a:xfrm rot="5400000" flipH="1">
              <a:off x="4620408" y="2458123"/>
              <a:ext cx="204395" cy="1161825"/>
            </a:xfrm>
            <a:custGeom>
              <a:avLst/>
              <a:gdLst>
                <a:gd name="connsiteX0" fmla="*/ 10757 w 129092"/>
                <a:gd name="connsiteY0" fmla="*/ 0 h 1172583"/>
                <a:gd name="connsiteX1" fmla="*/ 129092 w 129092"/>
                <a:gd name="connsiteY1" fmla="*/ 0 h 1172583"/>
                <a:gd name="connsiteX2" fmla="*/ 107576 w 129092"/>
                <a:gd name="connsiteY2" fmla="*/ 1129553 h 1172583"/>
                <a:gd name="connsiteX3" fmla="*/ 64546 w 129092"/>
                <a:gd name="connsiteY3" fmla="*/ 1172583 h 1172583"/>
                <a:gd name="connsiteX4" fmla="*/ 0 w 129092"/>
                <a:gd name="connsiteY4" fmla="*/ 1140311 h 1172583"/>
                <a:gd name="connsiteX5" fmla="*/ 10757 w 129092"/>
                <a:gd name="connsiteY5" fmla="*/ 0 h 1172583"/>
                <a:gd name="connsiteX0" fmla="*/ 0 w 161365"/>
                <a:gd name="connsiteY0" fmla="*/ 0 h 1172583"/>
                <a:gd name="connsiteX1" fmla="*/ 161365 w 161365"/>
                <a:gd name="connsiteY1" fmla="*/ 0 h 1172583"/>
                <a:gd name="connsiteX2" fmla="*/ 139849 w 161365"/>
                <a:gd name="connsiteY2" fmla="*/ 1129553 h 1172583"/>
                <a:gd name="connsiteX3" fmla="*/ 96819 w 161365"/>
                <a:gd name="connsiteY3" fmla="*/ 1172583 h 1172583"/>
                <a:gd name="connsiteX4" fmla="*/ 32273 w 161365"/>
                <a:gd name="connsiteY4" fmla="*/ 1140311 h 1172583"/>
                <a:gd name="connsiteX5" fmla="*/ 0 w 161365"/>
                <a:gd name="connsiteY5" fmla="*/ 0 h 1172583"/>
                <a:gd name="connsiteX0" fmla="*/ 0 w 182880"/>
                <a:gd name="connsiteY0" fmla="*/ 10758 h 1172583"/>
                <a:gd name="connsiteX1" fmla="*/ 182880 w 182880"/>
                <a:gd name="connsiteY1" fmla="*/ 0 h 1172583"/>
                <a:gd name="connsiteX2" fmla="*/ 161364 w 182880"/>
                <a:gd name="connsiteY2" fmla="*/ 1129553 h 1172583"/>
                <a:gd name="connsiteX3" fmla="*/ 118334 w 182880"/>
                <a:gd name="connsiteY3" fmla="*/ 1172583 h 1172583"/>
                <a:gd name="connsiteX4" fmla="*/ 53788 w 182880"/>
                <a:gd name="connsiteY4" fmla="*/ 1140311 h 1172583"/>
                <a:gd name="connsiteX5" fmla="*/ 0 w 182880"/>
                <a:gd name="connsiteY5" fmla="*/ 10758 h 1172583"/>
                <a:gd name="connsiteX0" fmla="*/ 0 w 204395"/>
                <a:gd name="connsiteY0" fmla="*/ 0 h 1161825"/>
                <a:gd name="connsiteX1" fmla="*/ 204395 w 204395"/>
                <a:gd name="connsiteY1" fmla="*/ 10757 h 1161825"/>
                <a:gd name="connsiteX2" fmla="*/ 161364 w 204395"/>
                <a:gd name="connsiteY2" fmla="*/ 1118795 h 1161825"/>
                <a:gd name="connsiteX3" fmla="*/ 118334 w 204395"/>
                <a:gd name="connsiteY3" fmla="*/ 1161825 h 1161825"/>
                <a:gd name="connsiteX4" fmla="*/ 53788 w 204395"/>
                <a:gd name="connsiteY4" fmla="*/ 1129553 h 1161825"/>
                <a:gd name="connsiteX5" fmla="*/ 0 w 204395"/>
                <a:gd name="connsiteY5" fmla="*/ 0 h 116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395" h="1161825">
                  <a:moveTo>
                    <a:pt x="0" y="0"/>
                  </a:moveTo>
                  <a:lnTo>
                    <a:pt x="204395" y="10757"/>
                  </a:lnTo>
                  <a:lnTo>
                    <a:pt x="161364" y="1118795"/>
                  </a:lnTo>
                  <a:lnTo>
                    <a:pt x="118334" y="1161825"/>
                  </a:lnTo>
                  <a:lnTo>
                    <a:pt x="53788" y="11295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10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grpSp>
          <p:nvGrpSpPr>
            <p:cNvPr id="178" name="Group 40"/>
            <p:cNvGrpSpPr/>
            <p:nvPr/>
          </p:nvGrpSpPr>
          <p:grpSpPr>
            <a:xfrm flipV="1">
              <a:off x="6275295" y="2361189"/>
              <a:ext cx="450027" cy="1344827"/>
              <a:chOff x="4875008" y="1688950"/>
              <a:chExt cx="613184" cy="1832393"/>
            </a:xfrm>
          </p:grpSpPr>
          <p:sp>
            <p:nvSpPr>
              <p:cNvPr id="188" name="Freeform 187"/>
              <p:cNvSpPr/>
              <p:nvPr/>
            </p:nvSpPr>
            <p:spPr>
              <a:xfrm>
                <a:off x="4875008" y="1688950"/>
                <a:ext cx="611391" cy="905443"/>
              </a:xfrm>
              <a:custGeom>
                <a:avLst/>
                <a:gdLst>
                  <a:gd name="connsiteX0" fmla="*/ 374724 w 744070"/>
                  <a:gd name="connsiteY0" fmla="*/ 1068593 h 1068593"/>
                  <a:gd name="connsiteX1" fmla="*/ 51995 w 744070"/>
                  <a:gd name="connsiteY1" fmla="*/ 154193 h 1068593"/>
                  <a:gd name="connsiteX2" fmla="*/ 686696 w 744070"/>
                  <a:gd name="connsiteY2" fmla="*/ 154193 h 1068593"/>
                  <a:gd name="connsiteX3" fmla="*/ 374724 w 744070"/>
                  <a:gd name="connsiteY3" fmla="*/ 1068593 h 1068593"/>
                  <a:gd name="connsiteX0" fmla="*/ 374724 w 686696"/>
                  <a:gd name="connsiteY0" fmla="*/ 1183350 h 1183350"/>
                  <a:gd name="connsiteX1" fmla="*/ 51995 w 686696"/>
                  <a:gd name="connsiteY1" fmla="*/ 268950 h 1183350"/>
                  <a:gd name="connsiteX2" fmla="*/ 374724 w 686696"/>
                  <a:gd name="connsiteY2" fmla="*/ 0 h 1183350"/>
                  <a:gd name="connsiteX3" fmla="*/ 686696 w 686696"/>
                  <a:gd name="connsiteY3" fmla="*/ 268950 h 1183350"/>
                  <a:gd name="connsiteX4" fmla="*/ 374724 w 686696"/>
                  <a:gd name="connsiteY4" fmla="*/ 1183350 h 1183350"/>
                  <a:gd name="connsiteX0" fmla="*/ 353209 w 665181"/>
                  <a:gd name="connsiteY0" fmla="*/ 1192315 h 1201280"/>
                  <a:gd name="connsiteX1" fmla="*/ 51995 w 665181"/>
                  <a:gd name="connsiteY1" fmla="*/ 224127 h 1201280"/>
                  <a:gd name="connsiteX2" fmla="*/ 353209 w 665181"/>
                  <a:gd name="connsiteY2" fmla="*/ 8965 h 1201280"/>
                  <a:gd name="connsiteX3" fmla="*/ 665181 w 665181"/>
                  <a:gd name="connsiteY3" fmla="*/ 277915 h 1201280"/>
                  <a:gd name="connsiteX4" fmla="*/ 353209 w 665181"/>
                  <a:gd name="connsiteY4" fmla="*/ 1192315 h 1201280"/>
                  <a:gd name="connsiteX0" fmla="*/ 353209 w 665181"/>
                  <a:gd name="connsiteY0" fmla="*/ 1183350 h 1183350"/>
                  <a:gd name="connsiteX1" fmla="*/ 51995 w 665181"/>
                  <a:gd name="connsiteY1" fmla="*/ 268951 h 1183350"/>
                  <a:gd name="connsiteX2" fmla="*/ 353209 w 665181"/>
                  <a:gd name="connsiteY2" fmla="*/ 0 h 1183350"/>
                  <a:gd name="connsiteX3" fmla="*/ 665181 w 665181"/>
                  <a:gd name="connsiteY3" fmla="*/ 268950 h 1183350"/>
                  <a:gd name="connsiteX4" fmla="*/ 353209 w 665181"/>
                  <a:gd name="connsiteY4" fmla="*/ 1183350 h 1183350"/>
                  <a:gd name="connsiteX0" fmla="*/ 320936 w 632908"/>
                  <a:gd name="connsiteY0" fmla="*/ 1188729 h 1194108"/>
                  <a:gd name="connsiteX1" fmla="*/ 51995 w 632908"/>
                  <a:gd name="connsiteY1" fmla="*/ 242057 h 1194108"/>
                  <a:gd name="connsiteX2" fmla="*/ 320936 w 632908"/>
                  <a:gd name="connsiteY2" fmla="*/ 5379 h 1194108"/>
                  <a:gd name="connsiteX3" fmla="*/ 632908 w 632908"/>
                  <a:gd name="connsiteY3" fmla="*/ 274329 h 1194108"/>
                  <a:gd name="connsiteX4" fmla="*/ 320936 w 632908"/>
                  <a:gd name="connsiteY4" fmla="*/ 1188729 h 1194108"/>
                  <a:gd name="connsiteX0" fmla="*/ 342451 w 654423"/>
                  <a:gd name="connsiteY0" fmla="*/ 1185143 h 1186936"/>
                  <a:gd name="connsiteX1" fmla="*/ 51995 w 654423"/>
                  <a:gd name="connsiteY1" fmla="*/ 281502 h 1186936"/>
                  <a:gd name="connsiteX2" fmla="*/ 342451 w 654423"/>
                  <a:gd name="connsiteY2" fmla="*/ 1793 h 1186936"/>
                  <a:gd name="connsiteX3" fmla="*/ 654423 w 654423"/>
                  <a:gd name="connsiteY3" fmla="*/ 270743 h 1186936"/>
                  <a:gd name="connsiteX4" fmla="*/ 342451 w 654423"/>
                  <a:gd name="connsiteY4" fmla="*/ 1185143 h 1186936"/>
                  <a:gd name="connsiteX0" fmla="*/ 299420 w 611392"/>
                  <a:gd name="connsiteY0" fmla="*/ 1185143 h 1186936"/>
                  <a:gd name="connsiteX1" fmla="*/ 8964 w 611392"/>
                  <a:gd name="connsiteY1" fmla="*/ 281502 h 1186936"/>
                  <a:gd name="connsiteX2" fmla="*/ 299420 w 611392"/>
                  <a:gd name="connsiteY2" fmla="*/ 1793 h 1186936"/>
                  <a:gd name="connsiteX3" fmla="*/ 611392 w 611392"/>
                  <a:gd name="connsiteY3" fmla="*/ 270743 h 1186936"/>
                  <a:gd name="connsiteX4" fmla="*/ 299420 w 611392"/>
                  <a:gd name="connsiteY4" fmla="*/ 1185143 h 1186936"/>
                  <a:gd name="connsiteX0" fmla="*/ 299420 w 611392"/>
                  <a:gd name="connsiteY0" fmla="*/ 1192314 h 1201278"/>
                  <a:gd name="connsiteX1" fmla="*/ 8964 w 611392"/>
                  <a:gd name="connsiteY1" fmla="*/ 288673 h 1201278"/>
                  <a:gd name="connsiteX2" fmla="*/ 299420 w 611392"/>
                  <a:gd name="connsiteY2" fmla="*/ 8964 h 1201278"/>
                  <a:gd name="connsiteX3" fmla="*/ 611392 w 611392"/>
                  <a:gd name="connsiteY3" fmla="*/ 342460 h 1201278"/>
                  <a:gd name="connsiteX4" fmla="*/ 299420 w 611392"/>
                  <a:gd name="connsiteY4" fmla="*/ 1192314 h 1201278"/>
                  <a:gd name="connsiteX0" fmla="*/ 299420 w 600634"/>
                  <a:gd name="connsiteY0" fmla="*/ 1183350 h 1183350"/>
                  <a:gd name="connsiteX1" fmla="*/ 8964 w 600634"/>
                  <a:gd name="connsiteY1" fmla="*/ 279709 h 1183350"/>
                  <a:gd name="connsiteX2" fmla="*/ 299420 w 600634"/>
                  <a:gd name="connsiteY2" fmla="*/ 0 h 1183350"/>
                  <a:gd name="connsiteX3" fmla="*/ 600634 w 600634"/>
                  <a:gd name="connsiteY3" fmla="*/ 279708 h 1183350"/>
                  <a:gd name="connsiteX4" fmla="*/ 299420 w 600634"/>
                  <a:gd name="connsiteY4" fmla="*/ 1183350 h 1183350"/>
                  <a:gd name="connsiteX0" fmla="*/ 310177 w 611391"/>
                  <a:gd name="connsiteY0" fmla="*/ 1185143 h 1186936"/>
                  <a:gd name="connsiteX1" fmla="*/ 8964 w 611391"/>
                  <a:gd name="connsiteY1" fmla="*/ 292260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10177 w 611391"/>
                  <a:gd name="connsiteY0" fmla="*/ 1185143 h 1186936"/>
                  <a:gd name="connsiteX1" fmla="*/ 8964 w 611391"/>
                  <a:gd name="connsiteY1" fmla="*/ 270745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42450 w 616770"/>
                  <a:gd name="connsiteY0" fmla="*/ 1195901 h 1197694"/>
                  <a:gd name="connsiteX1" fmla="*/ 8964 w 616770"/>
                  <a:gd name="connsiteY1" fmla="*/ 270745 h 1197694"/>
                  <a:gd name="connsiteX2" fmla="*/ 310177 w 616770"/>
                  <a:gd name="connsiteY2" fmla="*/ 1793 h 1197694"/>
                  <a:gd name="connsiteX3" fmla="*/ 611391 w 616770"/>
                  <a:gd name="connsiteY3" fmla="*/ 281501 h 1197694"/>
                  <a:gd name="connsiteX4" fmla="*/ 342450 w 616770"/>
                  <a:gd name="connsiteY4" fmla="*/ 1195901 h 1197694"/>
                  <a:gd name="connsiteX0" fmla="*/ 331692 w 614977"/>
                  <a:gd name="connsiteY0" fmla="*/ 1163628 h 1165421"/>
                  <a:gd name="connsiteX1" fmla="*/ 8964 w 614977"/>
                  <a:gd name="connsiteY1" fmla="*/ 270745 h 1165421"/>
                  <a:gd name="connsiteX2" fmla="*/ 310177 w 614977"/>
                  <a:gd name="connsiteY2" fmla="*/ 1793 h 1165421"/>
                  <a:gd name="connsiteX3" fmla="*/ 611391 w 614977"/>
                  <a:gd name="connsiteY3" fmla="*/ 281501 h 1165421"/>
                  <a:gd name="connsiteX4" fmla="*/ 331692 w 614977"/>
                  <a:gd name="connsiteY4" fmla="*/ 1163628 h 1165421"/>
                  <a:gd name="connsiteX0" fmla="*/ 331692 w 614977"/>
                  <a:gd name="connsiteY0" fmla="*/ 1120597 h 1122390"/>
                  <a:gd name="connsiteX1" fmla="*/ 8964 w 614977"/>
                  <a:gd name="connsiteY1" fmla="*/ 270745 h 1122390"/>
                  <a:gd name="connsiteX2" fmla="*/ 310177 w 614977"/>
                  <a:gd name="connsiteY2" fmla="*/ 1793 h 1122390"/>
                  <a:gd name="connsiteX3" fmla="*/ 611391 w 614977"/>
                  <a:gd name="connsiteY3" fmla="*/ 281501 h 1122390"/>
                  <a:gd name="connsiteX4" fmla="*/ 331692 w 614977"/>
                  <a:gd name="connsiteY4" fmla="*/ 1120597 h 1122390"/>
                  <a:gd name="connsiteX0" fmla="*/ 310177 w 611391"/>
                  <a:gd name="connsiteY0" fmla="*/ 1120597 h 1122390"/>
                  <a:gd name="connsiteX1" fmla="*/ 8964 w 611391"/>
                  <a:gd name="connsiteY1" fmla="*/ 270745 h 1122390"/>
                  <a:gd name="connsiteX2" fmla="*/ 310177 w 611391"/>
                  <a:gd name="connsiteY2" fmla="*/ 1793 h 1122390"/>
                  <a:gd name="connsiteX3" fmla="*/ 611391 w 611391"/>
                  <a:gd name="connsiteY3" fmla="*/ 281501 h 1122390"/>
                  <a:gd name="connsiteX4" fmla="*/ 310177 w 611391"/>
                  <a:gd name="connsiteY4" fmla="*/ 1120597 h 112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1391" h="1122390">
                    <a:moveTo>
                      <a:pt x="310177" y="1120597"/>
                    </a:moveTo>
                    <a:cubicBezTo>
                      <a:pt x="209773" y="1118804"/>
                      <a:pt x="0" y="476933"/>
                      <a:pt x="8964" y="270745"/>
                    </a:cubicBezTo>
                    <a:cubicBezTo>
                      <a:pt x="7171" y="100414"/>
                      <a:pt x="209773" y="0"/>
                      <a:pt x="310177" y="1793"/>
                    </a:cubicBezTo>
                    <a:cubicBezTo>
                      <a:pt x="410581" y="3586"/>
                      <a:pt x="611391" y="95034"/>
                      <a:pt x="611391" y="281501"/>
                    </a:cubicBezTo>
                    <a:cubicBezTo>
                      <a:pt x="611391" y="467968"/>
                      <a:pt x="410581" y="1122390"/>
                      <a:pt x="310177" y="1120597"/>
                    </a:cubicBez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100">
                  <a:solidFill>
                    <a:srgbClr val="002060"/>
                  </a:solidFill>
                </a:endParaRPr>
              </a:p>
            </p:txBody>
          </p:sp>
          <p:sp>
            <p:nvSpPr>
              <p:cNvPr id="189" name="Freeform 188"/>
              <p:cNvSpPr/>
              <p:nvPr/>
            </p:nvSpPr>
            <p:spPr>
              <a:xfrm flipV="1">
                <a:off x="4876801" y="2615900"/>
                <a:ext cx="611391" cy="905443"/>
              </a:xfrm>
              <a:custGeom>
                <a:avLst/>
                <a:gdLst>
                  <a:gd name="connsiteX0" fmla="*/ 374724 w 744070"/>
                  <a:gd name="connsiteY0" fmla="*/ 1068593 h 1068593"/>
                  <a:gd name="connsiteX1" fmla="*/ 51995 w 744070"/>
                  <a:gd name="connsiteY1" fmla="*/ 154193 h 1068593"/>
                  <a:gd name="connsiteX2" fmla="*/ 686696 w 744070"/>
                  <a:gd name="connsiteY2" fmla="*/ 154193 h 1068593"/>
                  <a:gd name="connsiteX3" fmla="*/ 374724 w 744070"/>
                  <a:gd name="connsiteY3" fmla="*/ 1068593 h 1068593"/>
                  <a:gd name="connsiteX0" fmla="*/ 374724 w 686696"/>
                  <a:gd name="connsiteY0" fmla="*/ 1183350 h 1183350"/>
                  <a:gd name="connsiteX1" fmla="*/ 51995 w 686696"/>
                  <a:gd name="connsiteY1" fmla="*/ 268950 h 1183350"/>
                  <a:gd name="connsiteX2" fmla="*/ 374724 w 686696"/>
                  <a:gd name="connsiteY2" fmla="*/ 0 h 1183350"/>
                  <a:gd name="connsiteX3" fmla="*/ 686696 w 686696"/>
                  <a:gd name="connsiteY3" fmla="*/ 268950 h 1183350"/>
                  <a:gd name="connsiteX4" fmla="*/ 374724 w 686696"/>
                  <a:gd name="connsiteY4" fmla="*/ 1183350 h 1183350"/>
                  <a:gd name="connsiteX0" fmla="*/ 353209 w 665181"/>
                  <a:gd name="connsiteY0" fmla="*/ 1192315 h 1201280"/>
                  <a:gd name="connsiteX1" fmla="*/ 51995 w 665181"/>
                  <a:gd name="connsiteY1" fmla="*/ 224127 h 1201280"/>
                  <a:gd name="connsiteX2" fmla="*/ 353209 w 665181"/>
                  <a:gd name="connsiteY2" fmla="*/ 8965 h 1201280"/>
                  <a:gd name="connsiteX3" fmla="*/ 665181 w 665181"/>
                  <a:gd name="connsiteY3" fmla="*/ 277915 h 1201280"/>
                  <a:gd name="connsiteX4" fmla="*/ 353209 w 665181"/>
                  <a:gd name="connsiteY4" fmla="*/ 1192315 h 1201280"/>
                  <a:gd name="connsiteX0" fmla="*/ 353209 w 665181"/>
                  <a:gd name="connsiteY0" fmla="*/ 1183350 h 1183350"/>
                  <a:gd name="connsiteX1" fmla="*/ 51995 w 665181"/>
                  <a:gd name="connsiteY1" fmla="*/ 268951 h 1183350"/>
                  <a:gd name="connsiteX2" fmla="*/ 353209 w 665181"/>
                  <a:gd name="connsiteY2" fmla="*/ 0 h 1183350"/>
                  <a:gd name="connsiteX3" fmla="*/ 665181 w 665181"/>
                  <a:gd name="connsiteY3" fmla="*/ 268950 h 1183350"/>
                  <a:gd name="connsiteX4" fmla="*/ 353209 w 665181"/>
                  <a:gd name="connsiteY4" fmla="*/ 1183350 h 1183350"/>
                  <a:gd name="connsiteX0" fmla="*/ 320936 w 632908"/>
                  <a:gd name="connsiteY0" fmla="*/ 1188729 h 1194108"/>
                  <a:gd name="connsiteX1" fmla="*/ 51995 w 632908"/>
                  <a:gd name="connsiteY1" fmla="*/ 242057 h 1194108"/>
                  <a:gd name="connsiteX2" fmla="*/ 320936 w 632908"/>
                  <a:gd name="connsiteY2" fmla="*/ 5379 h 1194108"/>
                  <a:gd name="connsiteX3" fmla="*/ 632908 w 632908"/>
                  <a:gd name="connsiteY3" fmla="*/ 274329 h 1194108"/>
                  <a:gd name="connsiteX4" fmla="*/ 320936 w 632908"/>
                  <a:gd name="connsiteY4" fmla="*/ 1188729 h 1194108"/>
                  <a:gd name="connsiteX0" fmla="*/ 342451 w 654423"/>
                  <a:gd name="connsiteY0" fmla="*/ 1185143 h 1186936"/>
                  <a:gd name="connsiteX1" fmla="*/ 51995 w 654423"/>
                  <a:gd name="connsiteY1" fmla="*/ 281502 h 1186936"/>
                  <a:gd name="connsiteX2" fmla="*/ 342451 w 654423"/>
                  <a:gd name="connsiteY2" fmla="*/ 1793 h 1186936"/>
                  <a:gd name="connsiteX3" fmla="*/ 654423 w 654423"/>
                  <a:gd name="connsiteY3" fmla="*/ 270743 h 1186936"/>
                  <a:gd name="connsiteX4" fmla="*/ 342451 w 654423"/>
                  <a:gd name="connsiteY4" fmla="*/ 1185143 h 1186936"/>
                  <a:gd name="connsiteX0" fmla="*/ 299420 w 611392"/>
                  <a:gd name="connsiteY0" fmla="*/ 1185143 h 1186936"/>
                  <a:gd name="connsiteX1" fmla="*/ 8964 w 611392"/>
                  <a:gd name="connsiteY1" fmla="*/ 281502 h 1186936"/>
                  <a:gd name="connsiteX2" fmla="*/ 299420 w 611392"/>
                  <a:gd name="connsiteY2" fmla="*/ 1793 h 1186936"/>
                  <a:gd name="connsiteX3" fmla="*/ 611392 w 611392"/>
                  <a:gd name="connsiteY3" fmla="*/ 270743 h 1186936"/>
                  <a:gd name="connsiteX4" fmla="*/ 299420 w 611392"/>
                  <a:gd name="connsiteY4" fmla="*/ 1185143 h 1186936"/>
                  <a:gd name="connsiteX0" fmla="*/ 299420 w 611392"/>
                  <a:gd name="connsiteY0" fmla="*/ 1192314 h 1201278"/>
                  <a:gd name="connsiteX1" fmla="*/ 8964 w 611392"/>
                  <a:gd name="connsiteY1" fmla="*/ 288673 h 1201278"/>
                  <a:gd name="connsiteX2" fmla="*/ 299420 w 611392"/>
                  <a:gd name="connsiteY2" fmla="*/ 8964 h 1201278"/>
                  <a:gd name="connsiteX3" fmla="*/ 611392 w 611392"/>
                  <a:gd name="connsiteY3" fmla="*/ 342460 h 1201278"/>
                  <a:gd name="connsiteX4" fmla="*/ 299420 w 611392"/>
                  <a:gd name="connsiteY4" fmla="*/ 1192314 h 1201278"/>
                  <a:gd name="connsiteX0" fmla="*/ 299420 w 600634"/>
                  <a:gd name="connsiteY0" fmla="*/ 1183350 h 1183350"/>
                  <a:gd name="connsiteX1" fmla="*/ 8964 w 600634"/>
                  <a:gd name="connsiteY1" fmla="*/ 279709 h 1183350"/>
                  <a:gd name="connsiteX2" fmla="*/ 299420 w 600634"/>
                  <a:gd name="connsiteY2" fmla="*/ 0 h 1183350"/>
                  <a:gd name="connsiteX3" fmla="*/ 600634 w 600634"/>
                  <a:gd name="connsiteY3" fmla="*/ 279708 h 1183350"/>
                  <a:gd name="connsiteX4" fmla="*/ 299420 w 600634"/>
                  <a:gd name="connsiteY4" fmla="*/ 1183350 h 1183350"/>
                  <a:gd name="connsiteX0" fmla="*/ 310177 w 611391"/>
                  <a:gd name="connsiteY0" fmla="*/ 1185143 h 1186936"/>
                  <a:gd name="connsiteX1" fmla="*/ 8964 w 611391"/>
                  <a:gd name="connsiteY1" fmla="*/ 292260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10177 w 611391"/>
                  <a:gd name="connsiteY0" fmla="*/ 1185143 h 1186936"/>
                  <a:gd name="connsiteX1" fmla="*/ 8964 w 611391"/>
                  <a:gd name="connsiteY1" fmla="*/ 270745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42450 w 616770"/>
                  <a:gd name="connsiteY0" fmla="*/ 1195901 h 1197694"/>
                  <a:gd name="connsiteX1" fmla="*/ 8964 w 616770"/>
                  <a:gd name="connsiteY1" fmla="*/ 270745 h 1197694"/>
                  <a:gd name="connsiteX2" fmla="*/ 310177 w 616770"/>
                  <a:gd name="connsiteY2" fmla="*/ 1793 h 1197694"/>
                  <a:gd name="connsiteX3" fmla="*/ 611391 w 616770"/>
                  <a:gd name="connsiteY3" fmla="*/ 281501 h 1197694"/>
                  <a:gd name="connsiteX4" fmla="*/ 342450 w 616770"/>
                  <a:gd name="connsiteY4" fmla="*/ 1195901 h 1197694"/>
                  <a:gd name="connsiteX0" fmla="*/ 331692 w 614977"/>
                  <a:gd name="connsiteY0" fmla="*/ 1163628 h 1165421"/>
                  <a:gd name="connsiteX1" fmla="*/ 8964 w 614977"/>
                  <a:gd name="connsiteY1" fmla="*/ 270745 h 1165421"/>
                  <a:gd name="connsiteX2" fmla="*/ 310177 w 614977"/>
                  <a:gd name="connsiteY2" fmla="*/ 1793 h 1165421"/>
                  <a:gd name="connsiteX3" fmla="*/ 611391 w 614977"/>
                  <a:gd name="connsiteY3" fmla="*/ 281501 h 1165421"/>
                  <a:gd name="connsiteX4" fmla="*/ 331692 w 614977"/>
                  <a:gd name="connsiteY4" fmla="*/ 1163628 h 1165421"/>
                  <a:gd name="connsiteX0" fmla="*/ 331692 w 614977"/>
                  <a:gd name="connsiteY0" fmla="*/ 1120597 h 1122390"/>
                  <a:gd name="connsiteX1" fmla="*/ 8964 w 614977"/>
                  <a:gd name="connsiteY1" fmla="*/ 270745 h 1122390"/>
                  <a:gd name="connsiteX2" fmla="*/ 310177 w 614977"/>
                  <a:gd name="connsiteY2" fmla="*/ 1793 h 1122390"/>
                  <a:gd name="connsiteX3" fmla="*/ 611391 w 614977"/>
                  <a:gd name="connsiteY3" fmla="*/ 281501 h 1122390"/>
                  <a:gd name="connsiteX4" fmla="*/ 331692 w 614977"/>
                  <a:gd name="connsiteY4" fmla="*/ 1120597 h 1122390"/>
                  <a:gd name="connsiteX0" fmla="*/ 310177 w 611391"/>
                  <a:gd name="connsiteY0" fmla="*/ 1120597 h 1122390"/>
                  <a:gd name="connsiteX1" fmla="*/ 8964 w 611391"/>
                  <a:gd name="connsiteY1" fmla="*/ 270745 h 1122390"/>
                  <a:gd name="connsiteX2" fmla="*/ 310177 w 611391"/>
                  <a:gd name="connsiteY2" fmla="*/ 1793 h 1122390"/>
                  <a:gd name="connsiteX3" fmla="*/ 611391 w 611391"/>
                  <a:gd name="connsiteY3" fmla="*/ 281501 h 1122390"/>
                  <a:gd name="connsiteX4" fmla="*/ 310177 w 611391"/>
                  <a:gd name="connsiteY4" fmla="*/ 1120597 h 112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1391" h="1122390">
                    <a:moveTo>
                      <a:pt x="310177" y="1120597"/>
                    </a:moveTo>
                    <a:cubicBezTo>
                      <a:pt x="209773" y="1118804"/>
                      <a:pt x="0" y="476933"/>
                      <a:pt x="8964" y="270745"/>
                    </a:cubicBezTo>
                    <a:cubicBezTo>
                      <a:pt x="7171" y="100414"/>
                      <a:pt x="209773" y="0"/>
                      <a:pt x="310177" y="1793"/>
                    </a:cubicBezTo>
                    <a:cubicBezTo>
                      <a:pt x="410581" y="3586"/>
                      <a:pt x="611391" y="95034"/>
                      <a:pt x="611391" y="281501"/>
                    </a:cubicBezTo>
                    <a:cubicBezTo>
                      <a:pt x="611391" y="467968"/>
                      <a:pt x="410581" y="1122390"/>
                      <a:pt x="310177" y="1120597"/>
                    </a:cubicBezTo>
                    <a:close/>
                  </a:path>
                </a:pathLst>
              </a:custGeom>
              <a:solidFill>
                <a:srgbClr val="FF66CC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10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79" name="Group 43"/>
            <p:cNvGrpSpPr/>
            <p:nvPr/>
          </p:nvGrpSpPr>
          <p:grpSpPr>
            <a:xfrm>
              <a:off x="5079402" y="2266827"/>
              <a:ext cx="507403" cy="1516285"/>
              <a:chOff x="4875008" y="1688950"/>
              <a:chExt cx="613184" cy="1832393"/>
            </a:xfrm>
          </p:grpSpPr>
          <p:sp>
            <p:nvSpPr>
              <p:cNvPr id="186" name="Freeform 185"/>
              <p:cNvSpPr/>
              <p:nvPr/>
            </p:nvSpPr>
            <p:spPr>
              <a:xfrm>
                <a:off x="4875008" y="1688950"/>
                <a:ext cx="611391" cy="905443"/>
              </a:xfrm>
              <a:custGeom>
                <a:avLst/>
                <a:gdLst>
                  <a:gd name="connsiteX0" fmla="*/ 374724 w 744070"/>
                  <a:gd name="connsiteY0" fmla="*/ 1068593 h 1068593"/>
                  <a:gd name="connsiteX1" fmla="*/ 51995 w 744070"/>
                  <a:gd name="connsiteY1" fmla="*/ 154193 h 1068593"/>
                  <a:gd name="connsiteX2" fmla="*/ 686696 w 744070"/>
                  <a:gd name="connsiteY2" fmla="*/ 154193 h 1068593"/>
                  <a:gd name="connsiteX3" fmla="*/ 374724 w 744070"/>
                  <a:gd name="connsiteY3" fmla="*/ 1068593 h 1068593"/>
                  <a:gd name="connsiteX0" fmla="*/ 374724 w 686696"/>
                  <a:gd name="connsiteY0" fmla="*/ 1183350 h 1183350"/>
                  <a:gd name="connsiteX1" fmla="*/ 51995 w 686696"/>
                  <a:gd name="connsiteY1" fmla="*/ 268950 h 1183350"/>
                  <a:gd name="connsiteX2" fmla="*/ 374724 w 686696"/>
                  <a:gd name="connsiteY2" fmla="*/ 0 h 1183350"/>
                  <a:gd name="connsiteX3" fmla="*/ 686696 w 686696"/>
                  <a:gd name="connsiteY3" fmla="*/ 268950 h 1183350"/>
                  <a:gd name="connsiteX4" fmla="*/ 374724 w 686696"/>
                  <a:gd name="connsiteY4" fmla="*/ 1183350 h 1183350"/>
                  <a:gd name="connsiteX0" fmla="*/ 353209 w 665181"/>
                  <a:gd name="connsiteY0" fmla="*/ 1192315 h 1201280"/>
                  <a:gd name="connsiteX1" fmla="*/ 51995 w 665181"/>
                  <a:gd name="connsiteY1" fmla="*/ 224127 h 1201280"/>
                  <a:gd name="connsiteX2" fmla="*/ 353209 w 665181"/>
                  <a:gd name="connsiteY2" fmla="*/ 8965 h 1201280"/>
                  <a:gd name="connsiteX3" fmla="*/ 665181 w 665181"/>
                  <a:gd name="connsiteY3" fmla="*/ 277915 h 1201280"/>
                  <a:gd name="connsiteX4" fmla="*/ 353209 w 665181"/>
                  <a:gd name="connsiteY4" fmla="*/ 1192315 h 1201280"/>
                  <a:gd name="connsiteX0" fmla="*/ 353209 w 665181"/>
                  <a:gd name="connsiteY0" fmla="*/ 1183350 h 1183350"/>
                  <a:gd name="connsiteX1" fmla="*/ 51995 w 665181"/>
                  <a:gd name="connsiteY1" fmla="*/ 268951 h 1183350"/>
                  <a:gd name="connsiteX2" fmla="*/ 353209 w 665181"/>
                  <a:gd name="connsiteY2" fmla="*/ 0 h 1183350"/>
                  <a:gd name="connsiteX3" fmla="*/ 665181 w 665181"/>
                  <a:gd name="connsiteY3" fmla="*/ 268950 h 1183350"/>
                  <a:gd name="connsiteX4" fmla="*/ 353209 w 665181"/>
                  <a:gd name="connsiteY4" fmla="*/ 1183350 h 1183350"/>
                  <a:gd name="connsiteX0" fmla="*/ 320936 w 632908"/>
                  <a:gd name="connsiteY0" fmla="*/ 1188729 h 1194108"/>
                  <a:gd name="connsiteX1" fmla="*/ 51995 w 632908"/>
                  <a:gd name="connsiteY1" fmla="*/ 242057 h 1194108"/>
                  <a:gd name="connsiteX2" fmla="*/ 320936 w 632908"/>
                  <a:gd name="connsiteY2" fmla="*/ 5379 h 1194108"/>
                  <a:gd name="connsiteX3" fmla="*/ 632908 w 632908"/>
                  <a:gd name="connsiteY3" fmla="*/ 274329 h 1194108"/>
                  <a:gd name="connsiteX4" fmla="*/ 320936 w 632908"/>
                  <a:gd name="connsiteY4" fmla="*/ 1188729 h 1194108"/>
                  <a:gd name="connsiteX0" fmla="*/ 342451 w 654423"/>
                  <a:gd name="connsiteY0" fmla="*/ 1185143 h 1186936"/>
                  <a:gd name="connsiteX1" fmla="*/ 51995 w 654423"/>
                  <a:gd name="connsiteY1" fmla="*/ 281502 h 1186936"/>
                  <a:gd name="connsiteX2" fmla="*/ 342451 w 654423"/>
                  <a:gd name="connsiteY2" fmla="*/ 1793 h 1186936"/>
                  <a:gd name="connsiteX3" fmla="*/ 654423 w 654423"/>
                  <a:gd name="connsiteY3" fmla="*/ 270743 h 1186936"/>
                  <a:gd name="connsiteX4" fmla="*/ 342451 w 654423"/>
                  <a:gd name="connsiteY4" fmla="*/ 1185143 h 1186936"/>
                  <a:gd name="connsiteX0" fmla="*/ 299420 w 611392"/>
                  <a:gd name="connsiteY0" fmla="*/ 1185143 h 1186936"/>
                  <a:gd name="connsiteX1" fmla="*/ 8964 w 611392"/>
                  <a:gd name="connsiteY1" fmla="*/ 281502 h 1186936"/>
                  <a:gd name="connsiteX2" fmla="*/ 299420 w 611392"/>
                  <a:gd name="connsiteY2" fmla="*/ 1793 h 1186936"/>
                  <a:gd name="connsiteX3" fmla="*/ 611392 w 611392"/>
                  <a:gd name="connsiteY3" fmla="*/ 270743 h 1186936"/>
                  <a:gd name="connsiteX4" fmla="*/ 299420 w 611392"/>
                  <a:gd name="connsiteY4" fmla="*/ 1185143 h 1186936"/>
                  <a:gd name="connsiteX0" fmla="*/ 299420 w 611392"/>
                  <a:gd name="connsiteY0" fmla="*/ 1192314 h 1201278"/>
                  <a:gd name="connsiteX1" fmla="*/ 8964 w 611392"/>
                  <a:gd name="connsiteY1" fmla="*/ 288673 h 1201278"/>
                  <a:gd name="connsiteX2" fmla="*/ 299420 w 611392"/>
                  <a:gd name="connsiteY2" fmla="*/ 8964 h 1201278"/>
                  <a:gd name="connsiteX3" fmla="*/ 611392 w 611392"/>
                  <a:gd name="connsiteY3" fmla="*/ 342460 h 1201278"/>
                  <a:gd name="connsiteX4" fmla="*/ 299420 w 611392"/>
                  <a:gd name="connsiteY4" fmla="*/ 1192314 h 1201278"/>
                  <a:gd name="connsiteX0" fmla="*/ 299420 w 600634"/>
                  <a:gd name="connsiteY0" fmla="*/ 1183350 h 1183350"/>
                  <a:gd name="connsiteX1" fmla="*/ 8964 w 600634"/>
                  <a:gd name="connsiteY1" fmla="*/ 279709 h 1183350"/>
                  <a:gd name="connsiteX2" fmla="*/ 299420 w 600634"/>
                  <a:gd name="connsiteY2" fmla="*/ 0 h 1183350"/>
                  <a:gd name="connsiteX3" fmla="*/ 600634 w 600634"/>
                  <a:gd name="connsiteY3" fmla="*/ 279708 h 1183350"/>
                  <a:gd name="connsiteX4" fmla="*/ 299420 w 600634"/>
                  <a:gd name="connsiteY4" fmla="*/ 1183350 h 1183350"/>
                  <a:gd name="connsiteX0" fmla="*/ 310177 w 611391"/>
                  <a:gd name="connsiteY0" fmla="*/ 1185143 h 1186936"/>
                  <a:gd name="connsiteX1" fmla="*/ 8964 w 611391"/>
                  <a:gd name="connsiteY1" fmla="*/ 292260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10177 w 611391"/>
                  <a:gd name="connsiteY0" fmla="*/ 1185143 h 1186936"/>
                  <a:gd name="connsiteX1" fmla="*/ 8964 w 611391"/>
                  <a:gd name="connsiteY1" fmla="*/ 270745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42450 w 616770"/>
                  <a:gd name="connsiteY0" fmla="*/ 1195901 h 1197694"/>
                  <a:gd name="connsiteX1" fmla="*/ 8964 w 616770"/>
                  <a:gd name="connsiteY1" fmla="*/ 270745 h 1197694"/>
                  <a:gd name="connsiteX2" fmla="*/ 310177 w 616770"/>
                  <a:gd name="connsiteY2" fmla="*/ 1793 h 1197694"/>
                  <a:gd name="connsiteX3" fmla="*/ 611391 w 616770"/>
                  <a:gd name="connsiteY3" fmla="*/ 281501 h 1197694"/>
                  <a:gd name="connsiteX4" fmla="*/ 342450 w 616770"/>
                  <a:gd name="connsiteY4" fmla="*/ 1195901 h 1197694"/>
                  <a:gd name="connsiteX0" fmla="*/ 331692 w 614977"/>
                  <a:gd name="connsiteY0" fmla="*/ 1163628 h 1165421"/>
                  <a:gd name="connsiteX1" fmla="*/ 8964 w 614977"/>
                  <a:gd name="connsiteY1" fmla="*/ 270745 h 1165421"/>
                  <a:gd name="connsiteX2" fmla="*/ 310177 w 614977"/>
                  <a:gd name="connsiteY2" fmla="*/ 1793 h 1165421"/>
                  <a:gd name="connsiteX3" fmla="*/ 611391 w 614977"/>
                  <a:gd name="connsiteY3" fmla="*/ 281501 h 1165421"/>
                  <a:gd name="connsiteX4" fmla="*/ 331692 w 614977"/>
                  <a:gd name="connsiteY4" fmla="*/ 1163628 h 1165421"/>
                  <a:gd name="connsiteX0" fmla="*/ 331692 w 614977"/>
                  <a:gd name="connsiteY0" fmla="*/ 1120597 h 1122390"/>
                  <a:gd name="connsiteX1" fmla="*/ 8964 w 614977"/>
                  <a:gd name="connsiteY1" fmla="*/ 270745 h 1122390"/>
                  <a:gd name="connsiteX2" fmla="*/ 310177 w 614977"/>
                  <a:gd name="connsiteY2" fmla="*/ 1793 h 1122390"/>
                  <a:gd name="connsiteX3" fmla="*/ 611391 w 614977"/>
                  <a:gd name="connsiteY3" fmla="*/ 281501 h 1122390"/>
                  <a:gd name="connsiteX4" fmla="*/ 331692 w 614977"/>
                  <a:gd name="connsiteY4" fmla="*/ 1120597 h 1122390"/>
                  <a:gd name="connsiteX0" fmla="*/ 310177 w 611391"/>
                  <a:gd name="connsiteY0" fmla="*/ 1120597 h 1122390"/>
                  <a:gd name="connsiteX1" fmla="*/ 8964 w 611391"/>
                  <a:gd name="connsiteY1" fmla="*/ 270745 h 1122390"/>
                  <a:gd name="connsiteX2" fmla="*/ 310177 w 611391"/>
                  <a:gd name="connsiteY2" fmla="*/ 1793 h 1122390"/>
                  <a:gd name="connsiteX3" fmla="*/ 611391 w 611391"/>
                  <a:gd name="connsiteY3" fmla="*/ 281501 h 1122390"/>
                  <a:gd name="connsiteX4" fmla="*/ 310177 w 611391"/>
                  <a:gd name="connsiteY4" fmla="*/ 1120597 h 112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1391" h="1122390">
                    <a:moveTo>
                      <a:pt x="310177" y="1120597"/>
                    </a:moveTo>
                    <a:cubicBezTo>
                      <a:pt x="209773" y="1118804"/>
                      <a:pt x="0" y="476933"/>
                      <a:pt x="8964" y="270745"/>
                    </a:cubicBezTo>
                    <a:cubicBezTo>
                      <a:pt x="7171" y="100414"/>
                      <a:pt x="209773" y="0"/>
                      <a:pt x="310177" y="1793"/>
                    </a:cubicBezTo>
                    <a:cubicBezTo>
                      <a:pt x="410581" y="3586"/>
                      <a:pt x="611391" y="95034"/>
                      <a:pt x="611391" y="281501"/>
                    </a:cubicBezTo>
                    <a:cubicBezTo>
                      <a:pt x="611391" y="467968"/>
                      <a:pt x="410581" y="1122390"/>
                      <a:pt x="310177" y="1120597"/>
                    </a:cubicBez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100">
                  <a:solidFill>
                    <a:srgbClr val="002060"/>
                  </a:solidFill>
                </a:endParaRPr>
              </a:p>
            </p:txBody>
          </p:sp>
          <p:sp>
            <p:nvSpPr>
              <p:cNvPr id="187" name="Freeform 186"/>
              <p:cNvSpPr/>
              <p:nvPr/>
            </p:nvSpPr>
            <p:spPr>
              <a:xfrm flipV="1">
                <a:off x="4876801" y="2615900"/>
                <a:ext cx="611391" cy="905443"/>
              </a:xfrm>
              <a:custGeom>
                <a:avLst/>
                <a:gdLst>
                  <a:gd name="connsiteX0" fmla="*/ 374724 w 744070"/>
                  <a:gd name="connsiteY0" fmla="*/ 1068593 h 1068593"/>
                  <a:gd name="connsiteX1" fmla="*/ 51995 w 744070"/>
                  <a:gd name="connsiteY1" fmla="*/ 154193 h 1068593"/>
                  <a:gd name="connsiteX2" fmla="*/ 686696 w 744070"/>
                  <a:gd name="connsiteY2" fmla="*/ 154193 h 1068593"/>
                  <a:gd name="connsiteX3" fmla="*/ 374724 w 744070"/>
                  <a:gd name="connsiteY3" fmla="*/ 1068593 h 1068593"/>
                  <a:gd name="connsiteX0" fmla="*/ 374724 w 686696"/>
                  <a:gd name="connsiteY0" fmla="*/ 1183350 h 1183350"/>
                  <a:gd name="connsiteX1" fmla="*/ 51995 w 686696"/>
                  <a:gd name="connsiteY1" fmla="*/ 268950 h 1183350"/>
                  <a:gd name="connsiteX2" fmla="*/ 374724 w 686696"/>
                  <a:gd name="connsiteY2" fmla="*/ 0 h 1183350"/>
                  <a:gd name="connsiteX3" fmla="*/ 686696 w 686696"/>
                  <a:gd name="connsiteY3" fmla="*/ 268950 h 1183350"/>
                  <a:gd name="connsiteX4" fmla="*/ 374724 w 686696"/>
                  <a:gd name="connsiteY4" fmla="*/ 1183350 h 1183350"/>
                  <a:gd name="connsiteX0" fmla="*/ 353209 w 665181"/>
                  <a:gd name="connsiteY0" fmla="*/ 1192315 h 1201280"/>
                  <a:gd name="connsiteX1" fmla="*/ 51995 w 665181"/>
                  <a:gd name="connsiteY1" fmla="*/ 224127 h 1201280"/>
                  <a:gd name="connsiteX2" fmla="*/ 353209 w 665181"/>
                  <a:gd name="connsiteY2" fmla="*/ 8965 h 1201280"/>
                  <a:gd name="connsiteX3" fmla="*/ 665181 w 665181"/>
                  <a:gd name="connsiteY3" fmla="*/ 277915 h 1201280"/>
                  <a:gd name="connsiteX4" fmla="*/ 353209 w 665181"/>
                  <a:gd name="connsiteY4" fmla="*/ 1192315 h 1201280"/>
                  <a:gd name="connsiteX0" fmla="*/ 353209 w 665181"/>
                  <a:gd name="connsiteY0" fmla="*/ 1183350 h 1183350"/>
                  <a:gd name="connsiteX1" fmla="*/ 51995 w 665181"/>
                  <a:gd name="connsiteY1" fmla="*/ 268951 h 1183350"/>
                  <a:gd name="connsiteX2" fmla="*/ 353209 w 665181"/>
                  <a:gd name="connsiteY2" fmla="*/ 0 h 1183350"/>
                  <a:gd name="connsiteX3" fmla="*/ 665181 w 665181"/>
                  <a:gd name="connsiteY3" fmla="*/ 268950 h 1183350"/>
                  <a:gd name="connsiteX4" fmla="*/ 353209 w 665181"/>
                  <a:gd name="connsiteY4" fmla="*/ 1183350 h 1183350"/>
                  <a:gd name="connsiteX0" fmla="*/ 320936 w 632908"/>
                  <a:gd name="connsiteY0" fmla="*/ 1188729 h 1194108"/>
                  <a:gd name="connsiteX1" fmla="*/ 51995 w 632908"/>
                  <a:gd name="connsiteY1" fmla="*/ 242057 h 1194108"/>
                  <a:gd name="connsiteX2" fmla="*/ 320936 w 632908"/>
                  <a:gd name="connsiteY2" fmla="*/ 5379 h 1194108"/>
                  <a:gd name="connsiteX3" fmla="*/ 632908 w 632908"/>
                  <a:gd name="connsiteY3" fmla="*/ 274329 h 1194108"/>
                  <a:gd name="connsiteX4" fmla="*/ 320936 w 632908"/>
                  <a:gd name="connsiteY4" fmla="*/ 1188729 h 1194108"/>
                  <a:gd name="connsiteX0" fmla="*/ 342451 w 654423"/>
                  <a:gd name="connsiteY0" fmla="*/ 1185143 h 1186936"/>
                  <a:gd name="connsiteX1" fmla="*/ 51995 w 654423"/>
                  <a:gd name="connsiteY1" fmla="*/ 281502 h 1186936"/>
                  <a:gd name="connsiteX2" fmla="*/ 342451 w 654423"/>
                  <a:gd name="connsiteY2" fmla="*/ 1793 h 1186936"/>
                  <a:gd name="connsiteX3" fmla="*/ 654423 w 654423"/>
                  <a:gd name="connsiteY3" fmla="*/ 270743 h 1186936"/>
                  <a:gd name="connsiteX4" fmla="*/ 342451 w 654423"/>
                  <a:gd name="connsiteY4" fmla="*/ 1185143 h 1186936"/>
                  <a:gd name="connsiteX0" fmla="*/ 299420 w 611392"/>
                  <a:gd name="connsiteY0" fmla="*/ 1185143 h 1186936"/>
                  <a:gd name="connsiteX1" fmla="*/ 8964 w 611392"/>
                  <a:gd name="connsiteY1" fmla="*/ 281502 h 1186936"/>
                  <a:gd name="connsiteX2" fmla="*/ 299420 w 611392"/>
                  <a:gd name="connsiteY2" fmla="*/ 1793 h 1186936"/>
                  <a:gd name="connsiteX3" fmla="*/ 611392 w 611392"/>
                  <a:gd name="connsiteY3" fmla="*/ 270743 h 1186936"/>
                  <a:gd name="connsiteX4" fmla="*/ 299420 w 611392"/>
                  <a:gd name="connsiteY4" fmla="*/ 1185143 h 1186936"/>
                  <a:gd name="connsiteX0" fmla="*/ 299420 w 611392"/>
                  <a:gd name="connsiteY0" fmla="*/ 1192314 h 1201278"/>
                  <a:gd name="connsiteX1" fmla="*/ 8964 w 611392"/>
                  <a:gd name="connsiteY1" fmla="*/ 288673 h 1201278"/>
                  <a:gd name="connsiteX2" fmla="*/ 299420 w 611392"/>
                  <a:gd name="connsiteY2" fmla="*/ 8964 h 1201278"/>
                  <a:gd name="connsiteX3" fmla="*/ 611392 w 611392"/>
                  <a:gd name="connsiteY3" fmla="*/ 342460 h 1201278"/>
                  <a:gd name="connsiteX4" fmla="*/ 299420 w 611392"/>
                  <a:gd name="connsiteY4" fmla="*/ 1192314 h 1201278"/>
                  <a:gd name="connsiteX0" fmla="*/ 299420 w 600634"/>
                  <a:gd name="connsiteY0" fmla="*/ 1183350 h 1183350"/>
                  <a:gd name="connsiteX1" fmla="*/ 8964 w 600634"/>
                  <a:gd name="connsiteY1" fmla="*/ 279709 h 1183350"/>
                  <a:gd name="connsiteX2" fmla="*/ 299420 w 600634"/>
                  <a:gd name="connsiteY2" fmla="*/ 0 h 1183350"/>
                  <a:gd name="connsiteX3" fmla="*/ 600634 w 600634"/>
                  <a:gd name="connsiteY3" fmla="*/ 279708 h 1183350"/>
                  <a:gd name="connsiteX4" fmla="*/ 299420 w 600634"/>
                  <a:gd name="connsiteY4" fmla="*/ 1183350 h 1183350"/>
                  <a:gd name="connsiteX0" fmla="*/ 310177 w 611391"/>
                  <a:gd name="connsiteY0" fmla="*/ 1185143 h 1186936"/>
                  <a:gd name="connsiteX1" fmla="*/ 8964 w 611391"/>
                  <a:gd name="connsiteY1" fmla="*/ 292260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10177 w 611391"/>
                  <a:gd name="connsiteY0" fmla="*/ 1185143 h 1186936"/>
                  <a:gd name="connsiteX1" fmla="*/ 8964 w 611391"/>
                  <a:gd name="connsiteY1" fmla="*/ 270745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42450 w 616770"/>
                  <a:gd name="connsiteY0" fmla="*/ 1195901 h 1197694"/>
                  <a:gd name="connsiteX1" fmla="*/ 8964 w 616770"/>
                  <a:gd name="connsiteY1" fmla="*/ 270745 h 1197694"/>
                  <a:gd name="connsiteX2" fmla="*/ 310177 w 616770"/>
                  <a:gd name="connsiteY2" fmla="*/ 1793 h 1197694"/>
                  <a:gd name="connsiteX3" fmla="*/ 611391 w 616770"/>
                  <a:gd name="connsiteY3" fmla="*/ 281501 h 1197694"/>
                  <a:gd name="connsiteX4" fmla="*/ 342450 w 616770"/>
                  <a:gd name="connsiteY4" fmla="*/ 1195901 h 1197694"/>
                  <a:gd name="connsiteX0" fmla="*/ 331692 w 614977"/>
                  <a:gd name="connsiteY0" fmla="*/ 1163628 h 1165421"/>
                  <a:gd name="connsiteX1" fmla="*/ 8964 w 614977"/>
                  <a:gd name="connsiteY1" fmla="*/ 270745 h 1165421"/>
                  <a:gd name="connsiteX2" fmla="*/ 310177 w 614977"/>
                  <a:gd name="connsiteY2" fmla="*/ 1793 h 1165421"/>
                  <a:gd name="connsiteX3" fmla="*/ 611391 w 614977"/>
                  <a:gd name="connsiteY3" fmla="*/ 281501 h 1165421"/>
                  <a:gd name="connsiteX4" fmla="*/ 331692 w 614977"/>
                  <a:gd name="connsiteY4" fmla="*/ 1163628 h 1165421"/>
                  <a:gd name="connsiteX0" fmla="*/ 331692 w 614977"/>
                  <a:gd name="connsiteY0" fmla="*/ 1120597 h 1122390"/>
                  <a:gd name="connsiteX1" fmla="*/ 8964 w 614977"/>
                  <a:gd name="connsiteY1" fmla="*/ 270745 h 1122390"/>
                  <a:gd name="connsiteX2" fmla="*/ 310177 w 614977"/>
                  <a:gd name="connsiteY2" fmla="*/ 1793 h 1122390"/>
                  <a:gd name="connsiteX3" fmla="*/ 611391 w 614977"/>
                  <a:gd name="connsiteY3" fmla="*/ 281501 h 1122390"/>
                  <a:gd name="connsiteX4" fmla="*/ 331692 w 614977"/>
                  <a:gd name="connsiteY4" fmla="*/ 1120597 h 1122390"/>
                  <a:gd name="connsiteX0" fmla="*/ 310177 w 611391"/>
                  <a:gd name="connsiteY0" fmla="*/ 1120597 h 1122390"/>
                  <a:gd name="connsiteX1" fmla="*/ 8964 w 611391"/>
                  <a:gd name="connsiteY1" fmla="*/ 270745 h 1122390"/>
                  <a:gd name="connsiteX2" fmla="*/ 310177 w 611391"/>
                  <a:gd name="connsiteY2" fmla="*/ 1793 h 1122390"/>
                  <a:gd name="connsiteX3" fmla="*/ 611391 w 611391"/>
                  <a:gd name="connsiteY3" fmla="*/ 281501 h 1122390"/>
                  <a:gd name="connsiteX4" fmla="*/ 310177 w 611391"/>
                  <a:gd name="connsiteY4" fmla="*/ 1120597 h 112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1391" h="1122390">
                    <a:moveTo>
                      <a:pt x="310177" y="1120597"/>
                    </a:moveTo>
                    <a:cubicBezTo>
                      <a:pt x="209773" y="1118804"/>
                      <a:pt x="0" y="476933"/>
                      <a:pt x="8964" y="270745"/>
                    </a:cubicBezTo>
                    <a:cubicBezTo>
                      <a:pt x="7171" y="100414"/>
                      <a:pt x="209773" y="0"/>
                      <a:pt x="310177" y="1793"/>
                    </a:cubicBezTo>
                    <a:cubicBezTo>
                      <a:pt x="410581" y="3586"/>
                      <a:pt x="611391" y="95034"/>
                      <a:pt x="611391" y="281501"/>
                    </a:cubicBezTo>
                    <a:cubicBezTo>
                      <a:pt x="611391" y="467968"/>
                      <a:pt x="410581" y="1122390"/>
                      <a:pt x="310177" y="1120597"/>
                    </a:cubicBezTo>
                    <a:close/>
                  </a:path>
                </a:pathLst>
              </a:custGeom>
              <a:solidFill>
                <a:srgbClr val="E66532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10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80" name="Group 46"/>
            <p:cNvGrpSpPr/>
            <p:nvPr/>
          </p:nvGrpSpPr>
          <p:grpSpPr>
            <a:xfrm flipV="1">
              <a:off x="3930127" y="2371946"/>
              <a:ext cx="450027" cy="1344827"/>
              <a:chOff x="4875008" y="1688950"/>
              <a:chExt cx="613184" cy="1832393"/>
            </a:xfrm>
          </p:grpSpPr>
          <p:sp>
            <p:nvSpPr>
              <p:cNvPr id="184" name="Freeform 183"/>
              <p:cNvSpPr/>
              <p:nvPr/>
            </p:nvSpPr>
            <p:spPr>
              <a:xfrm>
                <a:off x="4875008" y="1688950"/>
                <a:ext cx="611391" cy="905443"/>
              </a:xfrm>
              <a:custGeom>
                <a:avLst/>
                <a:gdLst>
                  <a:gd name="connsiteX0" fmla="*/ 374724 w 744070"/>
                  <a:gd name="connsiteY0" fmla="*/ 1068593 h 1068593"/>
                  <a:gd name="connsiteX1" fmla="*/ 51995 w 744070"/>
                  <a:gd name="connsiteY1" fmla="*/ 154193 h 1068593"/>
                  <a:gd name="connsiteX2" fmla="*/ 686696 w 744070"/>
                  <a:gd name="connsiteY2" fmla="*/ 154193 h 1068593"/>
                  <a:gd name="connsiteX3" fmla="*/ 374724 w 744070"/>
                  <a:gd name="connsiteY3" fmla="*/ 1068593 h 1068593"/>
                  <a:gd name="connsiteX0" fmla="*/ 374724 w 686696"/>
                  <a:gd name="connsiteY0" fmla="*/ 1183350 h 1183350"/>
                  <a:gd name="connsiteX1" fmla="*/ 51995 w 686696"/>
                  <a:gd name="connsiteY1" fmla="*/ 268950 h 1183350"/>
                  <a:gd name="connsiteX2" fmla="*/ 374724 w 686696"/>
                  <a:gd name="connsiteY2" fmla="*/ 0 h 1183350"/>
                  <a:gd name="connsiteX3" fmla="*/ 686696 w 686696"/>
                  <a:gd name="connsiteY3" fmla="*/ 268950 h 1183350"/>
                  <a:gd name="connsiteX4" fmla="*/ 374724 w 686696"/>
                  <a:gd name="connsiteY4" fmla="*/ 1183350 h 1183350"/>
                  <a:gd name="connsiteX0" fmla="*/ 353209 w 665181"/>
                  <a:gd name="connsiteY0" fmla="*/ 1192315 h 1201280"/>
                  <a:gd name="connsiteX1" fmla="*/ 51995 w 665181"/>
                  <a:gd name="connsiteY1" fmla="*/ 224127 h 1201280"/>
                  <a:gd name="connsiteX2" fmla="*/ 353209 w 665181"/>
                  <a:gd name="connsiteY2" fmla="*/ 8965 h 1201280"/>
                  <a:gd name="connsiteX3" fmla="*/ 665181 w 665181"/>
                  <a:gd name="connsiteY3" fmla="*/ 277915 h 1201280"/>
                  <a:gd name="connsiteX4" fmla="*/ 353209 w 665181"/>
                  <a:gd name="connsiteY4" fmla="*/ 1192315 h 1201280"/>
                  <a:gd name="connsiteX0" fmla="*/ 353209 w 665181"/>
                  <a:gd name="connsiteY0" fmla="*/ 1183350 h 1183350"/>
                  <a:gd name="connsiteX1" fmla="*/ 51995 w 665181"/>
                  <a:gd name="connsiteY1" fmla="*/ 268951 h 1183350"/>
                  <a:gd name="connsiteX2" fmla="*/ 353209 w 665181"/>
                  <a:gd name="connsiteY2" fmla="*/ 0 h 1183350"/>
                  <a:gd name="connsiteX3" fmla="*/ 665181 w 665181"/>
                  <a:gd name="connsiteY3" fmla="*/ 268950 h 1183350"/>
                  <a:gd name="connsiteX4" fmla="*/ 353209 w 665181"/>
                  <a:gd name="connsiteY4" fmla="*/ 1183350 h 1183350"/>
                  <a:gd name="connsiteX0" fmla="*/ 320936 w 632908"/>
                  <a:gd name="connsiteY0" fmla="*/ 1188729 h 1194108"/>
                  <a:gd name="connsiteX1" fmla="*/ 51995 w 632908"/>
                  <a:gd name="connsiteY1" fmla="*/ 242057 h 1194108"/>
                  <a:gd name="connsiteX2" fmla="*/ 320936 w 632908"/>
                  <a:gd name="connsiteY2" fmla="*/ 5379 h 1194108"/>
                  <a:gd name="connsiteX3" fmla="*/ 632908 w 632908"/>
                  <a:gd name="connsiteY3" fmla="*/ 274329 h 1194108"/>
                  <a:gd name="connsiteX4" fmla="*/ 320936 w 632908"/>
                  <a:gd name="connsiteY4" fmla="*/ 1188729 h 1194108"/>
                  <a:gd name="connsiteX0" fmla="*/ 342451 w 654423"/>
                  <a:gd name="connsiteY0" fmla="*/ 1185143 h 1186936"/>
                  <a:gd name="connsiteX1" fmla="*/ 51995 w 654423"/>
                  <a:gd name="connsiteY1" fmla="*/ 281502 h 1186936"/>
                  <a:gd name="connsiteX2" fmla="*/ 342451 w 654423"/>
                  <a:gd name="connsiteY2" fmla="*/ 1793 h 1186936"/>
                  <a:gd name="connsiteX3" fmla="*/ 654423 w 654423"/>
                  <a:gd name="connsiteY3" fmla="*/ 270743 h 1186936"/>
                  <a:gd name="connsiteX4" fmla="*/ 342451 w 654423"/>
                  <a:gd name="connsiteY4" fmla="*/ 1185143 h 1186936"/>
                  <a:gd name="connsiteX0" fmla="*/ 299420 w 611392"/>
                  <a:gd name="connsiteY0" fmla="*/ 1185143 h 1186936"/>
                  <a:gd name="connsiteX1" fmla="*/ 8964 w 611392"/>
                  <a:gd name="connsiteY1" fmla="*/ 281502 h 1186936"/>
                  <a:gd name="connsiteX2" fmla="*/ 299420 w 611392"/>
                  <a:gd name="connsiteY2" fmla="*/ 1793 h 1186936"/>
                  <a:gd name="connsiteX3" fmla="*/ 611392 w 611392"/>
                  <a:gd name="connsiteY3" fmla="*/ 270743 h 1186936"/>
                  <a:gd name="connsiteX4" fmla="*/ 299420 w 611392"/>
                  <a:gd name="connsiteY4" fmla="*/ 1185143 h 1186936"/>
                  <a:gd name="connsiteX0" fmla="*/ 299420 w 611392"/>
                  <a:gd name="connsiteY0" fmla="*/ 1192314 h 1201278"/>
                  <a:gd name="connsiteX1" fmla="*/ 8964 w 611392"/>
                  <a:gd name="connsiteY1" fmla="*/ 288673 h 1201278"/>
                  <a:gd name="connsiteX2" fmla="*/ 299420 w 611392"/>
                  <a:gd name="connsiteY2" fmla="*/ 8964 h 1201278"/>
                  <a:gd name="connsiteX3" fmla="*/ 611392 w 611392"/>
                  <a:gd name="connsiteY3" fmla="*/ 342460 h 1201278"/>
                  <a:gd name="connsiteX4" fmla="*/ 299420 w 611392"/>
                  <a:gd name="connsiteY4" fmla="*/ 1192314 h 1201278"/>
                  <a:gd name="connsiteX0" fmla="*/ 299420 w 600634"/>
                  <a:gd name="connsiteY0" fmla="*/ 1183350 h 1183350"/>
                  <a:gd name="connsiteX1" fmla="*/ 8964 w 600634"/>
                  <a:gd name="connsiteY1" fmla="*/ 279709 h 1183350"/>
                  <a:gd name="connsiteX2" fmla="*/ 299420 w 600634"/>
                  <a:gd name="connsiteY2" fmla="*/ 0 h 1183350"/>
                  <a:gd name="connsiteX3" fmla="*/ 600634 w 600634"/>
                  <a:gd name="connsiteY3" fmla="*/ 279708 h 1183350"/>
                  <a:gd name="connsiteX4" fmla="*/ 299420 w 600634"/>
                  <a:gd name="connsiteY4" fmla="*/ 1183350 h 1183350"/>
                  <a:gd name="connsiteX0" fmla="*/ 310177 w 611391"/>
                  <a:gd name="connsiteY0" fmla="*/ 1185143 h 1186936"/>
                  <a:gd name="connsiteX1" fmla="*/ 8964 w 611391"/>
                  <a:gd name="connsiteY1" fmla="*/ 292260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10177 w 611391"/>
                  <a:gd name="connsiteY0" fmla="*/ 1185143 h 1186936"/>
                  <a:gd name="connsiteX1" fmla="*/ 8964 w 611391"/>
                  <a:gd name="connsiteY1" fmla="*/ 270745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42450 w 616770"/>
                  <a:gd name="connsiteY0" fmla="*/ 1195901 h 1197694"/>
                  <a:gd name="connsiteX1" fmla="*/ 8964 w 616770"/>
                  <a:gd name="connsiteY1" fmla="*/ 270745 h 1197694"/>
                  <a:gd name="connsiteX2" fmla="*/ 310177 w 616770"/>
                  <a:gd name="connsiteY2" fmla="*/ 1793 h 1197694"/>
                  <a:gd name="connsiteX3" fmla="*/ 611391 w 616770"/>
                  <a:gd name="connsiteY3" fmla="*/ 281501 h 1197694"/>
                  <a:gd name="connsiteX4" fmla="*/ 342450 w 616770"/>
                  <a:gd name="connsiteY4" fmla="*/ 1195901 h 1197694"/>
                  <a:gd name="connsiteX0" fmla="*/ 331692 w 614977"/>
                  <a:gd name="connsiteY0" fmla="*/ 1163628 h 1165421"/>
                  <a:gd name="connsiteX1" fmla="*/ 8964 w 614977"/>
                  <a:gd name="connsiteY1" fmla="*/ 270745 h 1165421"/>
                  <a:gd name="connsiteX2" fmla="*/ 310177 w 614977"/>
                  <a:gd name="connsiteY2" fmla="*/ 1793 h 1165421"/>
                  <a:gd name="connsiteX3" fmla="*/ 611391 w 614977"/>
                  <a:gd name="connsiteY3" fmla="*/ 281501 h 1165421"/>
                  <a:gd name="connsiteX4" fmla="*/ 331692 w 614977"/>
                  <a:gd name="connsiteY4" fmla="*/ 1163628 h 1165421"/>
                  <a:gd name="connsiteX0" fmla="*/ 331692 w 614977"/>
                  <a:gd name="connsiteY0" fmla="*/ 1120597 h 1122390"/>
                  <a:gd name="connsiteX1" fmla="*/ 8964 w 614977"/>
                  <a:gd name="connsiteY1" fmla="*/ 270745 h 1122390"/>
                  <a:gd name="connsiteX2" fmla="*/ 310177 w 614977"/>
                  <a:gd name="connsiteY2" fmla="*/ 1793 h 1122390"/>
                  <a:gd name="connsiteX3" fmla="*/ 611391 w 614977"/>
                  <a:gd name="connsiteY3" fmla="*/ 281501 h 1122390"/>
                  <a:gd name="connsiteX4" fmla="*/ 331692 w 614977"/>
                  <a:gd name="connsiteY4" fmla="*/ 1120597 h 1122390"/>
                  <a:gd name="connsiteX0" fmla="*/ 310177 w 611391"/>
                  <a:gd name="connsiteY0" fmla="*/ 1120597 h 1122390"/>
                  <a:gd name="connsiteX1" fmla="*/ 8964 w 611391"/>
                  <a:gd name="connsiteY1" fmla="*/ 270745 h 1122390"/>
                  <a:gd name="connsiteX2" fmla="*/ 310177 w 611391"/>
                  <a:gd name="connsiteY2" fmla="*/ 1793 h 1122390"/>
                  <a:gd name="connsiteX3" fmla="*/ 611391 w 611391"/>
                  <a:gd name="connsiteY3" fmla="*/ 281501 h 1122390"/>
                  <a:gd name="connsiteX4" fmla="*/ 310177 w 611391"/>
                  <a:gd name="connsiteY4" fmla="*/ 1120597 h 112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1391" h="1122390">
                    <a:moveTo>
                      <a:pt x="310177" y="1120597"/>
                    </a:moveTo>
                    <a:cubicBezTo>
                      <a:pt x="209773" y="1118804"/>
                      <a:pt x="0" y="476933"/>
                      <a:pt x="8964" y="270745"/>
                    </a:cubicBezTo>
                    <a:cubicBezTo>
                      <a:pt x="7171" y="100414"/>
                      <a:pt x="209773" y="0"/>
                      <a:pt x="310177" y="1793"/>
                    </a:cubicBezTo>
                    <a:cubicBezTo>
                      <a:pt x="410581" y="3586"/>
                      <a:pt x="611391" y="95034"/>
                      <a:pt x="611391" y="281501"/>
                    </a:cubicBezTo>
                    <a:cubicBezTo>
                      <a:pt x="611391" y="467968"/>
                      <a:pt x="410581" y="1122390"/>
                      <a:pt x="310177" y="1120597"/>
                    </a:cubicBez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100">
                  <a:solidFill>
                    <a:srgbClr val="002060"/>
                  </a:solidFill>
                </a:endParaRPr>
              </a:p>
            </p:txBody>
          </p:sp>
          <p:sp>
            <p:nvSpPr>
              <p:cNvPr id="185" name="Freeform 184"/>
              <p:cNvSpPr/>
              <p:nvPr/>
            </p:nvSpPr>
            <p:spPr>
              <a:xfrm flipV="1">
                <a:off x="4876801" y="2615900"/>
                <a:ext cx="611391" cy="905443"/>
              </a:xfrm>
              <a:custGeom>
                <a:avLst/>
                <a:gdLst>
                  <a:gd name="connsiteX0" fmla="*/ 374724 w 744070"/>
                  <a:gd name="connsiteY0" fmla="*/ 1068593 h 1068593"/>
                  <a:gd name="connsiteX1" fmla="*/ 51995 w 744070"/>
                  <a:gd name="connsiteY1" fmla="*/ 154193 h 1068593"/>
                  <a:gd name="connsiteX2" fmla="*/ 686696 w 744070"/>
                  <a:gd name="connsiteY2" fmla="*/ 154193 h 1068593"/>
                  <a:gd name="connsiteX3" fmla="*/ 374724 w 744070"/>
                  <a:gd name="connsiteY3" fmla="*/ 1068593 h 1068593"/>
                  <a:gd name="connsiteX0" fmla="*/ 374724 w 686696"/>
                  <a:gd name="connsiteY0" fmla="*/ 1183350 h 1183350"/>
                  <a:gd name="connsiteX1" fmla="*/ 51995 w 686696"/>
                  <a:gd name="connsiteY1" fmla="*/ 268950 h 1183350"/>
                  <a:gd name="connsiteX2" fmla="*/ 374724 w 686696"/>
                  <a:gd name="connsiteY2" fmla="*/ 0 h 1183350"/>
                  <a:gd name="connsiteX3" fmla="*/ 686696 w 686696"/>
                  <a:gd name="connsiteY3" fmla="*/ 268950 h 1183350"/>
                  <a:gd name="connsiteX4" fmla="*/ 374724 w 686696"/>
                  <a:gd name="connsiteY4" fmla="*/ 1183350 h 1183350"/>
                  <a:gd name="connsiteX0" fmla="*/ 353209 w 665181"/>
                  <a:gd name="connsiteY0" fmla="*/ 1192315 h 1201280"/>
                  <a:gd name="connsiteX1" fmla="*/ 51995 w 665181"/>
                  <a:gd name="connsiteY1" fmla="*/ 224127 h 1201280"/>
                  <a:gd name="connsiteX2" fmla="*/ 353209 w 665181"/>
                  <a:gd name="connsiteY2" fmla="*/ 8965 h 1201280"/>
                  <a:gd name="connsiteX3" fmla="*/ 665181 w 665181"/>
                  <a:gd name="connsiteY3" fmla="*/ 277915 h 1201280"/>
                  <a:gd name="connsiteX4" fmla="*/ 353209 w 665181"/>
                  <a:gd name="connsiteY4" fmla="*/ 1192315 h 1201280"/>
                  <a:gd name="connsiteX0" fmla="*/ 353209 w 665181"/>
                  <a:gd name="connsiteY0" fmla="*/ 1183350 h 1183350"/>
                  <a:gd name="connsiteX1" fmla="*/ 51995 w 665181"/>
                  <a:gd name="connsiteY1" fmla="*/ 268951 h 1183350"/>
                  <a:gd name="connsiteX2" fmla="*/ 353209 w 665181"/>
                  <a:gd name="connsiteY2" fmla="*/ 0 h 1183350"/>
                  <a:gd name="connsiteX3" fmla="*/ 665181 w 665181"/>
                  <a:gd name="connsiteY3" fmla="*/ 268950 h 1183350"/>
                  <a:gd name="connsiteX4" fmla="*/ 353209 w 665181"/>
                  <a:gd name="connsiteY4" fmla="*/ 1183350 h 1183350"/>
                  <a:gd name="connsiteX0" fmla="*/ 320936 w 632908"/>
                  <a:gd name="connsiteY0" fmla="*/ 1188729 h 1194108"/>
                  <a:gd name="connsiteX1" fmla="*/ 51995 w 632908"/>
                  <a:gd name="connsiteY1" fmla="*/ 242057 h 1194108"/>
                  <a:gd name="connsiteX2" fmla="*/ 320936 w 632908"/>
                  <a:gd name="connsiteY2" fmla="*/ 5379 h 1194108"/>
                  <a:gd name="connsiteX3" fmla="*/ 632908 w 632908"/>
                  <a:gd name="connsiteY3" fmla="*/ 274329 h 1194108"/>
                  <a:gd name="connsiteX4" fmla="*/ 320936 w 632908"/>
                  <a:gd name="connsiteY4" fmla="*/ 1188729 h 1194108"/>
                  <a:gd name="connsiteX0" fmla="*/ 342451 w 654423"/>
                  <a:gd name="connsiteY0" fmla="*/ 1185143 h 1186936"/>
                  <a:gd name="connsiteX1" fmla="*/ 51995 w 654423"/>
                  <a:gd name="connsiteY1" fmla="*/ 281502 h 1186936"/>
                  <a:gd name="connsiteX2" fmla="*/ 342451 w 654423"/>
                  <a:gd name="connsiteY2" fmla="*/ 1793 h 1186936"/>
                  <a:gd name="connsiteX3" fmla="*/ 654423 w 654423"/>
                  <a:gd name="connsiteY3" fmla="*/ 270743 h 1186936"/>
                  <a:gd name="connsiteX4" fmla="*/ 342451 w 654423"/>
                  <a:gd name="connsiteY4" fmla="*/ 1185143 h 1186936"/>
                  <a:gd name="connsiteX0" fmla="*/ 299420 w 611392"/>
                  <a:gd name="connsiteY0" fmla="*/ 1185143 h 1186936"/>
                  <a:gd name="connsiteX1" fmla="*/ 8964 w 611392"/>
                  <a:gd name="connsiteY1" fmla="*/ 281502 h 1186936"/>
                  <a:gd name="connsiteX2" fmla="*/ 299420 w 611392"/>
                  <a:gd name="connsiteY2" fmla="*/ 1793 h 1186936"/>
                  <a:gd name="connsiteX3" fmla="*/ 611392 w 611392"/>
                  <a:gd name="connsiteY3" fmla="*/ 270743 h 1186936"/>
                  <a:gd name="connsiteX4" fmla="*/ 299420 w 611392"/>
                  <a:gd name="connsiteY4" fmla="*/ 1185143 h 1186936"/>
                  <a:gd name="connsiteX0" fmla="*/ 299420 w 611392"/>
                  <a:gd name="connsiteY0" fmla="*/ 1192314 h 1201278"/>
                  <a:gd name="connsiteX1" fmla="*/ 8964 w 611392"/>
                  <a:gd name="connsiteY1" fmla="*/ 288673 h 1201278"/>
                  <a:gd name="connsiteX2" fmla="*/ 299420 w 611392"/>
                  <a:gd name="connsiteY2" fmla="*/ 8964 h 1201278"/>
                  <a:gd name="connsiteX3" fmla="*/ 611392 w 611392"/>
                  <a:gd name="connsiteY3" fmla="*/ 342460 h 1201278"/>
                  <a:gd name="connsiteX4" fmla="*/ 299420 w 611392"/>
                  <a:gd name="connsiteY4" fmla="*/ 1192314 h 1201278"/>
                  <a:gd name="connsiteX0" fmla="*/ 299420 w 600634"/>
                  <a:gd name="connsiteY0" fmla="*/ 1183350 h 1183350"/>
                  <a:gd name="connsiteX1" fmla="*/ 8964 w 600634"/>
                  <a:gd name="connsiteY1" fmla="*/ 279709 h 1183350"/>
                  <a:gd name="connsiteX2" fmla="*/ 299420 w 600634"/>
                  <a:gd name="connsiteY2" fmla="*/ 0 h 1183350"/>
                  <a:gd name="connsiteX3" fmla="*/ 600634 w 600634"/>
                  <a:gd name="connsiteY3" fmla="*/ 279708 h 1183350"/>
                  <a:gd name="connsiteX4" fmla="*/ 299420 w 600634"/>
                  <a:gd name="connsiteY4" fmla="*/ 1183350 h 1183350"/>
                  <a:gd name="connsiteX0" fmla="*/ 310177 w 611391"/>
                  <a:gd name="connsiteY0" fmla="*/ 1185143 h 1186936"/>
                  <a:gd name="connsiteX1" fmla="*/ 8964 w 611391"/>
                  <a:gd name="connsiteY1" fmla="*/ 292260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10177 w 611391"/>
                  <a:gd name="connsiteY0" fmla="*/ 1185143 h 1186936"/>
                  <a:gd name="connsiteX1" fmla="*/ 8964 w 611391"/>
                  <a:gd name="connsiteY1" fmla="*/ 270745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42450 w 616770"/>
                  <a:gd name="connsiteY0" fmla="*/ 1195901 h 1197694"/>
                  <a:gd name="connsiteX1" fmla="*/ 8964 w 616770"/>
                  <a:gd name="connsiteY1" fmla="*/ 270745 h 1197694"/>
                  <a:gd name="connsiteX2" fmla="*/ 310177 w 616770"/>
                  <a:gd name="connsiteY2" fmla="*/ 1793 h 1197694"/>
                  <a:gd name="connsiteX3" fmla="*/ 611391 w 616770"/>
                  <a:gd name="connsiteY3" fmla="*/ 281501 h 1197694"/>
                  <a:gd name="connsiteX4" fmla="*/ 342450 w 616770"/>
                  <a:gd name="connsiteY4" fmla="*/ 1195901 h 1197694"/>
                  <a:gd name="connsiteX0" fmla="*/ 331692 w 614977"/>
                  <a:gd name="connsiteY0" fmla="*/ 1163628 h 1165421"/>
                  <a:gd name="connsiteX1" fmla="*/ 8964 w 614977"/>
                  <a:gd name="connsiteY1" fmla="*/ 270745 h 1165421"/>
                  <a:gd name="connsiteX2" fmla="*/ 310177 w 614977"/>
                  <a:gd name="connsiteY2" fmla="*/ 1793 h 1165421"/>
                  <a:gd name="connsiteX3" fmla="*/ 611391 w 614977"/>
                  <a:gd name="connsiteY3" fmla="*/ 281501 h 1165421"/>
                  <a:gd name="connsiteX4" fmla="*/ 331692 w 614977"/>
                  <a:gd name="connsiteY4" fmla="*/ 1163628 h 1165421"/>
                  <a:gd name="connsiteX0" fmla="*/ 331692 w 614977"/>
                  <a:gd name="connsiteY0" fmla="*/ 1120597 h 1122390"/>
                  <a:gd name="connsiteX1" fmla="*/ 8964 w 614977"/>
                  <a:gd name="connsiteY1" fmla="*/ 270745 h 1122390"/>
                  <a:gd name="connsiteX2" fmla="*/ 310177 w 614977"/>
                  <a:gd name="connsiteY2" fmla="*/ 1793 h 1122390"/>
                  <a:gd name="connsiteX3" fmla="*/ 611391 w 614977"/>
                  <a:gd name="connsiteY3" fmla="*/ 281501 h 1122390"/>
                  <a:gd name="connsiteX4" fmla="*/ 331692 w 614977"/>
                  <a:gd name="connsiteY4" fmla="*/ 1120597 h 1122390"/>
                  <a:gd name="connsiteX0" fmla="*/ 310177 w 611391"/>
                  <a:gd name="connsiteY0" fmla="*/ 1120597 h 1122390"/>
                  <a:gd name="connsiteX1" fmla="*/ 8964 w 611391"/>
                  <a:gd name="connsiteY1" fmla="*/ 270745 h 1122390"/>
                  <a:gd name="connsiteX2" fmla="*/ 310177 w 611391"/>
                  <a:gd name="connsiteY2" fmla="*/ 1793 h 1122390"/>
                  <a:gd name="connsiteX3" fmla="*/ 611391 w 611391"/>
                  <a:gd name="connsiteY3" fmla="*/ 281501 h 1122390"/>
                  <a:gd name="connsiteX4" fmla="*/ 310177 w 611391"/>
                  <a:gd name="connsiteY4" fmla="*/ 1120597 h 112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1391" h="1122390">
                    <a:moveTo>
                      <a:pt x="310177" y="1120597"/>
                    </a:moveTo>
                    <a:cubicBezTo>
                      <a:pt x="209773" y="1118804"/>
                      <a:pt x="0" y="476933"/>
                      <a:pt x="8964" y="270745"/>
                    </a:cubicBezTo>
                    <a:cubicBezTo>
                      <a:pt x="7171" y="100414"/>
                      <a:pt x="209773" y="0"/>
                      <a:pt x="310177" y="1793"/>
                    </a:cubicBezTo>
                    <a:cubicBezTo>
                      <a:pt x="410581" y="3586"/>
                      <a:pt x="611391" y="95034"/>
                      <a:pt x="611391" y="281501"/>
                    </a:cubicBezTo>
                    <a:cubicBezTo>
                      <a:pt x="611391" y="467968"/>
                      <a:pt x="410581" y="1122390"/>
                      <a:pt x="310177" y="1120597"/>
                    </a:cubicBezTo>
                    <a:close/>
                  </a:path>
                </a:pathLst>
              </a:custGeom>
              <a:solidFill>
                <a:srgbClr val="FF66CC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10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81" name="Oval 180"/>
            <p:cNvSpPr/>
            <p:nvPr/>
          </p:nvSpPr>
          <p:spPr>
            <a:xfrm>
              <a:off x="4014393" y="2906356"/>
              <a:ext cx="258184" cy="2581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th-TH" sz="1050" b="1">
                <a:solidFill>
                  <a:srgbClr val="C00000"/>
                </a:solidFill>
                <a:latin typeface="Arial" pitchFamily="34" charset="0"/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5210286" y="2897391"/>
              <a:ext cx="258184" cy="2581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</a:t>
              </a:r>
              <a:endParaRPr lang="th-TH" sz="1050" b="1">
                <a:solidFill>
                  <a:srgbClr val="002060"/>
                </a:solidFill>
                <a:latin typeface="Arial" pitchFamily="34" charset="0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6373904" y="2909942"/>
              <a:ext cx="258184" cy="2581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th-TH" sz="1050" b="1">
                <a:solidFill>
                  <a:srgbClr val="C00000"/>
                </a:solidFill>
                <a:latin typeface="Arial" pitchFamily="34" charset="0"/>
              </a:endParaRPr>
            </a:p>
          </p:txBody>
        </p:sp>
      </p:grpSp>
      <p:grpSp>
        <p:nvGrpSpPr>
          <p:cNvPr id="190" name="Group 189"/>
          <p:cNvGrpSpPr/>
          <p:nvPr/>
        </p:nvGrpSpPr>
        <p:grpSpPr>
          <a:xfrm flipH="1">
            <a:off x="7028660" y="4855284"/>
            <a:ext cx="1642694" cy="891098"/>
            <a:chOff x="3930127" y="2266827"/>
            <a:chExt cx="2795195" cy="1516285"/>
          </a:xfrm>
        </p:grpSpPr>
        <p:sp>
          <p:nvSpPr>
            <p:cNvPr id="191" name="Freeform 190"/>
            <p:cNvSpPr/>
            <p:nvPr/>
          </p:nvSpPr>
          <p:spPr>
            <a:xfrm rot="16200000">
              <a:off x="5834229" y="2456330"/>
              <a:ext cx="204395" cy="1161825"/>
            </a:xfrm>
            <a:custGeom>
              <a:avLst/>
              <a:gdLst>
                <a:gd name="connsiteX0" fmla="*/ 10757 w 129092"/>
                <a:gd name="connsiteY0" fmla="*/ 0 h 1172583"/>
                <a:gd name="connsiteX1" fmla="*/ 129092 w 129092"/>
                <a:gd name="connsiteY1" fmla="*/ 0 h 1172583"/>
                <a:gd name="connsiteX2" fmla="*/ 107576 w 129092"/>
                <a:gd name="connsiteY2" fmla="*/ 1129553 h 1172583"/>
                <a:gd name="connsiteX3" fmla="*/ 64546 w 129092"/>
                <a:gd name="connsiteY3" fmla="*/ 1172583 h 1172583"/>
                <a:gd name="connsiteX4" fmla="*/ 0 w 129092"/>
                <a:gd name="connsiteY4" fmla="*/ 1140311 h 1172583"/>
                <a:gd name="connsiteX5" fmla="*/ 10757 w 129092"/>
                <a:gd name="connsiteY5" fmla="*/ 0 h 1172583"/>
                <a:gd name="connsiteX0" fmla="*/ 0 w 161365"/>
                <a:gd name="connsiteY0" fmla="*/ 0 h 1172583"/>
                <a:gd name="connsiteX1" fmla="*/ 161365 w 161365"/>
                <a:gd name="connsiteY1" fmla="*/ 0 h 1172583"/>
                <a:gd name="connsiteX2" fmla="*/ 139849 w 161365"/>
                <a:gd name="connsiteY2" fmla="*/ 1129553 h 1172583"/>
                <a:gd name="connsiteX3" fmla="*/ 96819 w 161365"/>
                <a:gd name="connsiteY3" fmla="*/ 1172583 h 1172583"/>
                <a:gd name="connsiteX4" fmla="*/ 32273 w 161365"/>
                <a:gd name="connsiteY4" fmla="*/ 1140311 h 1172583"/>
                <a:gd name="connsiteX5" fmla="*/ 0 w 161365"/>
                <a:gd name="connsiteY5" fmla="*/ 0 h 1172583"/>
                <a:gd name="connsiteX0" fmla="*/ 0 w 182880"/>
                <a:gd name="connsiteY0" fmla="*/ 10758 h 1172583"/>
                <a:gd name="connsiteX1" fmla="*/ 182880 w 182880"/>
                <a:gd name="connsiteY1" fmla="*/ 0 h 1172583"/>
                <a:gd name="connsiteX2" fmla="*/ 161364 w 182880"/>
                <a:gd name="connsiteY2" fmla="*/ 1129553 h 1172583"/>
                <a:gd name="connsiteX3" fmla="*/ 118334 w 182880"/>
                <a:gd name="connsiteY3" fmla="*/ 1172583 h 1172583"/>
                <a:gd name="connsiteX4" fmla="*/ 53788 w 182880"/>
                <a:gd name="connsiteY4" fmla="*/ 1140311 h 1172583"/>
                <a:gd name="connsiteX5" fmla="*/ 0 w 182880"/>
                <a:gd name="connsiteY5" fmla="*/ 10758 h 1172583"/>
                <a:gd name="connsiteX0" fmla="*/ 0 w 204395"/>
                <a:gd name="connsiteY0" fmla="*/ 0 h 1161825"/>
                <a:gd name="connsiteX1" fmla="*/ 204395 w 204395"/>
                <a:gd name="connsiteY1" fmla="*/ 10757 h 1161825"/>
                <a:gd name="connsiteX2" fmla="*/ 161364 w 204395"/>
                <a:gd name="connsiteY2" fmla="*/ 1118795 h 1161825"/>
                <a:gd name="connsiteX3" fmla="*/ 118334 w 204395"/>
                <a:gd name="connsiteY3" fmla="*/ 1161825 h 1161825"/>
                <a:gd name="connsiteX4" fmla="*/ 53788 w 204395"/>
                <a:gd name="connsiteY4" fmla="*/ 1129553 h 1161825"/>
                <a:gd name="connsiteX5" fmla="*/ 0 w 204395"/>
                <a:gd name="connsiteY5" fmla="*/ 0 h 116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395" h="1161825">
                  <a:moveTo>
                    <a:pt x="0" y="0"/>
                  </a:moveTo>
                  <a:lnTo>
                    <a:pt x="204395" y="10757"/>
                  </a:lnTo>
                  <a:lnTo>
                    <a:pt x="161364" y="1118795"/>
                  </a:lnTo>
                  <a:lnTo>
                    <a:pt x="118334" y="1161825"/>
                  </a:lnTo>
                  <a:lnTo>
                    <a:pt x="53788" y="11295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10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92" name="Freeform 191"/>
            <p:cNvSpPr/>
            <p:nvPr/>
          </p:nvSpPr>
          <p:spPr>
            <a:xfrm rot="5400000" flipH="1">
              <a:off x="4620408" y="2458123"/>
              <a:ext cx="204395" cy="1161825"/>
            </a:xfrm>
            <a:custGeom>
              <a:avLst/>
              <a:gdLst>
                <a:gd name="connsiteX0" fmla="*/ 10757 w 129092"/>
                <a:gd name="connsiteY0" fmla="*/ 0 h 1172583"/>
                <a:gd name="connsiteX1" fmla="*/ 129092 w 129092"/>
                <a:gd name="connsiteY1" fmla="*/ 0 h 1172583"/>
                <a:gd name="connsiteX2" fmla="*/ 107576 w 129092"/>
                <a:gd name="connsiteY2" fmla="*/ 1129553 h 1172583"/>
                <a:gd name="connsiteX3" fmla="*/ 64546 w 129092"/>
                <a:gd name="connsiteY3" fmla="*/ 1172583 h 1172583"/>
                <a:gd name="connsiteX4" fmla="*/ 0 w 129092"/>
                <a:gd name="connsiteY4" fmla="*/ 1140311 h 1172583"/>
                <a:gd name="connsiteX5" fmla="*/ 10757 w 129092"/>
                <a:gd name="connsiteY5" fmla="*/ 0 h 1172583"/>
                <a:gd name="connsiteX0" fmla="*/ 0 w 161365"/>
                <a:gd name="connsiteY0" fmla="*/ 0 h 1172583"/>
                <a:gd name="connsiteX1" fmla="*/ 161365 w 161365"/>
                <a:gd name="connsiteY1" fmla="*/ 0 h 1172583"/>
                <a:gd name="connsiteX2" fmla="*/ 139849 w 161365"/>
                <a:gd name="connsiteY2" fmla="*/ 1129553 h 1172583"/>
                <a:gd name="connsiteX3" fmla="*/ 96819 w 161365"/>
                <a:gd name="connsiteY3" fmla="*/ 1172583 h 1172583"/>
                <a:gd name="connsiteX4" fmla="*/ 32273 w 161365"/>
                <a:gd name="connsiteY4" fmla="*/ 1140311 h 1172583"/>
                <a:gd name="connsiteX5" fmla="*/ 0 w 161365"/>
                <a:gd name="connsiteY5" fmla="*/ 0 h 1172583"/>
                <a:gd name="connsiteX0" fmla="*/ 0 w 182880"/>
                <a:gd name="connsiteY0" fmla="*/ 10758 h 1172583"/>
                <a:gd name="connsiteX1" fmla="*/ 182880 w 182880"/>
                <a:gd name="connsiteY1" fmla="*/ 0 h 1172583"/>
                <a:gd name="connsiteX2" fmla="*/ 161364 w 182880"/>
                <a:gd name="connsiteY2" fmla="*/ 1129553 h 1172583"/>
                <a:gd name="connsiteX3" fmla="*/ 118334 w 182880"/>
                <a:gd name="connsiteY3" fmla="*/ 1172583 h 1172583"/>
                <a:gd name="connsiteX4" fmla="*/ 53788 w 182880"/>
                <a:gd name="connsiteY4" fmla="*/ 1140311 h 1172583"/>
                <a:gd name="connsiteX5" fmla="*/ 0 w 182880"/>
                <a:gd name="connsiteY5" fmla="*/ 10758 h 1172583"/>
                <a:gd name="connsiteX0" fmla="*/ 0 w 204395"/>
                <a:gd name="connsiteY0" fmla="*/ 0 h 1161825"/>
                <a:gd name="connsiteX1" fmla="*/ 204395 w 204395"/>
                <a:gd name="connsiteY1" fmla="*/ 10757 h 1161825"/>
                <a:gd name="connsiteX2" fmla="*/ 161364 w 204395"/>
                <a:gd name="connsiteY2" fmla="*/ 1118795 h 1161825"/>
                <a:gd name="connsiteX3" fmla="*/ 118334 w 204395"/>
                <a:gd name="connsiteY3" fmla="*/ 1161825 h 1161825"/>
                <a:gd name="connsiteX4" fmla="*/ 53788 w 204395"/>
                <a:gd name="connsiteY4" fmla="*/ 1129553 h 1161825"/>
                <a:gd name="connsiteX5" fmla="*/ 0 w 204395"/>
                <a:gd name="connsiteY5" fmla="*/ 0 h 116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395" h="1161825">
                  <a:moveTo>
                    <a:pt x="0" y="0"/>
                  </a:moveTo>
                  <a:lnTo>
                    <a:pt x="204395" y="10757"/>
                  </a:lnTo>
                  <a:lnTo>
                    <a:pt x="161364" y="1118795"/>
                  </a:lnTo>
                  <a:lnTo>
                    <a:pt x="118334" y="1161825"/>
                  </a:lnTo>
                  <a:lnTo>
                    <a:pt x="53788" y="11295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10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grpSp>
          <p:nvGrpSpPr>
            <p:cNvPr id="193" name="Group 40"/>
            <p:cNvGrpSpPr/>
            <p:nvPr/>
          </p:nvGrpSpPr>
          <p:grpSpPr>
            <a:xfrm flipV="1">
              <a:off x="6275295" y="2361189"/>
              <a:ext cx="450027" cy="1344827"/>
              <a:chOff x="4875008" y="1688950"/>
              <a:chExt cx="613184" cy="1832393"/>
            </a:xfrm>
          </p:grpSpPr>
          <p:sp>
            <p:nvSpPr>
              <p:cNvPr id="203" name="Freeform 202"/>
              <p:cNvSpPr/>
              <p:nvPr/>
            </p:nvSpPr>
            <p:spPr>
              <a:xfrm>
                <a:off x="4875008" y="1688950"/>
                <a:ext cx="611391" cy="905443"/>
              </a:xfrm>
              <a:custGeom>
                <a:avLst/>
                <a:gdLst>
                  <a:gd name="connsiteX0" fmla="*/ 374724 w 744070"/>
                  <a:gd name="connsiteY0" fmla="*/ 1068593 h 1068593"/>
                  <a:gd name="connsiteX1" fmla="*/ 51995 w 744070"/>
                  <a:gd name="connsiteY1" fmla="*/ 154193 h 1068593"/>
                  <a:gd name="connsiteX2" fmla="*/ 686696 w 744070"/>
                  <a:gd name="connsiteY2" fmla="*/ 154193 h 1068593"/>
                  <a:gd name="connsiteX3" fmla="*/ 374724 w 744070"/>
                  <a:gd name="connsiteY3" fmla="*/ 1068593 h 1068593"/>
                  <a:gd name="connsiteX0" fmla="*/ 374724 w 686696"/>
                  <a:gd name="connsiteY0" fmla="*/ 1183350 h 1183350"/>
                  <a:gd name="connsiteX1" fmla="*/ 51995 w 686696"/>
                  <a:gd name="connsiteY1" fmla="*/ 268950 h 1183350"/>
                  <a:gd name="connsiteX2" fmla="*/ 374724 w 686696"/>
                  <a:gd name="connsiteY2" fmla="*/ 0 h 1183350"/>
                  <a:gd name="connsiteX3" fmla="*/ 686696 w 686696"/>
                  <a:gd name="connsiteY3" fmla="*/ 268950 h 1183350"/>
                  <a:gd name="connsiteX4" fmla="*/ 374724 w 686696"/>
                  <a:gd name="connsiteY4" fmla="*/ 1183350 h 1183350"/>
                  <a:gd name="connsiteX0" fmla="*/ 353209 w 665181"/>
                  <a:gd name="connsiteY0" fmla="*/ 1192315 h 1201280"/>
                  <a:gd name="connsiteX1" fmla="*/ 51995 w 665181"/>
                  <a:gd name="connsiteY1" fmla="*/ 224127 h 1201280"/>
                  <a:gd name="connsiteX2" fmla="*/ 353209 w 665181"/>
                  <a:gd name="connsiteY2" fmla="*/ 8965 h 1201280"/>
                  <a:gd name="connsiteX3" fmla="*/ 665181 w 665181"/>
                  <a:gd name="connsiteY3" fmla="*/ 277915 h 1201280"/>
                  <a:gd name="connsiteX4" fmla="*/ 353209 w 665181"/>
                  <a:gd name="connsiteY4" fmla="*/ 1192315 h 1201280"/>
                  <a:gd name="connsiteX0" fmla="*/ 353209 w 665181"/>
                  <a:gd name="connsiteY0" fmla="*/ 1183350 h 1183350"/>
                  <a:gd name="connsiteX1" fmla="*/ 51995 w 665181"/>
                  <a:gd name="connsiteY1" fmla="*/ 268951 h 1183350"/>
                  <a:gd name="connsiteX2" fmla="*/ 353209 w 665181"/>
                  <a:gd name="connsiteY2" fmla="*/ 0 h 1183350"/>
                  <a:gd name="connsiteX3" fmla="*/ 665181 w 665181"/>
                  <a:gd name="connsiteY3" fmla="*/ 268950 h 1183350"/>
                  <a:gd name="connsiteX4" fmla="*/ 353209 w 665181"/>
                  <a:gd name="connsiteY4" fmla="*/ 1183350 h 1183350"/>
                  <a:gd name="connsiteX0" fmla="*/ 320936 w 632908"/>
                  <a:gd name="connsiteY0" fmla="*/ 1188729 h 1194108"/>
                  <a:gd name="connsiteX1" fmla="*/ 51995 w 632908"/>
                  <a:gd name="connsiteY1" fmla="*/ 242057 h 1194108"/>
                  <a:gd name="connsiteX2" fmla="*/ 320936 w 632908"/>
                  <a:gd name="connsiteY2" fmla="*/ 5379 h 1194108"/>
                  <a:gd name="connsiteX3" fmla="*/ 632908 w 632908"/>
                  <a:gd name="connsiteY3" fmla="*/ 274329 h 1194108"/>
                  <a:gd name="connsiteX4" fmla="*/ 320936 w 632908"/>
                  <a:gd name="connsiteY4" fmla="*/ 1188729 h 1194108"/>
                  <a:gd name="connsiteX0" fmla="*/ 342451 w 654423"/>
                  <a:gd name="connsiteY0" fmla="*/ 1185143 h 1186936"/>
                  <a:gd name="connsiteX1" fmla="*/ 51995 w 654423"/>
                  <a:gd name="connsiteY1" fmla="*/ 281502 h 1186936"/>
                  <a:gd name="connsiteX2" fmla="*/ 342451 w 654423"/>
                  <a:gd name="connsiteY2" fmla="*/ 1793 h 1186936"/>
                  <a:gd name="connsiteX3" fmla="*/ 654423 w 654423"/>
                  <a:gd name="connsiteY3" fmla="*/ 270743 h 1186936"/>
                  <a:gd name="connsiteX4" fmla="*/ 342451 w 654423"/>
                  <a:gd name="connsiteY4" fmla="*/ 1185143 h 1186936"/>
                  <a:gd name="connsiteX0" fmla="*/ 299420 w 611392"/>
                  <a:gd name="connsiteY0" fmla="*/ 1185143 h 1186936"/>
                  <a:gd name="connsiteX1" fmla="*/ 8964 w 611392"/>
                  <a:gd name="connsiteY1" fmla="*/ 281502 h 1186936"/>
                  <a:gd name="connsiteX2" fmla="*/ 299420 w 611392"/>
                  <a:gd name="connsiteY2" fmla="*/ 1793 h 1186936"/>
                  <a:gd name="connsiteX3" fmla="*/ 611392 w 611392"/>
                  <a:gd name="connsiteY3" fmla="*/ 270743 h 1186936"/>
                  <a:gd name="connsiteX4" fmla="*/ 299420 w 611392"/>
                  <a:gd name="connsiteY4" fmla="*/ 1185143 h 1186936"/>
                  <a:gd name="connsiteX0" fmla="*/ 299420 w 611392"/>
                  <a:gd name="connsiteY0" fmla="*/ 1192314 h 1201278"/>
                  <a:gd name="connsiteX1" fmla="*/ 8964 w 611392"/>
                  <a:gd name="connsiteY1" fmla="*/ 288673 h 1201278"/>
                  <a:gd name="connsiteX2" fmla="*/ 299420 w 611392"/>
                  <a:gd name="connsiteY2" fmla="*/ 8964 h 1201278"/>
                  <a:gd name="connsiteX3" fmla="*/ 611392 w 611392"/>
                  <a:gd name="connsiteY3" fmla="*/ 342460 h 1201278"/>
                  <a:gd name="connsiteX4" fmla="*/ 299420 w 611392"/>
                  <a:gd name="connsiteY4" fmla="*/ 1192314 h 1201278"/>
                  <a:gd name="connsiteX0" fmla="*/ 299420 w 600634"/>
                  <a:gd name="connsiteY0" fmla="*/ 1183350 h 1183350"/>
                  <a:gd name="connsiteX1" fmla="*/ 8964 w 600634"/>
                  <a:gd name="connsiteY1" fmla="*/ 279709 h 1183350"/>
                  <a:gd name="connsiteX2" fmla="*/ 299420 w 600634"/>
                  <a:gd name="connsiteY2" fmla="*/ 0 h 1183350"/>
                  <a:gd name="connsiteX3" fmla="*/ 600634 w 600634"/>
                  <a:gd name="connsiteY3" fmla="*/ 279708 h 1183350"/>
                  <a:gd name="connsiteX4" fmla="*/ 299420 w 600634"/>
                  <a:gd name="connsiteY4" fmla="*/ 1183350 h 1183350"/>
                  <a:gd name="connsiteX0" fmla="*/ 310177 w 611391"/>
                  <a:gd name="connsiteY0" fmla="*/ 1185143 h 1186936"/>
                  <a:gd name="connsiteX1" fmla="*/ 8964 w 611391"/>
                  <a:gd name="connsiteY1" fmla="*/ 292260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10177 w 611391"/>
                  <a:gd name="connsiteY0" fmla="*/ 1185143 h 1186936"/>
                  <a:gd name="connsiteX1" fmla="*/ 8964 w 611391"/>
                  <a:gd name="connsiteY1" fmla="*/ 270745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42450 w 616770"/>
                  <a:gd name="connsiteY0" fmla="*/ 1195901 h 1197694"/>
                  <a:gd name="connsiteX1" fmla="*/ 8964 w 616770"/>
                  <a:gd name="connsiteY1" fmla="*/ 270745 h 1197694"/>
                  <a:gd name="connsiteX2" fmla="*/ 310177 w 616770"/>
                  <a:gd name="connsiteY2" fmla="*/ 1793 h 1197694"/>
                  <a:gd name="connsiteX3" fmla="*/ 611391 w 616770"/>
                  <a:gd name="connsiteY3" fmla="*/ 281501 h 1197694"/>
                  <a:gd name="connsiteX4" fmla="*/ 342450 w 616770"/>
                  <a:gd name="connsiteY4" fmla="*/ 1195901 h 1197694"/>
                  <a:gd name="connsiteX0" fmla="*/ 331692 w 614977"/>
                  <a:gd name="connsiteY0" fmla="*/ 1163628 h 1165421"/>
                  <a:gd name="connsiteX1" fmla="*/ 8964 w 614977"/>
                  <a:gd name="connsiteY1" fmla="*/ 270745 h 1165421"/>
                  <a:gd name="connsiteX2" fmla="*/ 310177 w 614977"/>
                  <a:gd name="connsiteY2" fmla="*/ 1793 h 1165421"/>
                  <a:gd name="connsiteX3" fmla="*/ 611391 w 614977"/>
                  <a:gd name="connsiteY3" fmla="*/ 281501 h 1165421"/>
                  <a:gd name="connsiteX4" fmla="*/ 331692 w 614977"/>
                  <a:gd name="connsiteY4" fmla="*/ 1163628 h 1165421"/>
                  <a:gd name="connsiteX0" fmla="*/ 331692 w 614977"/>
                  <a:gd name="connsiteY0" fmla="*/ 1120597 h 1122390"/>
                  <a:gd name="connsiteX1" fmla="*/ 8964 w 614977"/>
                  <a:gd name="connsiteY1" fmla="*/ 270745 h 1122390"/>
                  <a:gd name="connsiteX2" fmla="*/ 310177 w 614977"/>
                  <a:gd name="connsiteY2" fmla="*/ 1793 h 1122390"/>
                  <a:gd name="connsiteX3" fmla="*/ 611391 w 614977"/>
                  <a:gd name="connsiteY3" fmla="*/ 281501 h 1122390"/>
                  <a:gd name="connsiteX4" fmla="*/ 331692 w 614977"/>
                  <a:gd name="connsiteY4" fmla="*/ 1120597 h 1122390"/>
                  <a:gd name="connsiteX0" fmla="*/ 310177 w 611391"/>
                  <a:gd name="connsiteY0" fmla="*/ 1120597 h 1122390"/>
                  <a:gd name="connsiteX1" fmla="*/ 8964 w 611391"/>
                  <a:gd name="connsiteY1" fmla="*/ 270745 h 1122390"/>
                  <a:gd name="connsiteX2" fmla="*/ 310177 w 611391"/>
                  <a:gd name="connsiteY2" fmla="*/ 1793 h 1122390"/>
                  <a:gd name="connsiteX3" fmla="*/ 611391 w 611391"/>
                  <a:gd name="connsiteY3" fmla="*/ 281501 h 1122390"/>
                  <a:gd name="connsiteX4" fmla="*/ 310177 w 611391"/>
                  <a:gd name="connsiteY4" fmla="*/ 1120597 h 112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1391" h="1122390">
                    <a:moveTo>
                      <a:pt x="310177" y="1120597"/>
                    </a:moveTo>
                    <a:cubicBezTo>
                      <a:pt x="209773" y="1118804"/>
                      <a:pt x="0" y="476933"/>
                      <a:pt x="8964" y="270745"/>
                    </a:cubicBezTo>
                    <a:cubicBezTo>
                      <a:pt x="7171" y="100414"/>
                      <a:pt x="209773" y="0"/>
                      <a:pt x="310177" y="1793"/>
                    </a:cubicBezTo>
                    <a:cubicBezTo>
                      <a:pt x="410581" y="3586"/>
                      <a:pt x="611391" y="95034"/>
                      <a:pt x="611391" y="281501"/>
                    </a:cubicBezTo>
                    <a:cubicBezTo>
                      <a:pt x="611391" y="467968"/>
                      <a:pt x="410581" y="1122390"/>
                      <a:pt x="310177" y="1120597"/>
                    </a:cubicBez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100">
                  <a:solidFill>
                    <a:srgbClr val="002060"/>
                  </a:solidFill>
                </a:endParaRPr>
              </a:p>
            </p:txBody>
          </p:sp>
          <p:sp>
            <p:nvSpPr>
              <p:cNvPr id="204" name="Freeform 203"/>
              <p:cNvSpPr/>
              <p:nvPr/>
            </p:nvSpPr>
            <p:spPr>
              <a:xfrm flipV="1">
                <a:off x="4876801" y="2615900"/>
                <a:ext cx="611391" cy="905443"/>
              </a:xfrm>
              <a:custGeom>
                <a:avLst/>
                <a:gdLst>
                  <a:gd name="connsiteX0" fmla="*/ 374724 w 744070"/>
                  <a:gd name="connsiteY0" fmla="*/ 1068593 h 1068593"/>
                  <a:gd name="connsiteX1" fmla="*/ 51995 w 744070"/>
                  <a:gd name="connsiteY1" fmla="*/ 154193 h 1068593"/>
                  <a:gd name="connsiteX2" fmla="*/ 686696 w 744070"/>
                  <a:gd name="connsiteY2" fmla="*/ 154193 h 1068593"/>
                  <a:gd name="connsiteX3" fmla="*/ 374724 w 744070"/>
                  <a:gd name="connsiteY3" fmla="*/ 1068593 h 1068593"/>
                  <a:gd name="connsiteX0" fmla="*/ 374724 w 686696"/>
                  <a:gd name="connsiteY0" fmla="*/ 1183350 h 1183350"/>
                  <a:gd name="connsiteX1" fmla="*/ 51995 w 686696"/>
                  <a:gd name="connsiteY1" fmla="*/ 268950 h 1183350"/>
                  <a:gd name="connsiteX2" fmla="*/ 374724 w 686696"/>
                  <a:gd name="connsiteY2" fmla="*/ 0 h 1183350"/>
                  <a:gd name="connsiteX3" fmla="*/ 686696 w 686696"/>
                  <a:gd name="connsiteY3" fmla="*/ 268950 h 1183350"/>
                  <a:gd name="connsiteX4" fmla="*/ 374724 w 686696"/>
                  <a:gd name="connsiteY4" fmla="*/ 1183350 h 1183350"/>
                  <a:gd name="connsiteX0" fmla="*/ 353209 w 665181"/>
                  <a:gd name="connsiteY0" fmla="*/ 1192315 h 1201280"/>
                  <a:gd name="connsiteX1" fmla="*/ 51995 w 665181"/>
                  <a:gd name="connsiteY1" fmla="*/ 224127 h 1201280"/>
                  <a:gd name="connsiteX2" fmla="*/ 353209 w 665181"/>
                  <a:gd name="connsiteY2" fmla="*/ 8965 h 1201280"/>
                  <a:gd name="connsiteX3" fmla="*/ 665181 w 665181"/>
                  <a:gd name="connsiteY3" fmla="*/ 277915 h 1201280"/>
                  <a:gd name="connsiteX4" fmla="*/ 353209 w 665181"/>
                  <a:gd name="connsiteY4" fmla="*/ 1192315 h 1201280"/>
                  <a:gd name="connsiteX0" fmla="*/ 353209 w 665181"/>
                  <a:gd name="connsiteY0" fmla="*/ 1183350 h 1183350"/>
                  <a:gd name="connsiteX1" fmla="*/ 51995 w 665181"/>
                  <a:gd name="connsiteY1" fmla="*/ 268951 h 1183350"/>
                  <a:gd name="connsiteX2" fmla="*/ 353209 w 665181"/>
                  <a:gd name="connsiteY2" fmla="*/ 0 h 1183350"/>
                  <a:gd name="connsiteX3" fmla="*/ 665181 w 665181"/>
                  <a:gd name="connsiteY3" fmla="*/ 268950 h 1183350"/>
                  <a:gd name="connsiteX4" fmla="*/ 353209 w 665181"/>
                  <a:gd name="connsiteY4" fmla="*/ 1183350 h 1183350"/>
                  <a:gd name="connsiteX0" fmla="*/ 320936 w 632908"/>
                  <a:gd name="connsiteY0" fmla="*/ 1188729 h 1194108"/>
                  <a:gd name="connsiteX1" fmla="*/ 51995 w 632908"/>
                  <a:gd name="connsiteY1" fmla="*/ 242057 h 1194108"/>
                  <a:gd name="connsiteX2" fmla="*/ 320936 w 632908"/>
                  <a:gd name="connsiteY2" fmla="*/ 5379 h 1194108"/>
                  <a:gd name="connsiteX3" fmla="*/ 632908 w 632908"/>
                  <a:gd name="connsiteY3" fmla="*/ 274329 h 1194108"/>
                  <a:gd name="connsiteX4" fmla="*/ 320936 w 632908"/>
                  <a:gd name="connsiteY4" fmla="*/ 1188729 h 1194108"/>
                  <a:gd name="connsiteX0" fmla="*/ 342451 w 654423"/>
                  <a:gd name="connsiteY0" fmla="*/ 1185143 h 1186936"/>
                  <a:gd name="connsiteX1" fmla="*/ 51995 w 654423"/>
                  <a:gd name="connsiteY1" fmla="*/ 281502 h 1186936"/>
                  <a:gd name="connsiteX2" fmla="*/ 342451 w 654423"/>
                  <a:gd name="connsiteY2" fmla="*/ 1793 h 1186936"/>
                  <a:gd name="connsiteX3" fmla="*/ 654423 w 654423"/>
                  <a:gd name="connsiteY3" fmla="*/ 270743 h 1186936"/>
                  <a:gd name="connsiteX4" fmla="*/ 342451 w 654423"/>
                  <a:gd name="connsiteY4" fmla="*/ 1185143 h 1186936"/>
                  <a:gd name="connsiteX0" fmla="*/ 299420 w 611392"/>
                  <a:gd name="connsiteY0" fmla="*/ 1185143 h 1186936"/>
                  <a:gd name="connsiteX1" fmla="*/ 8964 w 611392"/>
                  <a:gd name="connsiteY1" fmla="*/ 281502 h 1186936"/>
                  <a:gd name="connsiteX2" fmla="*/ 299420 w 611392"/>
                  <a:gd name="connsiteY2" fmla="*/ 1793 h 1186936"/>
                  <a:gd name="connsiteX3" fmla="*/ 611392 w 611392"/>
                  <a:gd name="connsiteY3" fmla="*/ 270743 h 1186936"/>
                  <a:gd name="connsiteX4" fmla="*/ 299420 w 611392"/>
                  <a:gd name="connsiteY4" fmla="*/ 1185143 h 1186936"/>
                  <a:gd name="connsiteX0" fmla="*/ 299420 w 611392"/>
                  <a:gd name="connsiteY0" fmla="*/ 1192314 h 1201278"/>
                  <a:gd name="connsiteX1" fmla="*/ 8964 w 611392"/>
                  <a:gd name="connsiteY1" fmla="*/ 288673 h 1201278"/>
                  <a:gd name="connsiteX2" fmla="*/ 299420 w 611392"/>
                  <a:gd name="connsiteY2" fmla="*/ 8964 h 1201278"/>
                  <a:gd name="connsiteX3" fmla="*/ 611392 w 611392"/>
                  <a:gd name="connsiteY3" fmla="*/ 342460 h 1201278"/>
                  <a:gd name="connsiteX4" fmla="*/ 299420 w 611392"/>
                  <a:gd name="connsiteY4" fmla="*/ 1192314 h 1201278"/>
                  <a:gd name="connsiteX0" fmla="*/ 299420 w 600634"/>
                  <a:gd name="connsiteY0" fmla="*/ 1183350 h 1183350"/>
                  <a:gd name="connsiteX1" fmla="*/ 8964 w 600634"/>
                  <a:gd name="connsiteY1" fmla="*/ 279709 h 1183350"/>
                  <a:gd name="connsiteX2" fmla="*/ 299420 w 600634"/>
                  <a:gd name="connsiteY2" fmla="*/ 0 h 1183350"/>
                  <a:gd name="connsiteX3" fmla="*/ 600634 w 600634"/>
                  <a:gd name="connsiteY3" fmla="*/ 279708 h 1183350"/>
                  <a:gd name="connsiteX4" fmla="*/ 299420 w 600634"/>
                  <a:gd name="connsiteY4" fmla="*/ 1183350 h 1183350"/>
                  <a:gd name="connsiteX0" fmla="*/ 310177 w 611391"/>
                  <a:gd name="connsiteY0" fmla="*/ 1185143 h 1186936"/>
                  <a:gd name="connsiteX1" fmla="*/ 8964 w 611391"/>
                  <a:gd name="connsiteY1" fmla="*/ 292260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10177 w 611391"/>
                  <a:gd name="connsiteY0" fmla="*/ 1185143 h 1186936"/>
                  <a:gd name="connsiteX1" fmla="*/ 8964 w 611391"/>
                  <a:gd name="connsiteY1" fmla="*/ 270745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42450 w 616770"/>
                  <a:gd name="connsiteY0" fmla="*/ 1195901 h 1197694"/>
                  <a:gd name="connsiteX1" fmla="*/ 8964 w 616770"/>
                  <a:gd name="connsiteY1" fmla="*/ 270745 h 1197694"/>
                  <a:gd name="connsiteX2" fmla="*/ 310177 w 616770"/>
                  <a:gd name="connsiteY2" fmla="*/ 1793 h 1197694"/>
                  <a:gd name="connsiteX3" fmla="*/ 611391 w 616770"/>
                  <a:gd name="connsiteY3" fmla="*/ 281501 h 1197694"/>
                  <a:gd name="connsiteX4" fmla="*/ 342450 w 616770"/>
                  <a:gd name="connsiteY4" fmla="*/ 1195901 h 1197694"/>
                  <a:gd name="connsiteX0" fmla="*/ 331692 w 614977"/>
                  <a:gd name="connsiteY0" fmla="*/ 1163628 h 1165421"/>
                  <a:gd name="connsiteX1" fmla="*/ 8964 w 614977"/>
                  <a:gd name="connsiteY1" fmla="*/ 270745 h 1165421"/>
                  <a:gd name="connsiteX2" fmla="*/ 310177 w 614977"/>
                  <a:gd name="connsiteY2" fmla="*/ 1793 h 1165421"/>
                  <a:gd name="connsiteX3" fmla="*/ 611391 w 614977"/>
                  <a:gd name="connsiteY3" fmla="*/ 281501 h 1165421"/>
                  <a:gd name="connsiteX4" fmla="*/ 331692 w 614977"/>
                  <a:gd name="connsiteY4" fmla="*/ 1163628 h 1165421"/>
                  <a:gd name="connsiteX0" fmla="*/ 331692 w 614977"/>
                  <a:gd name="connsiteY0" fmla="*/ 1120597 h 1122390"/>
                  <a:gd name="connsiteX1" fmla="*/ 8964 w 614977"/>
                  <a:gd name="connsiteY1" fmla="*/ 270745 h 1122390"/>
                  <a:gd name="connsiteX2" fmla="*/ 310177 w 614977"/>
                  <a:gd name="connsiteY2" fmla="*/ 1793 h 1122390"/>
                  <a:gd name="connsiteX3" fmla="*/ 611391 w 614977"/>
                  <a:gd name="connsiteY3" fmla="*/ 281501 h 1122390"/>
                  <a:gd name="connsiteX4" fmla="*/ 331692 w 614977"/>
                  <a:gd name="connsiteY4" fmla="*/ 1120597 h 1122390"/>
                  <a:gd name="connsiteX0" fmla="*/ 310177 w 611391"/>
                  <a:gd name="connsiteY0" fmla="*/ 1120597 h 1122390"/>
                  <a:gd name="connsiteX1" fmla="*/ 8964 w 611391"/>
                  <a:gd name="connsiteY1" fmla="*/ 270745 h 1122390"/>
                  <a:gd name="connsiteX2" fmla="*/ 310177 w 611391"/>
                  <a:gd name="connsiteY2" fmla="*/ 1793 h 1122390"/>
                  <a:gd name="connsiteX3" fmla="*/ 611391 w 611391"/>
                  <a:gd name="connsiteY3" fmla="*/ 281501 h 1122390"/>
                  <a:gd name="connsiteX4" fmla="*/ 310177 w 611391"/>
                  <a:gd name="connsiteY4" fmla="*/ 1120597 h 112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1391" h="1122390">
                    <a:moveTo>
                      <a:pt x="310177" y="1120597"/>
                    </a:moveTo>
                    <a:cubicBezTo>
                      <a:pt x="209773" y="1118804"/>
                      <a:pt x="0" y="476933"/>
                      <a:pt x="8964" y="270745"/>
                    </a:cubicBezTo>
                    <a:cubicBezTo>
                      <a:pt x="7171" y="100414"/>
                      <a:pt x="209773" y="0"/>
                      <a:pt x="310177" y="1793"/>
                    </a:cubicBezTo>
                    <a:cubicBezTo>
                      <a:pt x="410581" y="3586"/>
                      <a:pt x="611391" y="95034"/>
                      <a:pt x="611391" y="281501"/>
                    </a:cubicBezTo>
                    <a:cubicBezTo>
                      <a:pt x="611391" y="467968"/>
                      <a:pt x="410581" y="1122390"/>
                      <a:pt x="310177" y="1120597"/>
                    </a:cubicBezTo>
                    <a:close/>
                  </a:path>
                </a:pathLst>
              </a:custGeom>
              <a:solidFill>
                <a:srgbClr val="FF66CC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10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94" name="Group 43"/>
            <p:cNvGrpSpPr/>
            <p:nvPr/>
          </p:nvGrpSpPr>
          <p:grpSpPr>
            <a:xfrm>
              <a:off x="5079402" y="2266827"/>
              <a:ext cx="507403" cy="1516285"/>
              <a:chOff x="4875008" y="1688950"/>
              <a:chExt cx="613184" cy="1832393"/>
            </a:xfrm>
          </p:grpSpPr>
          <p:sp>
            <p:nvSpPr>
              <p:cNvPr id="201" name="Freeform 200"/>
              <p:cNvSpPr/>
              <p:nvPr/>
            </p:nvSpPr>
            <p:spPr>
              <a:xfrm>
                <a:off x="4875008" y="1688950"/>
                <a:ext cx="611391" cy="905443"/>
              </a:xfrm>
              <a:custGeom>
                <a:avLst/>
                <a:gdLst>
                  <a:gd name="connsiteX0" fmla="*/ 374724 w 744070"/>
                  <a:gd name="connsiteY0" fmla="*/ 1068593 h 1068593"/>
                  <a:gd name="connsiteX1" fmla="*/ 51995 w 744070"/>
                  <a:gd name="connsiteY1" fmla="*/ 154193 h 1068593"/>
                  <a:gd name="connsiteX2" fmla="*/ 686696 w 744070"/>
                  <a:gd name="connsiteY2" fmla="*/ 154193 h 1068593"/>
                  <a:gd name="connsiteX3" fmla="*/ 374724 w 744070"/>
                  <a:gd name="connsiteY3" fmla="*/ 1068593 h 1068593"/>
                  <a:gd name="connsiteX0" fmla="*/ 374724 w 686696"/>
                  <a:gd name="connsiteY0" fmla="*/ 1183350 h 1183350"/>
                  <a:gd name="connsiteX1" fmla="*/ 51995 w 686696"/>
                  <a:gd name="connsiteY1" fmla="*/ 268950 h 1183350"/>
                  <a:gd name="connsiteX2" fmla="*/ 374724 w 686696"/>
                  <a:gd name="connsiteY2" fmla="*/ 0 h 1183350"/>
                  <a:gd name="connsiteX3" fmla="*/ 686696 w 686696"/>
                  <a:gd name="connsiteY3" fmla="*/ 268950 h 1183350"/>
                  <a:gd name="connsiteX4" fmla="*/ 374724 w 686696"/>
                  <a:gd name="connsiteY4" fmla="*/ 1183350 h 1183350"/>
                  <a:gd name="connsiteX0" fmla="*/ 353209 w 665181"/>
                  <a:gd name="connsiteY0" fmla="*/ 1192315 h 1201280"/>
                  <a:gd name="connsiteX1" fmla="*/ 51995 w 665181"/>
                  <a:gd name="connsiteY1" fmla="*/ 224127 h 1201280"/>
                  <a:gd name="connsiteX2" fmla="*/ 353209 w 665181"/>
                  <a:gd name="connsiteY2" fmla="*/ 8965 h 1201280"/>
                  <a:gd name="connsiteX3" fmla="*/ 665181 w 665181"/>
                  <a:gd name="connsiteY3" fmla="*/ 277915 h 1201280"/>
                  <a:gd name="connsiteX4" fmla="*/ 353209 w 665181"/>
                  <a:gd name="connsiteY4" fmla="*/ 1192315 h 1201280"/>
                  <a:gd name="connsiteX0" fmla="*/ 353209 w 665181"/>
                  <a:gd name="connsiteY0" fmla="*/ 1183350 h 1183350"/>
                  <a:gd name="connsiteX1" fmla="*/ 51995 w 665181"/>
                  <a:gd name="connsiteY1" fmla="*/ 268951 h 1183350"/>
                  <a:gd name="connsiteX2" fmla="*/ 353209 w 665181"/>
                  <a:gd name="connsiteY2" fmla="*/ 0 h 1183350"/>
                  <a:gd name="connsiteX3" fmla="*/ 665181 w 665181"/>
                  <a:gd name="connsiteY3" fmla="*/ 268950 h 1183350"/>
                  <a:gd name="connsiteX4" fmla="*/ 353209 w 665181"/>
                  <a:gd name="connsiteY4" fmla="*/ 1183350 h 1183350"/>
                  <a:gd name="connsiteX0" fmla="*/ 320936 w 632908"/>
                  <a:gd name="connsiteY0" fmla="*/ 1188729 h 1194108"/>
                  <a:gd name="connsiteX1" fmla="*/ 51995 w 632908"/>
                  <a:gd name="connsiteY1" fmla="*/ 242057 h 1194108"/>
                  <a:gd name="connsiteX2" fmla="*/ 320936 w 632908"/>
                  <a:gd name="connsiteY2" fmla="*/ 5379 h 1194108"/>
                  <a:gd name="connsiteX3" fmla="*/ 632908 w 632908"/>
                  <a:gd name="connsiteY3" fmla="*/ 274329 h 1194108"/>
                  <a:gd name="connsiteX4" fmla="*/ 320936 w 632908"/>
                  <a:gd name="connsiteY4" fmla="*/ 1188729 h 1194108"/>
                  <a:gd name="connsiteX0" fmla="*/ 342451 w 654423"/>
                  <a:gd name="connsiteY0" fmla="*/ 1185143 h 1186936"/>
                  <a:gd name="connsiteX1" fmla="*/ 51995 w 654423"/>
                  <a:gd name="connsiteY1" fmla="*/ 281502 h 1186936"/>
                  <a:gd name="connsiteX2" fmla="*/ 342451 w 654423"/>
                  <a:gd name="connsiteY2" fmla="*/ 1793 h 1186936"/>
                  <a:gd name="connsiteX3" fmla="*/ 654423 w 654423"/>
                  <a:gd name="connsiteY3" fmla="*/ 270743 h 1186936"/>
                  <a:gd name="connsiteX4" fmla="*/ 342451 w 654423"/>
                  <a:gd name="connsiteY4" fmla="*/ 1185143 h 1186936"/>
                  <a:gd name="connsiteX0" fmla="*/ 299420 w 611392"/>
                  <a:gd name="connsiteY0" fmla="*/ 1185143 h 1186936"/>
                  <a:gd name="connsiteX1" fmla="*/ 8964 w 611392"/>
                  <a:gd name="connsiteY1" fmla="*/ 281502 h 1186936"/>
                  <a:gd name="connsiteX2" fmla="*/ 299420 w 611392"/>
                  <a:gd name="connsiteY2" fmla="*/ 1793 h 1186936"/>
                  <a:gd name="connsiteX3" fmla="*/ 611392 w 611392"/>
                  <a:gd name="connsiteY3" fmla="*/ 270743 h 1186936"/>
                  <a:gd name="connsiteX4" fmla="*/ 299420 w 611392"/>
                  <a:gd name="connsiteY4" fmla="*/ 1185143 h 1186936"/>
                  <a:gd name="connsiteX0" fmla="*/ 299420 w 611392"/>
                  <a:gd name="connsiteY0" fmla="*/ 1192314 h 1201278"/>
                  <a:gd name="connsiteX1" fmla="*/ 8964 w 611392"/>
                  <a:gd name="connsiteY1" fmla="*/ 288673 h 1201278"/>
                  <a:gd name="connsiteX2" fmla="*/ 299420 w 611392"/>
                  <a:gd name="connsiteY2" fmla="*/ 8964 h 1201278"/>
                  <a:gd name="connsiteX3" fmla="*/ 611392 w 611392"/>
                  <a:gd name="connsiteY3" fmla="*/ 342460 h 1201278"/>
                  <a:gd name="connsiteX4" fmla="*/ 299420 w 611392"/>
                  <a:gd name="connsiteY4" fmla="*/ 1192314 h 1201278"/>
                  <a:gd name="connsiteX0" fmla="*/ 299420 w 600634"/>
                  <a:gd name="connsiteY0" fmla="*/ 1183350 h 1183350"/>
                  <a:gd name="connsiteX1" fmla="*/ 8964 w 600634"/>
                  <a:gd name="connsiteY1" fmla="*/ 279709 h 1183350"/>
                  <a:gd name="connsiteX2" fmla="*/ 299420 w 600634"/>
                  <a:gd name="connsiteY2" fmla="*/ 0 h 1183350"/>
                  <a:gd name="connsiteX3" fmla="*/ 600634 w 600634"/>
                  <a:gd name="connsiteY3" fmla="*/ 279708 h 1183350"/>
                  <a:gd name="connsiteX4" fmla="*/ 299420 w 600634"/>
                  <a:gd name="connsiteY4" fmla="*/ 1183350 h 1183350"/>
                  <a:gd name="connsiteX0" fmla="*/ 310177 w 611391"/>
                  <a:gd name="connsiteY0" fmla="*/ 1185143 h 1186936"/>
                  <a:gd name="connsiteX1" fmla="*/ 8964 w 611391"/>
                  <a:gd name="connsiteY1" fmla="*/ 292260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10177 w 611391"/>
                  <a:gd name="connsiteY0" fmla="*/ 1185143 h 1186936"/>
                  <a:gd name="connsiteX1" fmla="*/ 8964 w 611391"/>
                  <a:gd name="connsiteY1" fmla="*/ 270745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42450 w 616770"/>
                  <a:gd name="connsiteY0" fmla="*/ 1195901 h 1197694"/>
                  <a:gd name="connsiteX1" fmla="*/ 8964 w 616770"/>
                  <a:gd name="connsiteY1" fmla="*/ 270745 h 1197694"/>
                  <a:gd name="connsiteX2" fmla="*/ 310177 w 616770"/>
                  <a:gd name="connsiteY2" fmla="*/ 1793 h 1197694"/>
                  <a:gd name="connsiteX3" fmla="*/ 611391 w 616770"/>
                  <a:gd name="connsiteY3" fmla="*/ 281501 h 1197694"/>
                  <a:gd name="connsiteX4" fmla="*/ 342450 w 616770"/>
                  <a:gd name="connsiteY4" fmla="*/ 1195901 h 1197694"/>
                  <a:gd name="connsiteX0" fmla="*/ 331692 w 614977"/>
                  <a:gd name="connsiteY0" fmla="*/ 1163628 h 1165421"/>
                  <a:gd name="connsiteX1" fmla="*/ 8964 w 614977"/>
                  <a:gd name="connsiteY1" fmla="*/ 270745 h 1165421"/>
                  <a:gd name="connsiteX2" fmla="*/ 310177 w 614977"/>
                  <a:gd name="connsiteY2" fmla="*/ 1793 h 1165421"/>
                  <a:gd name="connsiteX3" fmla="*/ 611391 w 614977"/>
                  <a:gd name="connsiteY3" fmla="*/ 281501 h 1165421"/>
                  <a:gd name="connsiteX4" fmla="*/ 331692 w 614977"/>
                  <a:gd name="connsiteY4" fmla="*/ 1163628 h 1165421"/>
                  <a:gd name="connsiteX0" fmla="*/ 331692 w 614977"/>
                  <a:gd name="connsiteY0" fmla="*/ 1120597 h 1122390"/>
                  <a:gd name="connsiteX1" fmla="*/ 8964 w 614977"/>
                  <a:gd name="connsiteY1" fmla="*/ 270745 h 1122390"/>
                  <a:gd name="connsiteX2" fmla="*/ 310177 w 614977"/>
                  <a:gd name="connsiteY2" fmla="*/ 1793 h 1122390"/>
                  <a:gd name="connsiteX3" fmla="*/ 611391 w 614977"/>
                  <a:gd name="connsiteY3" fmla="*/ 281501 h 1122390"/>
                  <a:gd name="connsiteX4" fmla="*/ 331692 w 614977"/>
                  <a:gd name="connsiteY4" fmla="*/ 1120597 h 1122390"/>
                  <a:gd name="connsiteX0" fmla="*/ 310177 w 611391"/>
                  <a:gd name="connsiteY0" fmla="*/ 1120597 h 1122390"/>
                  <a:gd name="connsiteX1" fmla="*/ 8964 w 611391"/>
                  <a:gd name="connsiteY1" fmla="*/ 270745 h 1122390"/>
                  <a:gd name="connsiteX2" fmla="*/ 310177 w 611391"/>
                  <a:gd name="connsiteY2" fmla="*/ 1793 h 1122390"/>
                  <a:gd name="connsiteX3" fmla="*/ 611391 w 611391"/>
                  <a:gd name="connsiteY3" fmla="*/ 281501 h 1122390"/>
                  <a:gd name="connsiteX4" fmla="*/ 310177 w 611391"/>
                  <a:gd name="connsiteY4" fmla="*/ 1120597 h 112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1391" h="1122390">
                    <a:moveTo>
                      <a:pt x="310177" y="1120597"/>
                    </a:moveTo>
                    <a:cubicBezTo>
                      <a:pt x="209773" y="1118804"/>
                      <a:pt x="0" y="476933"/>
                      <a:pt x="8964" y="270745"/>
                    </a:cubicBezTo>
                    <a:cubicBezTo>
                      <a:pt x="7171" y="100414"/>
                      <a:pt x="209773" y="0"/>
                      <a:pt x="310177" y="1793"/>
                    </a:cubicBezTo>
                    <a:cubicBezTo>
                      <a:pt x="410581" y="3586"/>
                      <a:pt x="611391" y="95034"/>
                      <a:pt x="611391" y="281501"/>
                    </a:cubicBezTo>
                    <a:cubicBezTo>
                      <a:pt x="611391" y="467968"/>
                      <a:pt x="410581" y="1122390"/>
                      <a:pt x="310177" y="1120597"/>
                    </a:cubicBez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100">
                  <a:solidFill>
                    <a:srgbClr val="002060"/>
                  </a:solidFill>
                </a:endParaRPr>
              </a:p>
            </p:txBody>
          </p:sp>
          <p:sp>
            <p:nvSpPr>
              <p:cNvPr id="202" name="Freeform 201"/>
              <p:cNvSpPr/>
              <p:nvPr/>
            </p:nvSpPr>
            <p:spPr>
              <a:xfrm flipV="1">
                <a:off x="4876801" y="2615900"/>
                <a:ext cx="611391" cy="905443"/>
              </a:xfrm>
              <a:custGeom>
                <a:avLst/>
                <a:gdLst>
                  <a:gd name="connsiteX0" fmla="*/ 374724 w 744070"/>
                  <a:gd name="connsiteY0" fmla="*/ 1068593 h 1068593"/>
                  <a:gd name="connsiteX1" fmla="*/ 51995 w 744070"/>
                  <a:gd name="connsiteY1" fmla="*/ 154193 h 1068593"/>
                  <a:gd name="connsiteX2" fmla="*/ 686696 w 744070"/>
                  <a:gd name="connsiteY2" fmla="*/ 154193 h 1068593"/>
                  <a:gd name="connsiteX3" fmla="*/ 374724 w 744070"/>
                  <a:gd name="connsiteY3" fmla="*/ 1068593 h 1068593"/>
                  <a:gd name="connsiteX0" fmla="*/ 374724 w 686696"/>
                  <a:gd name="connsiteY0" fmla="*/ 1183350 h 1183350"/>
                  <a:gd name="connsiteX1" fmla="*/ 51995 w 686696"/>
                  <a:gd name="connsiteY1" fmla="*/ 268950 h 1183350"/>
                  <a:gd name="connsiteX2" fmla="*/ 374724 w 686696"/>
                  <a:gd name="connsiteY2" fmla="*/ 0 h 1183350"/>
                  <a:gd name="connsiteX3" fmla="*/ 686696 w 686696"/>
                  <a:gd name="connsiteY3" fmla="*/ 268950 h 1183350"/>
                  <a:gd name="connsiteX4" fmla="*/ 374724 w 686696"/>
                  <a:gd name="connsiteY4" fmla="*/ 1183350 h 1183350"/>
                  <a:gd name="connsiteX0" fmla="*/ 353209 w 665181"/>
                  <a:gd name="connsiteY0" fmla="*/ 1192315 h 1201280"/>
                  <a:gd name="connsiteX1" fmla="*/ 51995 w 665181"/>
                  <a:gd name="connsiteY1" fmla="*/ 224127 h 1201280"/>
                  <a:gd name="connsiteX2" fmla="*/ 353209 w 665181"/>
                  <a:gd name="connsiteY2" fmla="*/ 8965 h 1201280"/>
                  <a:gd name="connsiteX3" fmla="*/ 665181 w 665181"/>
                  <a:gd name="connsiteY3" fmla="*/ 277915 h 1201280"/>
                  <a:gd name="connsiteX4" fmla="*/ 353209 w 665181"/>
                  <a:gd name="connsiteY4" fmla="*/ 1192315 h 1201280"/>
                  <a:gd name="connsiteX0" fmla="*/ 353209 w 665181"/>
                  <a:gd name="connsiteY0" fmla="*/ 1183350 h 1183350"/>
                  <a:gd name="connsiteX1" fmla="*/ 51995 w 665181"/>
                  <a:gd name="connsiteY1" fmla="*/ 268951 h 1183350"/>
                  <a:gd name="connsiteX2" fmla="*/ 353209 w 665181"/>
                  <a:gd name="connsiteY2" fmla="*/ 0 h 1183350"/>
                  <a:gd name="connsiteX3" fmla="*/ 665181 w 665181"/>
                  <a:gd name="connsiteY3" fmla="*/ 268950 h 1183350"/>
                  <a:gd name="connsiteX4" fmla="*/ 353209 w 665181"/>
                  <a:gd name="connsiteY4" fmla="*/ 1183350 h 1183350"/>
                  <a:gd name="connsiteX0" fmla="*/ 320936 w 632908"/>
                  <a:gd name="connsiteY0" fmla="*/ 1188729 h 1194108"/>
                  <a:gd name="connsiteX1" fmla="*/ 51995 w 632908"/>
                  <a:gd name="connsiteY1" fmla="*/ 242057 h 1194108"/>
                  <a:gd name="connsiteX2" fmla="*/ 320936 w 632908"/>
                  <a:gd name="connsiteY2" fmla="*/ 5379 h 1194108"/>
                  <a:gd name="connsiteX3" fmla="*/ 632908 w 632908"/>
                  <a:gd name="connsiteY3" fmla="*/ 274329 h 1194108"/>
                  <a:gd name="connsiteX4" fmla="*/ 320936 w 632908"/>
                  <a:gd name="connsiteY4" fmla="*/ 1188729 h 1194108"/>
                  <a:gd name="connsiteX0" fmla="*/ 342451 w 654423"/>
                  <a:gd name="connsiteY0" fmla="*/ 1185143 h 1186936"/>
                  <a:gd name="connsiteX1" fmla="*/ 51995 w 654423"/>
                  <a:gd name="connsiteY1" fmla="*/ 281502 h 1186936"/>
                  <a:gd name="connsiteX2" fmla="*/ 342451 w 654423"/>
                  <a:gd name="connsiteY2" fmla="*/ 1793 h 1186936"/>
                  <a:gd name="connsiteX3" fmla="*/ 654423 w 654423"/>
                  <a:gd name="connsiteY3" fmla="*/ 270743 h 1186936"/>
                  <a:gd name="connsiteX4" fmla="*/ 342451 w 654423"/>
                  <a:gd name="connsiteY4" fmla="*/ 1185143 h 1186936"/>
                  <a:gd name="connsiteX0" fmla="*/ 299420 w 611392"/>
                  <a:gd name="connsiteY0" fmla="*/ 1185143 h 1186936"/>
                  <a:gd name="connsiteX1" fmla="*/ 8964 w 611392"/>
                  <a:gd name="connsiteY1" fmla="*/ 281502 h 1186936"/>
                  <a:gd name="connsiteX2" fmla="*/ 299420 w 611392"/>
                  <a:gd name="connsiteY2" fmla="*/ 1793 h 1186936"/>
                  <a:gd name="connsiteX3" fmla="*/ 611392 w 611392"/>
                  <a:gd name="connsiteY3" fmla="*/ 270743 h 1186936"/>
                  <a:gd name="connsiteX4" fmla="*/ 299420 w 611392"/>
                  <a:gd name="connsiteY4" fmla="*/ 1185143 h 1186936"/>
                  <a:gd name="connsiteX0" fmla="*/ 299420 w 611392"/>
                  <a:gd name="connsiteY0" fmla="*/ 1192314 h 1201278"/>
                  <a:gd name="connsiteX1" fmla="*/ 8964 w 611392"/>
                  <a:gd name="connsiteY1" fmla="*/ 288673 h 1201278"/>
                  <a:gd name="connsiteX2" fmla="*/ 299420 w 611392"/>
                  <a:gd name="connsiteY2" fmla="*/ 8964 h 1201278"/>
                  <a:gd name="connsiteX3" fmla="*/ 611392 w 611392"/>
                  <a:gd name="connsiteY3" fmla="*/ 342460 h 1201278"/>
                  <a:gd name="connsiteX4" fmla="*/ 299420 w 611392"/>
                  <a:gd name="connsiteY4" fmla="*/ 1192314 h 1201278"/>
                  <a:gd name="connsiteX0" fmla="*/ 299420 w 600634"/>
                  <a:gd name="connsiteY0" fmla="*/ 1183350 h 1183350"/>
                  <a:gd name="connsiteX1" fmla="*/ 8964 w 600634"/>
                  <a:gd name="connsiteY1" fmla="*/ 279709 h 1183350"/>
                  <a:gd name="connsiteX2" fmla="*/ 299420 w 600634"/>
                  <a:gd name="connsiteY2" fmla="*/ 0 h 1183350"/>
                  <a:gd name="connsiteX3" fmla="*/ 600634 w 600634"/>
                  <a:gd name="connsiteY3" fmla="*/ 279708 h 1183350"/>
                  <a:gd name="connsiteX4" fmla="*/ 299420 w 600634"/>
                  <a:gd name="connsiteY4" fmla="*/ 1183350 h 1183350"/>
                  <a:gd name="connsiteX0" fmla="*/ 310177 w 611391"/>
                  <a:gd name="connsiteY0" fmla="*/ 1185143 h 1186936"/>
                  <a:gd name="connsiteX1" fmla="*/ 8964 w 611391"/>
                  <a:gd name="connsiteY1" fmla="*/ 292260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10177 w 611391"/>
                  <a:gd name="connsiteY0" fmla="*/ 1185143 h 1186936"/>
                  <a:gd name="connsiteX1" fmla="*/ 8964 w 611391"/>
                  <a:gd name="connsiteY1" fmla="*/ 270745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42450 w 616770"/>
                  <a:gd name="connsiteY0" fmla="*/ 1195901 h 1197694"/>
                  <a:gd name="connsiteX1" fmla="*/ 8964 w 616770"/>
                  <a:gd name="connsiteY1" fmla="*/ 270745 h 1197694"/>
                  <a:gd name="connsiteX2" fmla="*/ 310177 w 616770"/>
                  <a:gd name="connsiteY2" fmla="*/ 1793 h 1197694"/>
                  <a:gd name="connsiteX3" fmla="*/ 611391 w 616770"/>
                  <a:gd name="connsiteY3" fmla="*/ 281501 h 1197694"/>
                  <a:gd name="connsiteX4" fmla="*/ 342450 w 616770"/>
                  <a:gd name="connsiteY4" fmla="*/ 1195901 h 1197694"/>
                  <a:gd name="connsiteX0" fmla="*/ 331692 w 614977"/>
                  <a:gd name="connsiteY0" fmla="*/ 1163628 h 1165421"/>
                  <a:gd name="connsiteX1" fmla="*/ 8964 w 614977"/>
                  <a:gd name="connsiteY1" fmla="*/ 270745 h 1165421"/>
                  <a:gd name="connsiteX2" fmla="*/ 310177 w 614977"/>
                  <a:gd name="connsiteY2" fmla="*/ 1793 h 1165421"/>
                  <a:gd name="connsiteX3" fmla="*/ 611391 w 614977"/>
                  <a:gd name="connsiteY3" fmla="*/ 281501 h 1165421"/>
                  <a:gd name="connsiteX4" fmla="*/ 331692 w 614977"/>
                  <a:gd name="connsiteY4" fmla="*/ 1163628 h 1165421"/>
                  <a:gd name="connsiteX0" fmla="*/ 331692 w 614977"/>
                  <a:gd name="connsiteY0" fmla="*/ 1120597 h 1122390"/>
                  <a:gd name="connsiteX1" fmla="*/ 8964 w 614977"/>
                  <a:gd name="connsiteY1" fmla="*/ 270745 h 1122390"/>
                  <a:gd name="connsiteX2" fmla="*/ 310177 w 614977"/>
                  <a:gd name="connsiteY2" fmla="*/ 1793 h 1122390"/>
                  <a:gd name="connsiteX3" fmla="*/ 611391 w 614977"/>
                  <a:gd name="connsiteY3" fmla="*/ 281501 h 1122390"/>
                  <a:gd name="connsiteX4" fmla="*/ 331692 w 614977"/>
                  <a:gd name="connsiteY4" fmla="*/ 1120597 h 1122390"/>
                  <a:gd name="connsiteX0" fmla="*/ 310177 w 611391"/>
                  <a:gd name="connsiteY0" fmla="*/ 1120597 h 1122390"/>
                  <a:gd name="connsiteX1" fmla="*/ 8964 w 611391"/>
                  <a:gd name="connsiteY1" fmla="*/ 270745 h 1122390"/>
                  <a:gd name="connsiteX2" fmla="*/ 310177 w 611391"/>
                  <a:gd name="connsiteY2" fmla="*/ 1793 h 1122390"/>
                  <a:gd name="connsiteX3" fmla="*/ 611391 w 611391"/>
                  <a:gd name="connsiteY3" fmla="*/ 281501 h 1122390"/>
                  <a:gd name="connsiteX4" fmla="*/ 310177 w 611391"/>
                  <a:gd name="connsiteY4" fmla="*/ 1120597 h 112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1391" h="1122390">
                    <a:moveTo>
                      <a:pt x="310177" y="1120597"/>
                    </a:moveTo>
                    <a:cubicBezTo>
                      <a:pt x="209773" y="1118804"/>
                      <a:pt x="0" y="476933"/>
                      <a:pt x="8964" y="270745"/>
                    </a:cubicBezTo>
                    <a:cubicBezTo>
                      <a:pt x="7171" y="100414"/>
                      <a:pt x="209773" y="0"/>
                      <a:pt x="310177" y="1793"/>
                    </a:cubicBezTo>
                    <a:cubicBezTo>
                      <a:pt x="410581" y="3586"/>
                      <a:pt x="611391" y="95034"/>
                      <a:pt x="611391" y="281501"/>
                    </a:cubicBezTo>
                    <a:cubicBezTo>
                      <a:pt x="611391" y="467968"/>
                      <a:pt x="410581" y="1122390"/>
                      <a:pt x="310177" y="1120597"/>
                    </a:cubicBezTo>
                    <a:close/>
                  </a:path>
                </a:pathLst>
              </a:custGeom>
              <a:solidFill>
                <a:srgbClr val="E66532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10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95" name="Group 46"/>
            <p:cNvGrpSpPr/>
            <p:nvPr/>
          </p:nvGrpSpPr>
          <p:grpSpPr>
            <a:xfrm flipV="1">
              <a:off x="3930127" y="2371946"/>
              <a:ext cx="450027" cy="1344827"/>
              <a:chOff x="4875008" y="1688950"/>
              <a:chExt cx="613184" cy="1832393"/>
            </a:xfrm>
          </p:grpSpPr>
          <p:sp>
            <p:nvSpPr>
              <p:cNvPr id="199" name="Freeform 198"/>
              <p:cNvSpPr/>
              <p:nvPr/>
            </p:nvSpPr>
            <p:spPr>
              <a:xfrm>
                <a:off x="4875008" y="1688950"/>
                <a:ext cx="611391" cy="905443"/>
              </a:xfrm>
              <a:custGeom>
                <a:avLst/>
                <a:gdLst>
                  <a:gd name="connsiteX0" fmla="*/ 374724 w 744070"/>
                  <a:gd name="connsiteY0" fmla="*/ 1068593 h 1068593"/>
                  <a:gd name="connsiteX1" fmla="*/ 51995 w 744070"/>
                  <a:gd name="connsiteY1" fmla="*/ 154193 h 1068593"/>
                  <a:gd name="connsiteX2" fmla="*/ 686696 w 744070"/>
                  <a:gd name="connsiteY2" fmla="*/ 154193 h 1068593"/>
                  <a:gd name="connsiteX3" fmla="*/ 374724 w 744070"/>
                  <a:gd name="connsiteY3" fmla="*/ 1068593 h 1068593"/>
                  <a:gd name="connsiteX0" fmla="*/ 374724 w 686696"/>
                  <a:gd name="connsiteY0" fmla="*/ 1183350 h 1183350"/>
                  <a:gd name="connsiteX1" fmla="*/ 51995 w 686696"/>
                  <a:gd name="connsiteY1" fmla="*/ 268950 h 1183350"/>
                  <a:gd name="connsiteX2" fmla="*/ 374724 w 686696"/>
                  <a:gd name="connsiteY2" fmla="*/ 0 h 1183350"/>
                  <a:gd name="connsiteX3" fmla="*/ 686696 w 686696"/>
                  <a:gd name="connsiteY3" fmla="*/ 268950 h 1183350"/>
                  <a:gd name="connsiteX4" fmla="*/ 374724 w 686696"/>
                  <a:gd name="connsiteY4" fmla="*/ 1183350 h 1183350"/>
                  <a:gd name="connsiteX0" fmla="*/ 353209 w 665181"/>
                  <a:gd name="connsiteY0" fmla="*/ 1192315 h 1201280"/>
                  <a:gd name="connsiteX1" fmla="*/ 51995 w 665181"/>
                  <a:gd name="connsiteY1" fmla="*/ 224127 h 1201280"/>
                  <a:gd name="connsiteX2" fmla="*/ 353209 w 665181"/>
                  <a:gd name="connsiteY2" fmla="*/ 8965 h 1201280"/>
                  <a:gd name="connsiteX3" fmla="*/ 665181 w 665181"/>
                  <a:gd name="connsiteY3" fmla="*/ 277915 h 1201280"/>
                  <a:gd name="connsiteX4" fmla="*/ 353209 w 665181"/>
                  <a:gd name="connsiteY4" fmla="*/ 1192315 h 1201280"/>
                  <a:gd name="connsiteX0" fmla="*/ 353209 w 665181"/>
                  <a:gd name="connsiteY0" fmla="*/ 1183350 h 1183350"/>
                  <a:gd name="connsiteX1" fmla="*/ 51995 w 665181"/>
                  <a:gd name="connsiteY1" fmla="*/ 268951 h 1183350"/>
                  <a:gd name="connsiteX2" fmla="*/ 353209 w 665181"/>
                  <a:gd name="connsiteY2" fmla="*/ 0 h 1183350"/>
                  <a:gd name="connsiteX3" fmla="*/ 665181 w 665181"/>
                  <a:gd name="connsiteY3" fmla="*/ 268950 h 1183350"/>
                  <a:gd name="connsiteX4" fmla="*/ 353209 w 665181"/>
                  <a:gd name="connsiteY4" fmla="*/ 1183350 h 1183350"/>
                  <a:gd name="connsiteX0" fmla="*/ 320936 w 632908"/>
                  <a:gd name="connsiteY0" fmla="*/ 1188729 h 1194108"/>
                  <a:gd name="connsiteX1" fmla="*/ 51995 w 632908"/>
                  <a:gd name="connsiteY1" fmla="*/ 242057 h 1194108"/>
                  <a:gd name="connsiteX2" fmla="*/ 320936 w 632908"/>
                  <a:gd name="connsiteY2" fmla="*/ 5379 h 1194108"/>
                  <a:gd name="connsiteX3" fmla="*/ 632908 w 632908"/>
                  <a:gd name="connsiteY3" fmla="*/ 274329 h 1194108"/>
                  <a:gd name="connsiteX4" fmla="*/ 320936 w 632908"/>
                  <a:gd name="connsiteY4" fmla="*/ 1188729 h 1194108"/>
                  <a:gd name="connsiteX0" fmla="*/ 342451 w 654423"/>
                  <a:gd name="connsiteY0" fmla="*/ 1185143 h 1186936"/>
                  <a:gd name="connsiteX1" fmla="*/ 51995 w 654423"/>
                  <a:gd name="connsiteY1" fmla="*/ 281502 h 1186936"/>
                  <a:gd name="connsiteX2" fmla="*/ 342451 w 654423"/>
                  <a:gd name="connsiteY2" fmla="*/ 1793 h 1186936"/>
                  <a:gd name="connsiteX3" fmla="*/ 654423 w 654423"/>
                  <a:gd name="connsiteY3" fmla="*/ 270743 h 1186936"/>
                  <a:gd name="connsiteX4" fmla="*/ 342451 w 654423"/>
                  <a:gd name="connsiteY4" fmla="*/ 1185143 h 1186936"/>
                  <a:gd name="connsiteX0" fmla="*/ 299420 w 611392"/>
                  <a:gd name="connsiteY0" fmla="*/ 1185143 h 1186936"/>
                  <a:gd name="connsiteX1" fmla="*/ 8964 w 611392"/>
                  <a:gd name="connsiteY1" fmla="*/ 281502 h 1186936"/>
                  <a:gd name="connsiteX2" fmla="*/ 299420 w 611392"/>
                  <a:gd name="connsiteY2" fmla="*/ 1793 h 1186936"/>
                  <a:gd name="connsiteX3" fmla="*/ 611392 w 611392"/>
                  <a:gd name="connsiteY3" fmla="*/ 270743 h 1186936"/>
                  <a:gd name="connsiteX4" fmla="*/ 299420 w 611392"/>
                  <a:gd name="connsiteY4" fmla="*/ 1185143 h 1186936"/>
                  <a:gd name="connsiteX0" fmla="*/ 299420 w 611392"/>
                  <a:gd name="connsiteY0" fmla="*/ 1192314 h 1201278"/>
                  <a:gd name="connsiteX1" fmla="*/ 8964 w 611392"/>
                  <a:gd name="connsiteY1" fmla="*/ 288673 h 1201278"/>
                  <a:gd name="connsiteX2" fmla="*/ 299420 w 611392"/>
                  <a:gd name="connsiteY2" fmla="*/ 8964 h 1201278"/>
                  <a:gd name="connsiteX3" fmla="*/ 611392 w 611392"/>
                  <a:gd name="connsiteY3" fmla="*/ 342460 h 1201278"/>
                  <a:gd name="connsiteX4" fmla="*/ 299420 w 611392"/>
                  <a:gd name="connsiteY4" fmla="*/ 1192314 h 1201278"/>
                  <a:gd name="connsiteX0" fmla="*/ 299420 w 600634"/>
                  <a:gd name="connsiteY0" fmla="*/ 1183350 h 1183350"/>
                  <a:gd name="connsiteX1" fmla="*/ 8964 w 600634"/>
                  <a:gd name="connsiteY1" fmla="*/ 279709 h 1183350"/>
                  <a:gd name="connsiteX2" fmla="*/ 299420 w 600634"/>
                  <a:gd name="connsiteY2" fmla="*/ 0 h 1183350"/>
                  <a:gd name="connsiteX3" fmla="*/ 600634 w 600634"/>
                  <a:gd name="connsiteY3" fmla="*/ 279708 h 1183350"/>
                  <a:gd name="connsiteX4" fmla="*/ 299420 w 600634"/>
                  <a:gd name="connsiteY4" fmla="*/ 1183350 h 1183350"/>
                  <a:gd name="connsiteX0" fmla="*/ 310177 w 611391"/>
                  <a:gd name="connsiteY0" fmla="*/ 1185143 h 1186936"/>
                  <a:gd name="connsiteX1" fmla="*/ 8964 w 611391"/>
                  <a:gd name="connsiteY1" fmla="*/ 292260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10177 w 611391"/>
                  <a:gd name="connsiteY0" fmla="*/ 1185143 h 1186936"/>
                  <a:gd name="connsiteX1" fmla="*/ 8964 w 611391"/>
                  <a:gd name="connsiteY1" fmla="*/ 270745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42450 w 616770"/>
                  <a:gd name="connsiteY0" fmla="*/ 1195901 h 1197694"/>
                  <a:gd name="connsiteX1" fmla="*/ 8964 w 616770"/>
                  <a:gd name="connsiteY1" fmla="*/ 270745 h 1197694"/>
                  <a:gd name="connsiteX2" fmla="*/ 310177 w 616770"/>
                  <a:gd name="connsiteY2" fmla="*/ 1793 h 1197694"/>
                  <a:gd name="connsiteX3" fmla="*/ 611391 w 616770"/>
                  <a:gd name="connsiteY3" fmla="*/ 281501 h 1197694"/>
                  <a:gd name="connsiteX4" fmla="*/ 342450 w 616770"/>
                  <a:gd name="connsiteY4" fmla="*/ 1195901 h 1197694"/>
                  <a:gd name="connsiteX0" fmla="*/ 331692 w 614977"/>
                  <a:gd name="connsiteY0" fmla="*/ 1163628 h 1165421"/>
                  <a:gd name="connsiteX1" fmla="*/ 8964 w 614977"/>
                  <a:gd name="connsiteY1" fmla="*/ 270745 h 1165421"/>
                  <a:gd name="connsiteX2" fmla="*/ 310177 w 614977"/>
                  <a:gd name="connsiteY2" fmla="*/ 1793 h 1165421"/>
                  <a:gd name="connsiteX3" fmla="*/ 611391 w 614977"/>
                  <a:gd name="connsiteY3" fmla="*/ 281501 h 1165421"/>
                  <a:gd name="connsiteX4" fmla="*/ 331692 w 614977"/>
                  <a:gd name="connsiteY4" fmla="*/ 1163628 h 1165421"/>
                  <a:gd name="connsiteX0" fmla="*/ 331692 w 614977"/>
                  <a:gd name="connsiteY0" fmla="*/ 1120597 h 1122390"/>
                  <a:gd name="connsiteX1" fmla="*/ 8964 w 614977"/>
                  <a:gd name="connsiteY1" fmla="*/ 270745 h 1122390"/>
                  <a:gd name="connsiteX2" fmla="*/ 310177 w 614977"/>
                  <a:gd name="connsiteY2" fmla="*/ 1793 h 1122390"/>
                  <a:gd name="connsiteX3" fmla="*/ 611391 w 614977"/>
                  <a:gd name="connsiteY3" fmla="*/ 281501 h 1122390"/>
                  <a:gd name="connsiteX4" fmla="*/ 331692 w 614977"/>
                  <a:gd name="connsiteY4" fmla="*/ 1120597 h 1122390"/>
                  <a:gd name="connsiteX0" fmla="*/ 310177 w 611391"/>
                  <a:gd name="connsiteY0" fmla="*/ 1120597 h 1122390"/>
                  <a:gd name="connsiteX1" fmla="*/ 8964 w 611391"/>
                  <a:gd name="connsiteY1" fmla="*/ 270745 h 1122390"/>
                  <a:gd name="connsiteX2" fmla="*/ 310177 w 611391"/>
                  <a:gd name="connsiteY2" fmla="*/ 1793 h 1122390"/>
                  <a:gd name="connsiteX3" fmla="*/ 611391 w 611391"/>
                  <a:gd name="connsiteY3" fmla="*/ 281501 h 1122390"/>
                  <a:gd name="connsiteX4" fmla="*/ 310177 w 611391"/>
                  <a:gd name="connsiteY4" fmla="*/ 1120597 h 112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1391" h="1122390">
                    <a:moveTo>
                      <a:pt x="310177" y="1120597"/>
                    </a:moveTo>
                    <a:cubicBezTo>
                      <a:pt x="209773" y="1118804"/>
                      <a:pt x="0" y="476933"/>
                      <a:pt x="8964" y="270745"/>
                    </a:cubicBezTo>
                    <a:cubicBezTo>
                      <a:pt x="7171" y="100414"/>
                      <a:pt x="209773" y="0"/>
                      <a:pt x="310177" y="1793"/>
                    </a:cubicBezTo>
                    <a:cubicBezTo>
                      <a:pt x="410581" y="3586"/>
                      <a:pt x="611391" y="95034"/>
                      <a:pt x="611391" y="281501"/>
                    </a:cubicBezTo>
                    <a:cubicBezTo>
                      <a:pt x="611391" y="467968"/>
                      <a:pt x="410581" y="1122390"/>
                      <a:pt x="310177" y="1120597"/>
                    </a:cubicBez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100">
                  <a:solidFill>
                    <a:srgbClr val="002060"/>
                  </a:solidFill>
                </a:endParaRPr>
              </a:p>
            </p:txBody>
          </p:sp>
          <p:sp>
            <p:nvSpPr>
              <p:cNvPr id="200" name="Freeform 199"/>
              <p:cNvSpPr/>
              <p:nvPr/>
            </p:nvSpPr>
            <p:spPr>
              <a:xfrm flipV="1">
                <a:off x="4876801" y="2615900"/>
                <a:ext cx="611391" cy="905443"/>
              </a:xfrm>
              <a:custGeom>
                <a:avLst/>
                <a:gdLst>
                  <a:gd name="connsiteX0" fmla="*/ 374724 w 744070"/>
                  <a:gd name="connsiteY0" fmla="*/ 1068593 h 1068593"/>
                  <a:gd name="connsiteX1" fmla="*/ 51995 w 744070"/>
                  <a:gd name="connsiteY1" fmla="*/ 154193 h 1068593"/>
                  <a:gd name="connsiteX2" fmla="*/ 686696 w 744070"/>
                  <a:gd name="connsiteY2" fmla="*/ 154193 h 1068593"/>
                  <a:gd name="connsiteX3" fmla="*/ 374724 w 744070"/>
                  <a:gd name="connsiteY3" fmla="*/ 1068593 h 1068593"/>
                  <a:gd name="connsiteX0" fmla="*/ 374724 w 686696"/>
                  <a:gd name="connsiteY0" fmla="*/ 1183350 h 1183350"/>
                  <a:gd name="connsiteX1" fmla="*/ 51995 w 686696"/>
                  <a:gd name="connsiteY1" fmla="*/ 268950 h 1183350"/>
                  <a:gd name="connsiteX2" fmla="*/ 374724 w 686696"/>
                  <a:gd name="connsiteY2" fmla="*/ 0 h 1183350"/>
                  <a:gd name="connsiteX3" fmla="*/ 686696 w 686696"/>
                  <a:gd name="connsiteY3" fmla="*/ 268950 h 1183350"/>
                  <a:gd name="connsiteX4" fmla="*/ 374724 w 686696"/>
                  <a:gd name="connsiteY4" fmla="*/ 1183350 h 1183350"/>
                  <a:gd name="connsiteX0" fmla="*/ 353209 w 665181"/>
                  <a:gd name="connsiteY0" fmla="*/ 1192315 h 1201280"/>
                  <a:gd name="connsiteX1" fmla="*/ 51995 w 665181"/>
                  <a:gd name="connsiteY1" fmla="*/ 224127 h 1201280"/>
                  <a:gd name="connsiteX2" fmla="*/ 353209 w 665181"/>
                  <a:gd name="connsiteY2" fmla="*/ 8965 h 1201280"/>
                  <a:gd name="connsiteX3" fmla="*/ 665181 w 665181"/>
                  <a:gd name="connsiteY3" fmla="*/ 277915 h 1201280"/>
                  <a:gd name="connsiteX4" fmla="*/ 353209 w 665181"/>
                  <a:gd name="connsiteY4" fmla="*/ 1192315 h 1201280"/>
                  <a:gd name="connsiteX0" fmla="*/ 353209 w 665181"/>
                  <a:gd name="connsiteY0" fmla="*/ 1183350 h 1183350"/>
                  <a:gd name="connsiteX1" fmla="*/ 51995 w 665181"/>
                  <a:gd name="connsiteY1" fmla="*/ 268951 h 1183350"/>
                  <a:gd name="connsiteX2" fmla="*/ 353209 w 665181"/>
                  <a:gd name="connsiteY2" fmla="*/ 0 h 1183350"/>
                  <a:gd name="connsiteX3" fmla="*/ 665181 w 665181"/>
                  <a:gd name="connsiteY3" fmla="*/ 268950 h 1183350"/>
                  <a:gd name="connsiteX4" fmla="*/ 353209 w 665181"/>
                  <a:gd name="connsiteY4" fmla="*/ 1183350 h 1183350"/>
                  <a:gd name="connsiteX0" fmla="*/ 320936 w 632908"/>
                  <a:gd name="connsiteY0" fmla="*/ 1188729 h 1194108"/>
                  <a:gd name="connsiteX1" fmla="*/ 51995 w 632908"/>
                  <a:gd name="connsiteY1" fmla="*/ 242057 h 1194108"/>
                  <a:gd name="connsiteX2" fmla="*/ 320936 w 632908"/>
                  <a:gd name="connsiteY2" fmla="*/ 5379 h 1194108"/>
                  <a:gd name="connsiteX3" fmla="*/ 632908 w 632908"/>
                  <a:gd name="connsiteY3" fmla="*/ 274329 h 1194108"/>
                  <a:gd name="connsiteX4" fmla="*/ 320936 w 632908"/>
                  <a:gd name="connsiteY4" fmla="*/ 1188729 h 1194108"/>
                  <a:gd name="connsiteX0" fmla="*/ 342451 w 654423"/>
                  <a:gd name="connsiteY0" fmla="*/ 1185143 h 1186936"/>
                  <a:gd name="connsiteX1" fmla="*/ 51995 w 654423"/>
                  <a:gd name="connsiteY1" fmla="*/ 281502 h 1186936"/>
                  <a:gd name="connsiteX2" fmla="*/ 342451 w 654423"/>
                  <a:gd name="connsiteY2" fmla="*/ 1793 h 1186936"/>
                  <a:gd name="connsiteX3" fmla="*/ 654423 w 654423"/>
                  <a:gd name="connsiteY3" fmla="*/ 270743 h 1186936"/>
                  <a:gd name="connsiteX4" fmla="*/ 342451 w 654423"/>
                  <a:gd name="connsiteY4" fmla="*/ 1185143 h 1186936"/>
                  <a:gd name="connsiteX0" fmla="*/ 299420 w 611392"/>
                  <a:gd name="connsiteY0" fmla="*/ 1185143 h 1186936"/>
                  <a:gd name="connsiteX1" fmla="*/ 8964 w 611392"/>
                  <a:gd name="connsiteY1" fmla="*/ 281502 h 1186936"/>
                  <a:gd name="connsiteX2" fmla="*/ 299420 w 611392"/>
                  <a:gd name="connsiteY2" fmla="*/ 1793 h 1186936"/>
                  <a:gd name="connsiteX3" fmla="*/ 611392 w 611392"/>
                  <a:gd name="connsiteY3" fmla="*/ 270743 h 1186936"/>
                  <a:gd name="connsiteX4" fmla="*/ 299420 w 611392"/>
                  <a:gd name="connsiteY4" fmla="*/ 1185143 h 1186936"/>
                  <a:gd name="connsiteX0" fmla="*/ 299420 w 611392"/>
                  <a:gd name="connsiteY0" fmla="*/ 1192314 h 1201278"/>
                  <a:gd name="connsiteX1" fmla="*/ 8964 w 611392"/>
                  <a:gd name="connsiteY1" fmla="*/ 288673 h 1201278"/>
                  <a:gd name="connsiteX2" fmla="*/ 299420 w 611392"/>
                  <a:gd name="connsiteY2" fmla="*/ 8964 h 1201278"/>
                  <a:gd name="connsiteX3" fmla="*/ 611392 w 611392"/>
                  <a:gd name="connsiteY3" fmla="*/ 342460 h 1201278"/>
                  <a:gd name="connsiteX4" fmla="*/ 299420 w 611392"/>
                  <a:gd name="connsiteY4" fmla="*/ 1192314 h 1201278"/>
                  <a:gd name="connsiteX0" fmla="*/ 299420 w 600634"/>
                  <a:gd name="connsiteY0" fmla="*/ 1183350 h 1183350"/>
                  <a:gd name="connsiteX1" fmla="*/ 8964 w 600634"/>
                  <a:gd name="connsiteY1" fmla="*/ 279709 h 1183350"/>
                  <a:gd name="connsiteX2" fmla="*/ 299420 w 600634"/>
                  <a:gd name="connsiteY2" fmla="*/ 0 h 1183350"/>
                  <a:gd name="connsiteX3" fmla="*/ 600634 w 600634"/>
                  <a:gd name="connsiteY3" fmla="*/ 279708 h 1183350"/>
                  <a:gd name="connsiteX4" fmla="*/ 299420 w 600634"/>
                  <a:gd name="connsiteY4" fmla="*/ 1183350 h 1183350"/>
                  <a:gd name="connsiteX0" fmla="*/ 310177 w 611391"/>
                  <a:gd name="connsiteY0" fmla="*/ 1185143 h 1186936"/>
                  <a:gd name="connsiteX1" fmla="*/ 8964 w 611391"/>
                  <a:gd name="connsiteY1" fmla="*/ 292260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10177 w 611391"/>
                  <a:gd name="connsiteY0" fmla="*/ 1185143 h 1186936"/>
                  <a:gd name="connsiteX1" fmla="*/ 8964 w 611391"/>
                  <a:gd name="connsiteY1" fmla="*/ 270745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42450 w 616770"/>
                  <a:gd name="connsiteY0" fmla="*/ 1195901 h 1197694"/>
                  <a:gd name="connsiteX1" fmla="*/ 8964 w 616770"/>
                  <a:gd name="connsiteY1" fmla="*/ 270745 h 1197694"/>
                  <a:gd name="connsiteX2" fmla="*/ 310177 w 616770"/>
                  <a:gd name="connsiteY2" fmla="*/ 1793 h 1197694"/>
                  <a:gd name="connsiteX3" fmla="*/ 611391 w 616770"/>
                  <a:gd name="connsiteY3" fmla="*/ 281501 h 1197694"/>
                  <a:gd name="connsiteX4" fmla="*/ 342450 w 616770"/>
                  <a:gd name="connsiteY4" fmla="*/ 1195901 h 1197694"/>
                  <a:gd name="connsiteX0" fmla="*/ 331692 w 614977"/>
                  <a:gd name="connsiteY0" fmla="*/ 1163628 h 1165421"/>
                  <a:gd name="connsiteX1" fmla="*/ 8964 w 614977"/>
                  <a:gd name="connsiteY1" fmla="*/ 270745 h 1165421"/>
                  <a:gd name="connsiteX2" fmla="*/ 310177 w 614977"/>
                  <a:gd name="connsiteY2" fmla="*/ 1793 h 1165421"/>
                  <a:gd name="connsiteX3" fmla="*/ 611391 w 614977"/>
                  <a:gd name="connsiteY3" fmla="*/ 281501 h 1165421"/>
                  <a:gd name="connsiteX4" fmla="*/ 331692 w 614977"/>
                  <a:gd name="connsiteY4" fmla="*/ 1163628 h 1165421"/>
                  <a:gd name="connsiteX0" fmla="*/ 331692 w 614977"/>
                  <a:gd name="connsiteY0" fmla="*/ 1120597 h 1122390"/>
                  <a:gd name="connsiteX1" fmla="*/ 8964 w 614977"/>
                  <a:gd name="connsiteY1" fmla="*/ 270745 h 1122390"/>
                  <a:gd name="connsiteX2" fmla="*/ 310177 w 614977"/>
                  <a:gd name="connsiteY2" fmla="*/ 1793 h 1122390"/>
                  <a:gd name="connsiteX3" fmla="*/ 611391 w 614977"/>
                  <a:gd name="connsiteY3" fmla="*/ 281501 h 1122390"/>
                  <a:gd name="connsiteX4" fmla="*/ 331692 w 614977"/>
                  <a:gd name="connsiteY4" fmla="*/ 1120597 h 1122390"/>
                  <a:gd name="connsiteX0" fmla="*/ 310177 w 611391"/>
                  <a:gd name="connsiteY0" fmla="*/ 1120597 h 1122390"/>
                  <a:gd name="connsiteX1" fmla="*/ 8964 w 611391"/>
                  <a:gd name="connsiteY1" fmla="*/ 270745 h 1122390"/>
                  <a:gd name="connsiteX2" fmla="*/ 310177 w 611391"/>
                  <a:gd name="connsiteY2" fmla="*/ 1793 h 1122390"/>
                  <a:gd name="connsiteX3" fmla="*/ 611391 w 611391"/>
                  <a:gd name="connsiteY3" fmla="*/ 281501 h 1122390"/>
                  <a:gd name="connsiteX4" fmla="*/ 310177 w 611391"/>
                  <a:gd name="connsiteY4" fmla="*/ 1120597 h 112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1391" h="1122390">
                    <a:moveTo>
                      <a:pt x="310177" y="1120597"/>
                    </a:moveTo>
                    <a:cubicBezTo>
                      <a:pt x="209773" y="1118804"/>
                      <a:pt x="0" y="476933"/>
                      <a:pt x="8964" y="270745"/>
                    </a:cubicBezTo>
                    <a:cubicBezTo>
                      <a:pt x="7171" y="100414"/>
                      <a:pt x="209773" y="0"/>
                      <a:pt x="310177" y="1793"/>
                    </a:cubicBezTo>
                    <a:cubicBezTo>
                      <a:pt x="410581" y="3586"/>
                      <a:pt x="611391" y="95034"/>
                      <a:pt x="611391" y="281501"/>
                    </a:cubicBezTo>
                    <a:cubicBezTo>
                      <a:pt x="611391" y="467968"/>
                      <a:pt x="410581" y="1122390"/>
                      <a:pt x="310177" y="1120597"/>
                    </a:cubicBezTo>
                    <a:close/>
                  </a:path>
                </a:pathLst>
              </a:custGeom>
              <a:solidFill>
                <a:srgbClr val="FF66CC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10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96" name="Oval 195"/>
            <p:cNvSpPr/>
            <p:nvPr/>
          </p:nvSpPr>
          <p:spPr>
            <a:xfrm>
              <a:off x="4014393" y="2906356"/>
              <a:ext cx="258184" cy="2581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th-TH" sz="1050" b="1">
                <a:solidFill>
                  <a:srgbClr val="C00000"/>
                </a:solidFill>
                <a:latin typeface="Arial" pitchFamily="34" charset="0"/>
              </a:endParaRPr>
            </a:p>
          </p:txBody>
        </p:sp>
        <p:sp>
          <p:nvSpPr>
            <p:cNvPr id="197" name="Oval 196"/>
            <p:cNvSpPr/>
            <p:nvPr/>
          </p:nvSpPr>
          <p:spPr>
            <a:xfrm>
              <a:off x="5210286" y="2897391"/>
              <a:ext cx="258184" cy="2581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</a:t>
              </a:r>
              <a:endParaRPr lang="th-TH" sz="1050" b="1">
                <a:solidFill>
                  <a:srgbClr val="002060"/>
                </a:solidFill>
                <a:latin typeface="Arial" pitchFamily="34" charset="0"/>
              </a:endParaRPr>
            </a:p>
          </p:txBody>
        </p:sp>
        <p:sp>
          <p:nvSpPr>
            <p:cNvPr id="198" name="Oval 197"/>
            <p:cNvSpPr/>
            <p:nvPr/>
          </p:nvSpPr>
          <p:spPr>
            <a:xfrm>
              <a:off x="6373904" y="2909942"/>
              <a:ext cx="258184" cy="2581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th-TH" sz="1050" b="1">
                <a:solidFill>
                  <a:srgbClr val="C00000"/>
                </a:solidFill>
                <a:latin typeface="Arial" pitchFamily="34" charset="0"/>
              </a:endParaRPr>
            </a:p>
          </p:txBody>
        </p:sp>
      </p:grpSp>
      <p:cxnSp>
        <p:nvCxnSpPr>
          <p:cNvPr id="120" name="Straight Connector 119"/>
          <p:cNvCxnSpPr/>
          <p:nvPr/>
        </p:nvCxnSpPr>
        <p:spPr>
          <a:xfrm>
            <a:off x="4371878" y="3033656"/>
            <a:ext cx="3141233" cy="0"/>
          </a:xfrm>
          <a:prstGeom prst="line">
            <a:avLst/>
          </a:prstGeom>
          <a:ln w="28575">
            <a:solidFill>
              <a:srgbClr val="009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888709" y="2097740"/>
            <a:ext cx="0" cy="1850316"/>
          </a:xfrm>
          <a:prstGeom prst="line">
            <a:avLst/>
          </a:prstGeom>
          <a:ln w="28575">
            <a:solidFill>
              <a:srgbClr val="009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1137683" y="1063255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smtClean="0"/>
              <a:t>Side view</a:t>
            </a:r>
            <a:endParaRPr lang="th-TH" b="1" i="1"/>
          </a:p>
        </p:txBody>
      </p:sp>
      <p:sp>
        <p:nvSpPr>
          <p:cNvPr id="137" name="TextBox 136"/>
          <p:cNvSpPr txBox="1"/>
          <p:nvPr/>
        </p:nvSpPr>
        <p:spPr>
          <a:xfrm>
            <a:off x="5309214" y="843517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smtClean="0"/>
              <a:t>Top view</a:t>
            </a:r>
            <a:endParaRPr lang="th-TH" b="1" i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E2F4C-2A4F-4601-A6E9-AC6F28079A0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grpSp>
        <p:nvGrpSpPr>
          <p:cNvPr id="3" name="Group 12"/>
          <p:cNvGrpSpPr/>
          <p:nvPr/>
        </p:nvGrpSpPr>
        <p:grpSpPr>
          <a:xfrm flipV="1">
            <a:off x="1948928" y="2510003"/>
            <a:ext cx="450027" cy="1344827"/>
            <a:chOff x="4875008" y="1688950"/>
            <a:chExt cx="613184" cy="1832393"/>
          </a:xfrm>
        </p:grpSpPr>
        <p:sp>
          <p:nvSpPr>
            <p:cNvPr id="11" name="Freeform 10"/>
            <p:cNvSpPr/>
            <p:nvPr/>
          </p:nvSpPr>
          <p:spPr>
            <a:xfrm>
              <a:off x="4875008" y="1688950"/>
              <a:ext cx="611391" cy="905443"/>
            </a:xfrm>
            <a:custGeom>
              <a:avLst/>
              <a:gdLst>
                <a:gd name="connsiteX0" fmla="*/ 374724 w 744070"/>
                <a:gd name="connsiteY0" fmla="*/ 1068593 h 1068593"/>
                <a:gd name="connsiteX1" fmla="*/ 51995 w 744070"/>
                <a:gd name="connsiteY1" fmla="*/ 154193 h 1068593"/>
                <a:gd name="connsiteX2" fmla="*/ 686696 w 744070"/>
                <a:gd name="connsiteY2" fmla="*/ 154193 h 1068593"/>
                <a:gd name="connsiteX3" fmla="*/ 374724 w 744070"/>
                <a:gd name="connsiteY3" fmla="*/ 1068593 h 1068593"/>
                <a:gd name="connsiteX0" fmla="*/ 374724 w 686696"/>
                <a:gd name="connsiteY0" fmla="*/ 1183350 h 1183350"/>
                <a:gd name="connsiteX1" fmla="*/ 51995 w 686696"/>
                <a:gd name="connsiteY1" fmla="*/ 268950 h 1183350"/>
                <a:gd name="connsiteX2" fmla="*/ 374724 w 686696"/>
                <a:gd name="connsiteY2" fmla="*/ 0 h 1183350"/>
                <a:gd name="connsiteX3" fmla="*/ 686696 w 686696"/>
                <a:gd name="connsiteY3" fmla="*/ 268950 h 1183350"/>
                <a:gd name="connsiteX4" fmla="*/ 374724 w 686696"/>
                <a:gd name="connsiteY4" fmla="*/ 1183350 h 1183350"/>
                <a:gd name="connsiteX0" fmla="*/ 353209 w 665181"/>
                <a:gd name="connsiteY0" fmla="*/ 1192315 h 1201280"/>
                <a:gd name="connsiteX1" fmla="*/ 51995 w 665181"/>
                <a:gd name="connsiteY1" fmla="*/ 224127 h 1201280"/>
                <a:gd name="connsiteX2" fmla="*/ 353209 w 665181"/>
                <a:gd name="connsiteY2" fmla="*/ 8965 h 1201280"/>
                <a:gd name="connsiteX3" fmla="*/ 665181 w 665181"/>
                <a:gd name="connsiteY3" fmla="*/ 277915 h 1201280"/>
                <a:gd name="connsiteX4" fmla="*/ 353209 w 665181"/>
                <a:gd name="connsiteY4" fmla="*/ 1192315 h 1201280"/>
                <a:gd name="connsiteX0" fmla="*/ 353209 w 665181"/>
                <a:gd name="connsiteY0" fmla="*/ 1183350 h 1183350"/>
                <a:gd name="connsiteX1" fmla="*/ 51995 w 665181"/>
                <a:gd name="connsiteY1" fmla="*/ 268951 h 1183350"/>
                <a:gd name="connsiteX2" fmla="*/ 353209 w 665181"/>
                <a:gd name="connsiteY2" fmla="*/ 0 h 1183350"/>
                <a:gd name="connsiteX3" fmla="*/ 665181 w 665181"/>
                <a:gd name="connsiteY3" fmla="*/ 268950 h 1183350"/>
                <a:gd name="connsiteX4" fmla="*/ 353209 w 665181"/>
                <a:gd name="connsiteY4" fmla="*/ 1183350 h 1183350"/>
                <a:gd name="connsiteX0" fmla="*/ 320936 w 632908"/>
                <a:gd name="connsiteY0" fmla="*/ 1188729 h 1194108"/>
                <a:gd name="connsiteX1" fmla="*/ 51995 w 632908"/>
                <a:gd name="connsiteY1" fmla="*/ 242057 h 1194108"/>
                <a:gd name="connsiteX2" fmla="*/ 320936 w 632908"/>
                <a:gd name="connsiteY2" fmla="*/ 5379 h 1194108"/>
                <a:gd name="connsiteX3" fmla="*/ 632908 w 632908"/>
                <a:gd name="connsiteY3" fmla="*/ 274329 h 1194108"/>
                <a:gd name="connsiteX4" fmla="*/ 320936 w 632908"/>
                <a:gd name="connsiteY4" fmla="*/ 1188729 h 1194108"/>
                <a:gd name="connsiteX0" fmla="*/ 342451 w 654423"/>
                <a:gd name="connsiteY0" fmla="*/ 1185143 h 1186936"/>
                <a:gd name="connsiteX1" fmla="*/ 51995 w 654423"/>
                <a:gd name="connsiteY1" fmla="*/ 281502 h 1186936"/>
                <a:gd name="connsiteX2" fmla="*/ 342451 w 654423"/>
                <a:gd name="connsiteY2" fmla="*/ 1793 h 1186936"/>
                <a:gd name="connsiteX3" fmla="*/ 654423 w 654423"/>
                <a:gd name="connsiteY3" fmla="*/ 270743 h 1186936"/>
                <a:gd name="connsiteX4" fmla="*/ 342451 w 654423"/>
                <a:gd name="connsiteY4" fmla="*/ 1185143 h 1186936"/>
                <a:gd name="connsiteX0" fmla="*/ 299420 w 611392"/>
                <a:gd name="connsiteY0" fmla="*/ 1185143 h 1186936"/>
                <a:gd name="connsiteX1" fmla="*/ 8964 w 611392"/>
                <a:gd name="connsiteY1" fmla="*/ 281502 h 1186936"/>
                <a:gd name="connsiteX2" fmla="*/ 299420 w 611392"/>
                <a:gd name="connsiteY2" fmla="*/ 1793 h 1186936"/>
                <a:gd name="connsiteX3" fmla="*/ 611392 w 611392"/>
                <a:gd name="connsiteY3" fmla="*/ 270743 h 1186936"/>
                <a:gd name="connsiteX4" fmla="*/ 299420 w 611392"/>
                <a:gd name="connsiteY4" fmla="*/ 1185143 h 1186936"/>
                <a:gd name="connsiteX0" fmla="*/ 299420 w 611392"/>
                <a:gd name="connsiteY0" fmla="*/ 1192314 h 1201278"/>
                <a:gd name="connsiteX1" fmla="*/ 8964 w 611392"/>
                <a:gd name="connsiteY1" fmla="*/ 288673 h 1201278"/>
                <a:gd name="connsiteX2" fmla="*/ 299420 w 611392"/>
                <a:gd name="connsiteY2" fmla="*/ 8964 h 1201278"/>
                <a:gd name="connsiteX3" fmla="*/ 611392 w 611392"/>
                <a:gd name="connsiteY3" fmla="*/ 342460 h 1201278"/>
                <a:gd name="connsiteX4" fmla="*/ 299420 w 611392"/>
                <a:gd name="connsiteY4" fmla="*/ 1192314 h 1201278"/>
                <a:gd name="connsiteX0" fmla="*/ 299420 w 600634"/>
                <a:gd name="connsiteY0" fmla="*/ 1183350 h 1183350"/>
                <a:gd name="connsiteX1" fmla="*/ 8964 w 600634"/>
                <a:gd name="connsiteY1" fmla="*/ 279709 h 1183350"/>
                <a:gd name="connsiteX2" fmla="*/ 299420 w 600634"/>
                <a:gd name="connsiteY2" fmla="*/ 0 h 1183350"/>
                <a:gd name="connsiteX3" fmla="*/ 600634 w 600634"/>
                <a:gd name="connsiteY3" fmla="*/ 279708 h 1183350"/>
                <a:gd name="connsiteX4" fmla="*/ 299420 w 600634"/>
                <a:gd name="connsiteY4" fmla="*/ 1183350 h 1183350"/>
                <a:gd name="connsiteX0" fmla="*/ 310177 w 611391"/>
                <a:gd name="connsiteY0" fmla="*/ 1185143 h 1186936"/>
                <a:gd name="connsiteX1" fmla="*/ 8964 w 611391"/>
                <a:gd name="connsiteY1" fmla="*/ 292260 h 1186936"/>
                <a:gd name="connsiteX2" fmla="*/ 310177 w 611391"/>
                <a:gd name="connsiteY2" fmla="*/ 1793 h 1186936"/>
                <a:gd name="connsiteX3" fmla="*/ 611391 w 611391"/>
                <a:gd name="connsiteY3" fmla="*/ 281501 h 1186936"/>
                <a:gd name="connsiteX4" fmla="*/ 310177 w 611391"/>
                <a:gd name="connsiteY4" fmla="*/ 1185143 h 1186936"/>
                <a:gd name="connsiteX0" fmla="*/ 310177 w 611391"/>
                <a:gd name="connsiteY0" fmla="*/ 1185143 h 1186936"/>
                <a:gd name="connsiteX1" fmla="*/ 8964 w 611391"/>
                <a:gd name="connsiteY1" fmla="*/ 270745 h 1186936"/>
                <a:gd name="connsiteX2" fmla="*/ 310177 w 611391"/>
                <a:gd name="connsiteY2" fmla="*/ 1793 h 1186936"/>
                <a:gd name="connsiteX3" fmla="*/ 611391 w 611391"/>
                <a:gd name="connsiteY3" fmla="*/ 281501 h 1186936"/>
                <a:gd name="connsiteX4" fmla="*/ 310177 w 611391"/>
                <a:gd name="connsiteY4" fmla="*/ 1185143 h 1186936"/>
                <a:gd name="connsiteX0" fmla="*/ 342450 w 616770"/>
                <a:gd name="connsiteY0" fmla="*/ 1195901 h 1197694"/>
                <a:gd name="connsiteX1" fmla="*/ 8964 w 616770"/>
                <a:gd name="connsiteY1" fmla="*/ 270745 h 1197694"/>
                <a:gd name="connsiteX2" fmla="*/ 310177 w 616770"/>
                <a:gd name="connsiteY2" fmla="*/ 1793 h 1197694"/>
                <a:gd name="connsiteX3" fmla="*/ 611391 w 616770"/>
                <a:gd name="connsiteY3" fmla="*/ 281501 h 1197694"/>
                <a:gd name="connsiteX4" fmla="*/ 342450 w 616770"/>
                <a:gd name="connsiteY4" fmla="*/ 1195901 h 1197694"/>
                <a:gd name="connsiteX0" fmla="*/ 331692 w 614977"/>
                <a:gd name="connsiteY0" fmla="*/ 1163628 h 1165421"/>
                <a:gd name="connsiteX1" fmla="*/ 8964 w 614977"/>
                <a:gd name="connsiteY1" fmla="*/ 270745 h 1165421"/>
                <a:gd name="connsiteX2" fmla="*/ 310177 w 614977"/>
                <a:gd name="connsiteY2" fmla="*/ 1793 h 1165421"/>
                <a:gd name="connsiteX3" fmla="*/ 611391 w 614977"/>
                <a:gd name="connsiteY3" fmla="*/ 281501 h 1165421"/>
                <a:gd name="connsiteX4" fmla="*/ 331692 w 614977"/>
                <a:gd name="connsiteY4" fmla="*/ 1163628 h 1165421"/>
                <a:gd name="connsiteX0" fmla="*/ 331692 w 614977"/>
                <a:gd name="connsiteY0" fmla="*/ 1120597 h 1122390"/>
                <a:gd name="connsiteX1" fmla="*/ 8964 w 614977"/>
                <a:gd name="connsiteY1" fmla="*/ 270745 h 1122390"/>
                <a:gd name="connsiteX2" fmla="*/ 310177 w 614977"/>
                <a:gd name="connsiteY2" fmla="*/ 1793 h 1122390"/>
                <a:gd name="connsiteX3" fmla="*/ 611391 w 614977"/>
                <a:gd name="connsiteY3" fmla="*/ 281501 h 1122390"/>
                <a:gd name="connsiteX4" fmla="*/ 331692 w 614977"/>
                <a:gd name="connsiteY4" fmla="*/ 1120597 h 1122390"/>
                <a:gd name="connsiteX0" fmla="*/ 310177 w 611391"/>
                <a:gd name="connsiteY0" fmla="*/ 1120597 h 1122390"/>
                <a:gd name="connsiteX1" fmla="*/ 8964 w 611391"/>
                <a:gd name="connsiteY1" fmla="*/ 270745 h 1122390"/>
                <a:gd name="connsiteX2" fmla="*/ 310177 w 611391"/>
                <a:gd name="connsiteY2" fmla="*/ 1793 h 1122390"/>
                <a:gd name="connsiteX3" fmla="*/ 611391 w 611391"/>
                <a:gd name="connsiteY3" fmla="*/ 281501 h 1122390"/>
                <a:gd name="connsiteX4" fmla="*/ 310177 w 611391"/>
                <a:gd name="connsiteY4" fmla="*/ 1120597 h 112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91" h="1122390">
                  <a:moveTo>
                    <a:pt x="310177" y="1120597"/>
                  </a:moveTo>
                  <a:cubicBezTo>
                    <a:pt x="209773" y="1118804"/>
                    <a:pt x="0" y="476933"/>
                    <a:pt x="8964" y="270745"/>
                  </a:cubicBezTo>
                  <a:cubicBezTo>
                    <a:pt x="7171" y="100414"/>
                    <a:pt x="209773" y="0"/>
                    <a:pt x="310177" y="1793"/>
                  </a:cubicBezTo>
                  <a:cubicBezTo>
                    <a:pt x="410581" y="3586"/>
                    <a:pt x="611391" y="95034"/>
                    <a:pt x="611391" y="281501"/>
                  </a:cubicBezTo>
                  <a:cubicBezTo>
                    <a:pt x="611391" y="467968"/>
                    <a:pt x="410581" y="1122390"/>
                    <a:pt x="310177" y="1120597"/>
                  </a:cubicBez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Freeform 11"/>
            <p:cNvSpPr/>
            <p:nvPr/>
          </p:nvSpPr>
          <p:spPr>
            <a:xfrm flipV="1">
              <a:off x="4876801" y="2615900"/>
              <a:ext cx="611391" cy="905443"/>
            </a:xfrm>
            <a:custGeom>
              <a:avLst/>
              <a:gdLst>
                <a:gd name="connsiteX0" fmla="*/ 374724 w 744070"/>
                <a:gd name="connsiteY0" fmla="*/ 1068593 h 1068593"/>
                <a:gd name="connsiteX1" fmla="*/ 51995 w 744070"/>
                <a:gd name="connsiteY1" fmla="*/ 154193 h 1068593"/>
                <a:gd name="connsiteX2" fmla="*/ 686696 w 744070"/>
                <a:gd name="connsiteY2" fmla="*/ 154193 h 1068593"/>
                <a:gd name="connsiteX3" fmla="*/ 374724 w 744070"/>
                <a:gd name="connsiteY3" fmla="*/ 1068593 h 1068593"/>
                <a:gd name="connsiteX0" fmla="*/ 374724 w 686696"/>
                <a:gd name="connsiteY0" fmla="*/ 1183350 h 1183350"/>
                <a:gd name="connsiteX1" fmla="*/ 51995 w 686696"/>
                <a:gd name="connsiteY1" fmla="*/ 268950 h 1183350"/>
                <a:gd name="connsiteX2" fmla="*/ 374724 w 686696"/>
                <a:gd name="connsiteY2" fmla="*/ 0 h 1183350"/>
                <a:gd name="connsiteX3" fmla="*/ 686696 w 686696"/>
                <a:gd name="connsiteY3" fmla="*/ 268950 h 1183350"/>
                <a:gd name="connsiteX4" fmla="*/ 374724 w 686696"/>
                <a:gd name="connsiteY4" fmla="*/ 1183350 h 1183350"/>
                <a:gd name="connsiteX0" fmla="*/ 353209 w 665181"/>
                <a:gd name="connsiteY0" fmla="*/ 1192315 h 1201280"/>
                <a:gd name="connsiteX1" fmla="*/ 51995 w 665181"/>
                <a:gd name="connsiteY1" fmla="*/ 224127 h 1201280"/>
                <a:gd name="connsiteX2" fmla="*/ 353209 w 665181"/>
                <a:gd name="connsiteY2" fmla="*/ 8965 h 1201280"/>
                <a:gd name="connsiteX3" fmla="*/ 665181 w 665181"/>
                <a:gd name="connsiteY3" fmla="*/ 277915 h 1201280"/>
                <a:gd name="connsiteX4" fmla="*/ 353209 w 665181"/>
                <a:gd name="connsiteY4" fmla="*/ 1192315 h 1201280"/>
                <a:gd name="connsiteX0" fmla="*/ 353209 w 665181"/>
                <a:gd name="connsiteY0" fmla="*/ 1183350 h 1183350"/>
                <a:gd name="connsiteX1" fmla="*/ 51995 w 665181"/>
                <a:gd name="connsiteY1" fmla="*/ 268951 h 1183350"/>
                <a:gd name="connsiteX2" fmla="*/ 353209 w 665181"/>
                <a:gd name="connsiteY2" fmla="*/ 0 h 1183350"/>
                <a:gd name="connsiteX3" fmla="*/ 665181 w 665181"/>
                <a:gd name="connsiteY3" fmla="*/ 268950 h 1183350"/>
                <a:gd name="connsiteX4" fmla="*/ 353209 w 665181"/>
                <a:gd name="connsiteY4" fmla="*/ 1183350 h 1183350"/>
                <a:gd name="connsiteX0" fmla="*/ 320936 w 632908"/>
                <a:gd name="connsiteY0" fmla="*/ 1188729 h 1194108"/>
                <a:gd name="connsiteX1" fmla="*/ 51995 w 632908"/>
                <a:gd name="connsiteY1" fmla="*/ 242057 h 1194108"/>
                <a:gd name="connsiteX2" fmla="*/ 320936 w 632908"/>
                <a:gd name="connsiteY2" fmla="*/ 5379 h 1194108"/>
                <a:gd name="connsiteX3" fmla="*/ 632908 w 632908"/>
                <a:gd name="connsiteY3" fmla="*/ 274329 h 1194108"/>
                <a:gd name="connsiteX4" fmla="*/ 320936 w 632908"/>
                <a:gd name="connsiteY4" fmla="*/ 1188729 h 1194108"/>
                <a:gd name="connsiteX0" fmla="*/ 342451 w 654423"/>
                <a:gd name="connsiteY0" fmla="*/ 1185143 h 1186936"/>
                <a:gd name="connsiteX1" fmla="*/ 51995 w 654423"/>
                <a:gd name="connsiteY1" fmla="*/ 281502 h 1186936"/>
                <a:gd name="connsiteX2" fmla="*/ 342451 w 654423"/>
                <a:gd name="connsiteY2" fmla="*/ 1793 h 1186936"/>
                <a:gd name="connsiteX3" fmla="*/ 654423 w 654423"/>
                <a:gd name="connsiteY3" fmla="*/ 270743 h 1186936"/>
                <a:gd name="connsiteX4" fmla="*/ 342451 w 654423"/>
                <a:gd name="connsiteY4" fmla="*/ 1185143 h 1186936"/>
                <a:gd name="connsiteX0" fmla="*/ 299420 w 611392"/>
                <a:gd name="connsiteY0" fmla="*/ 1185143 h 1186936"/>
                <a:gd name="connsiteX1" fmla="*/ 8964 w 611392"/>
                <a:gd name="connsiteY1" fmla="*/ 281502 h 1186936"/>
                <a:gd name="connsiteX2" fmla="*/ 299420 w 611392"/>
                <a:gd name="connsiteY2" fmla="*/ 1793 h 1186936"/>
                <a:gd name="connsiteX3" fmla="*/ 611392 w 611392"/>
                <a:gd name="connsiteY3" fmla="*/ 270743 h 1186936"/>
                <a:gd name="connsiteX4" fmla="*/ 299420 w 611392"/>
                <a:gd name="connsiteY4" fmla="*/ 1185143 h 1186936"/>
                <a:gd name="connsiteX0" fmla="*/ 299420 w 611392"/>
                <a:gd name="connsiteY0" fmla="*/ 1192314 h 1201278"/>
                <a:gd name="connsiteX1" fmla="*/ 8964 w 611392"/>
                <a:gd name="connsiteY1" fmla="*/ 288673 h 1201278"/>
                <a:gd name="connsiteX2" fmla="*/ 299420 w 611392"/>
                <a:gd name="connsiteY2" fmla="*/ 8964 h 1201278"/>
                <a:gd name="connsiteX3" fmla="*/ 611392 w 611392"/>
                <a:gd name="connsiteY3" fmla="*/ 342460 h 1201278"/>
                <a:gd name="connsiteX4" fmla="*/ 299420 w 611392"/>
                <a:gd name="connsiteY4" fmla="*/ 1192314 h 1201278"/>
                <a:gd name="connsiteX0" fmla="*/ 299420 w 600634"/>
                <a:gd name="connsiteY0" fmla="*/ 1183350 h 1183350"/>
                <a:gd name="connsiteX1" fmla="*/ 8964 w 600634"/>
                <a:gd name="connsiteY1" fmla="*/ 279709 h 1183350"/>
                <a:gd name="connsiteX2" fmla="*/ 299420 w 600634"/>
                <a:gd name="connsiteY2" fmla="*/ 0 h 1183350"/>
                <a:gd name="connsiteX3" fmla="*/ 600634 w 600634"/>
                <a:gd name="connsiteY3" fmla="*/ 279708 h 1183350"/>
                <a:gd name="connsiteX4" fmla="*/ 299420 w 600634"/>
                <a:gd name="connsiteY4" fmla="*/ 1183350 h 1183350"/>
                <a:gd name="connsiteX0" fmla="*/ 310177 w 611391"/>
                <a:gd name="connsiteY0" fmla="*/ 1185143 h 1186936"/>
                <a:gd name="connsiteX1" fmla="*/ 8964 w 611391"/>
                <a:gd name="connsiteY1" fmla="*/ 292260 h 1186936"/>
                <a:gd name="connsiteX2" fmla="*/ 310177 w 611391"/>
                <a:gd name="connsiteY2" fmla="*/ 1793 h 1186936"/>
                <a:gd name="connsiteX3" fmla="*/ 611391 w 611391"/>
                <a:gd name="connsiteY3" fmla="*/ 281501 h 1186936"/>
                <a:gd name="connsiteX4" fmla="*/ 310177 w 611391"/>
                <a:gd name="connsiteY4" fmla="*/ 1185143 h 1186936"/>
                <a:gd name="connsiteX0" fmla="*/ 310177 w 611391"/>
                <a:gd name="connsiteY0" fmla="*/ 1185143 h 1186936"/>
                <a:gd name="connsiteX1" fmla="*/ 8964 w 611391"/>
                <a:gd name="connsiteY1" fmla="*/ 270745 h 1186936"/>
                <a:gd name="connsiteX2" fmla="*/ 310177 w 611391"/>
                <a:gd name="connsiteY2" fmla="*/ 1793 h 1186936"/>
                <a:gd name="connsiteX3" fmla="*/ 611391 w 611391"/>
                <a:gd name="connsiteY3" fmla="*/ 281501 h 1186936"/>
                <a:gd name="connsiteX4" fmla="*/ 310177 w 611391"/>
                <a:gd name="connsiteY4" fmla="*/ 1185143 h 1186936"/>
                <a:gd name="connsiteX0" fmla="*/ 342450 w 616770"/>
                <a:gd name="connsiteY0" fmla="*/ 1195901 h 1197694"/>
                <a:gd name="connsiteX1" fmla="*/ 8964 w 616770"/>
                <a:gd name="connsiteY1" fmla="*/ 270745 h 1197694"/>
                <a:gd name="connsiteX2" fmla="*/ 310177 w 616770"/>
                <a:gd name="connsiteY2" fmla="*/ 1793 h 1197694"/>
                <a:gd name="connsiteX3" fmla="*/ 611391 w 616770"/>
                <a:gd name="connsiteY3" fmla="*/ 281501 h 1197694"/>
                <a:gd name="connsiteX4" fmla="*/ 342450 w 616770"/>
                <a:gd name="connsiteY4" fmla="*/ 1195901 h 1197694"/>
                <a:gd name="connsiteX0" fmla="*/ 331692 w 614977"/>
                <a:gd name="connsiteY0" fmla="*/ 1163628 h 1165421"/>
                <a:gd name="connsiteX1" fmla="*/ 8964 w 614977"/>
                <a:gd name="connsiteY1" fmla="*/ 270745 h 1165421"/>
                <a:gd name="connsiteX2" fmla="*/ 310177 w 614977"/>
                <a:gd name="connsiteY2" fmla="*/ 1793 h 1165421"/>
                <a:gd name="connsiteX3" fmla="*/ 611391 w 614977"/>
                <a:gd name="connsiteY3" fmla="*/ 281501 h 1165421"/>
                <a:gd name="connsiteX4" fmla="*/ 331692 w 614977"/>
                <a:gd name="connsiteY4" fmla="*/ 1163628 h 1165421"/>
                <a:gd name="connsiteX0" fmla="*/ 331692 w 614977"/>
                <a:gd name="connsiteY0" fmla="*/ 1120597 h 1122390"/>
                <a:gd name="connsiteX1" fmla="*/ 8964 w 614977"/>
                <a:gd name="connsiteY1" fmla="*/ 270745 h 1122390"/>
                <a:gd name="connsiteX2" fmla="*/ 310177 w 614977"/>
                <a:gd name="connsiteY2" fmla="*/ 1793 h 1122390"/>
                <a:gd name="connsiteX3" fmla="*/ 611391 w 614977"/>
                <a:gd name="connsiteY3" fmla="*/ 281501 h 1122390"/>
                <a:gd name="connsiteX4" fmla="*/ 331692 w 614977"/>
                <a:gd name="connsiteY4" fmla="*/ 1120597 h 1122390"/>
                <a:gd name="connsiteX0" fmla="*/ 310177 w 611391"/>
                <a:gd name="connsiteY0" fmla="*/ 1120597 h 1122390"/>
                <a:gd name="connsiteX1" fmla="*/ 8964 w 611391"/>
                <a:gd name="connsiteY1" fmla="*/ 270745 h 1122390"/>
                <a:gd name="connsiteX2" fmla="*/ 310177 w 611391"/>
                <a:gd name="connsiteY2" fmla="*/ 1793 h 1122390"/>
                <a:gd name="connsiteX3" fmla="*/ 611391 w 611391"/>
                <a:gd name="connsiteY3" fmla="*/ 281501 h 1122390"/>
                <a:gd name="connsiteX4" fmla="*/ 310177 w 611391"/>
                <a:gd name="connsiteY4" fmla="*/ 1120597 h 112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91" h="1122390">
                  <a:moveTo>
                    <a:pt x="310177" y="1120597"/>
                  </a:moveTo>
                  <a:cubicBezTo>
                    <a:pt x="209773" y="1118804"/>
                    <a:pt x="0" y="476933"/>
                    <a:pt x="8964" y="270745"/>
                  </a:cubicBezTo>
                  <a:cubicBezTo>
                    <a:pt x="7171" y="100414"/>
                    <a:pt x="209773" y="0"/>
                    <a:pt x="310177" y="1793"/>
                  </a:cubicBezTo>
                  <a:cubicBezTo>
                    <a:pt x="410581" y="3586"/>
                    <a:pt x="611391" y="95034"/>
                    <a:pt x="611391" y="281501"/>
                  </a:cubicBezTo>
                  <a:cubicBezTo>
                    <a:pt x="611391" y="467968"/>
                    <a:pt x="410581" y="1122390"/>
                    <a:pt x="310177" y="1120597"/>
                  </a:cubicBezTo>
                  <a:close/>
                </a:path>
              </a:pathLst>
            </a:custGeom>
            <a:solidFill>
              <a:srgbClr val="FF66CC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1237129" y="2340338"/>
            <a:ext cx="507403" cy="1516285"/>
            <a:chOff x="4875008" y="1688950"/>
            <a:chExt cx="613184" cy="1832393"/>
          </a:xfrm>
        </p:grpSpPr>
        <p:sp>
          <p:nvSpPr>
            <p:cNvPr id="15" name="Freeform 14"/>
            <p:cNvSpPr/>
            <p:nvPr/>
          </p:nvSpPr>
          <p:spPr>
            <a:xfrm>
              <a:off x="4875008" y="1688950"/>
              <a:ext cx="611391" cy="905443"/>
            </a:xfrm>
            <a:custGeom>
              <a:avLst/>
              <a:gdLst>
                <a:gd name="connsiteX0" fmla="*/ 374724 w 744070"/>
                <a:gd name="connsiteY0" fmla="*/ 1068593 h 1068593"/>
                <a:gd name="connsiteX1" fmla="*/ 51995 w 744070"/>
                <a:gd name="connsiteY1" fmla="*/ 154193 h 1068593"/>
                <a:gd name="connsiteX2" fmla="*/ 686696 w 744070"/>
                <a:gd name="connsiteY2" fmla="*/ 154193 h 1068593"/>
                <a:gd name="connsiteX3" fmla="*/ 374724 w 744070"/>
                <a:gd name="connsiteY3" fmla="*/ 1068593 h 1068593"/>
                <a:gd name="connsiteX0" fmla="*/ 374724 w 686696"/>
                <a:gd name="connsiteY0" fmla="*/ 1183350 h 1183350"/>
                <a:gd name="connsiteX1" fmla="*/ 51995 w 686696"/>
                <a:gd name="connsiteY1" fmla="*/ 268950 h 1183350"/>
                <a:gd name="connsiteX2" fmla="*/ 374724 w 686696"/>
                <a:gd name="connsiteY2" fmla="*/ 0 h 1183350"/>
                <a:gd name="connsiteX3" fmla="*/ 686696 w 686696"/>
                <a:gd name="connsiteY3" fmla="*/ 268950 h 1183350"/>
                <a:gd name="connsiteX4" fmla="*/ 374724 w 686696"/>
                <a:gd name="connsiteY4" fmla="*/ 1183350 h 1183350"/>
                <a:gd name="connsiteX0" fmla="*/ 353209 w 665181"/>
                <a:gd name="connsiteY0" fmla="*/ 1192315 h 1201280"/>
                <a:gd name="connsiteX1" fmla="*/ 51995 w 665181"/>
                <a:gd name="connsiteY1" fmla="*/ 224127 h 1201280"/>
                <a:gd name="connsiteX2" fmla="*/ 353209 w 665181"/>
                <a:gd name="connsiteY2" fmla="*/ 8965 h 1201280"/>
                <a:gd name="connsiteX3" fmla="*/ 665181 w 665181"/>
                <a:gd name="connsiteY3" fmla="*/ 277915 h 1201280"/>
                <a:gd name="connsiteX4" fmla="*/ 353209 w 665181"/>
                <a:gd name="connsiteY4" fmla="*/ 1192315 h 1201280"/>
                <a:gd name="connsiteX0" fmla="*/ 353209 w 665181"/>
                <a:gd name="connsiteY0" fmla="*/ 1183350 h 1183350"/>
                <a:gd name="connsiteX1" fmla="*/ 51995 w 665181"/>
                <a:gd name="connsiteY1" fmla="*/ 268951 h 1183350"/>
                <a:gd name="connsiteX2" fmla="*/ 353209 w 665181"/>
                <a:gd name="connsiteY2" fmla="*/ 0 h 1183350"/>
                <a:gd name="connsiteX3" fmla="*/ 665181 w 665181"/>
                <a:gd name="connsiteY3" fmla="*/ 268950 h 1183350"/>
                <a:gd name="connsiteX4" fmla="*/ 353209 w 665181"/>
                <a:gd name="connsiteY4" fmla="*/ 1183350 h 1183350"/>
                <a:gd name="connsiteX0" fmla="*/ 320936 w 632908"/>
                <a:gd name="connsiteY0" fmla="*/ 1188729 h 1194108"/>
                <a:gd name="connsiteX1" fmla="*/ 51995 w 632908"/>
                <a:gd name="connsiteY1" fmla="*/ 242057 h 1194108"/>
                <a:gd name="connsiteX2" fmla="*/ 320936 w 632908"/>
                <a:gd name="connsiteY2" fmla="*/ 5379 h 1194108"/>
                <a:gd name="connsiteX3" fmla="*/ 632908 w 632908"/>
                <a:gd name="connsiteY3" fmla="*/ 274329 h 1194108"/>
                <a:gd name="connsiteX4" fmla="*/ 320936 w 632908"/>
                <a:gd name="connsiteY4" fmla="*/ 1188729 h 1194108"/>
                <a:gd name="connsiteX0" fmla="*/ 342451 w 654423"/>
                <a:gd name="connsiteY0" fmla="*/ 1185143 h 1186936"/>
                <a:gd name="connsiteX1" fmla="*/ 51995 w 654423"/>
                <a:gd name="connsiteY1" fmla="*/ 281502 h 1186936"/>
                <a:gd name="connsiteX2" fmla="*/ 342451 w 654423"/>
                <a:gd name="connsiteY2" fmla="*/ 1793 h 1186936"/>
                <a:gd name="connsiteX3" fmla="*/ 654423 w 654423"/>
                <a:gd name="connsiteY3" fmla="*/ 270743 h 1186936"/>
                <a:gd name="connsiteX4" fmla="*/ 342451 w 654423"/>
                <a:gd name="connsiteY4" fmla="*/ 1185143 h 1186936"/>
                <a:gd name="connsiteX0" fmla="*/ 299420 w 611392"/>
                <a:gd name="connsiteY0" fmla="*/ 1185143 h 1186936"/>
                <a:gd name="connsiteX1" fmla="*/ 8964 w 611392"/>
                <a:gd name="connsiteY1" fmla="*/ 281502 h 1186936"/>
                <a:gd name="connsiteX2" fmla="*/ 299420 w 611392"/>
                <a:gd name="connsiteY2" fmla="*/ 1793 h 1186936"/>
                <a:gd name="connsiteX3" fmla="*/ 611392 w 611392"/>
                <a:gd name="connsiteY3" fmla="*/ 270743 h 1186936"/>
                <a:gd name="connsiteX4" fmla="*/ 299420 w 611392"/>
                <a:gd name="connsiteY4" fmla="*/ 1185143 h 1186936"/>
                <a:gd name="connsiteX0" fmla="*/ 299420 w 611392"/>
                <a:gd name="connsiteY0" fmla="*/ 1192314 h 1201278"/>
                <a:gd name="connsiteX1" fmla="*/ 8964 w 611392"/>
                <a:gd name="connsiteY1" fmla="*/ 288673 h 1201278"/>
                <a:gd name="connsiteX2" fmla="*/ 299420 w 611392"/>
                <a:gd name="connsiteY2" fmla="*/ 8964 h 1201278"/>
                <a:gd name="connsiteX3" fmla="*/ 611392 w 611392"/>
                <a:gd name="connsiteY3" fmla="*/ 342460 h 1201278"/>
                <a:gd name="connsiteX4" fmla="*/ 299420 w 611392"/>
                <a:gd name="connsiteY4" fmla="*/ 1192314 h 1201278"/>
                <a:gd name="connsiteX0" fmla="*/ 299420 w 600634"/>
                <a:gd name="connsiteY0" fmla="*/ 1183350 h 1183350"/>
                <a:gd name="connsiteX1" fmla="*/ 8964 w 600634"/>
                <a:gd name="connsiteY1" fmla="*/ 279709 h 1183350"/>
                <a:gd name="connsiteX2" fmla="*/ 299420 w 600634"/>
                <a:gd name="connsiteY2" fmla="*/ 0 h 1183350"/>
                <a:gd name="connsiteX3" fmla="*/ 600634 w 600634"/>
                <a:gd name="connsiteY3" fmla="*/ 279708 h 1183350"/>
                <a:gd name="connsiteX4" fmla="*/ 299420 w 600634"/>
                <a:gd name="connsiteY4" fmla="*/ 1183350 h 1183350"/>
                <a:gd name="connsiteX0" fmla="*/ 310177 w 611391"/>
                <a:gd name="connsiteY0" fmla="*/ 1185143 h 1186936"/>
                <a:gd name="connsiteX1" fmla="*/ 8964 w 611391"/>
                <a:gd name="connsiteY1" fmla="*/ 292260 h 1186936"/>
                <a:gd name="connsiteX2" fmla="*/ 310177 w 611391"/>
                <a:gd name="connsiteY2" fmla="*/ 1793 h 1186936"/>
                <a:gd name="connsiteX3" fmla="*/ 611391 w 611391"/>
                <a:gd name="connsiteY3" fmla="*/ 281501 h 1186936"/>
                <a:gd name="connsiteX4" fmla="*/ 310177 w 611391"/>
                <a:gd name="connsiteY4" fmla="*/ 1185143 h 1186936"/>
                <a:gd name="connsiteX0" fmla="*/ 310177 w 611391"/>
                <a:gd name="connsiteY0" fmla="*/ 1185143 h 1186936"/>
                <a:gd name="connsiteX1" fmla="*/ 8964 w 611391"/>
                <a:gd name="connsiteY1" fmla="*/ 270745 h 1186936"/>
                <a:gd name="connsiteX2" fmla="*/ 310177 w 611391"/>
                <a:gd name="connsiteY2" fmla="*/ 1793 h 1186936"/>
                <a:gd name="connsiteX3" fmla="*/ 611391 w 611391"/>
                <a:gd name="connsiteY3" fmla="*/ 281501 h 1186936"/>
                <a:gd name="connsiteX4" fmla="*/ 310177 w 611391"/>
                <a:gd name="connsiteY4" fmla="*/ 1185143 h 1186936"/>
                <a:gd name="connsiteX0" fmla="*/ 342450 w 616770"/>
                <a:gd name="connsiteY0" fmla="*/ 1195901 h 1197694"/>
                <a:gd name="connsiteX1" fmla="*/ 8964 w 616770"/>
                <a:gd name="connsiteY1" fmla="*/ 270745 h 1197694"/>
                <a:gd name="connsiteX2" fmla="*/ 310177 w 616770"/>
                <a:gd name="connsiteY2" fmla="*/ 1793 h 1197694"/>
                <a:gd name="connsiteX3" fmla="*/ 611391 w 616770"/>
                <a:gd name="connsiteY3" fmla="*/ 281501 h 1197694"/>
                <a:gd name="connsiteX4" fmla="*/ 342450 w 616770"/>
                <a:gd name="connsiteY4" fmla="*/ 1195901 h 1197694"/>
                <a:gd name="connsiteX0" fmla="*/ 331692 w 614977"/>
                <a:gd name="connsiteY0" fmla="*/ 1163628 h 1165421"/>
                <a:gd name="connsiteX1" fmla="*/ 8964 w 614977"/>
                <a:gd name="connsiteY1" fmla="*/ 270745 h 1165421"/>
                <a:gd name="connsiteX2" fmla="*/ 310177 w 614977"/>
                <a:gd name="connsiteY2" fmla="*/ 1793 h 1165421"/>
                <a:gd name="connsiteX3" fmla="*/ 611391 w 614977"/>
                <a:gd name="connsiteY3" fmla="*/ 281501 h 1165421"/>
                <a:gd name="connsiteX4" fmla="*/ 331692 w 614977"/>
                <a:gd name="connsiteY4" fmla="*/ 1163628 h 1165421"/>
                <a:gd name="connsiteX0" fmla="*/ 331692 w 614977"/>
                <a:gd name="connsiteY0" fmla="*/ 1120597 h 1122390"/>
                <a:gd name="connsiteX1" fmla="*/ 8964 w 614977"/>
                <a:gd name="connsiteY1" fmla="*/ 270745 h 1122390"/>
                <a:gd name="connsiteX2" fmla="*/ 310177 w 614977"/>
                <a:gd name="connsiteY2" fmla="*/ 1793 h 1122390"/>
                <a:gd name="connsiteX3" fmla="*/ 611391 w 614977"/>
                <a:gd name="connsiteY3" fmla="*/ 281501 h 1122390"/>
                <a:gd name="connsiteX4" fmla="*/ 331692 w 614977"/>
                <a:gd name="connsiteY4" fmla="*/ 1120597 h 1122390"/>
                <a:gd name="connsiteX0" fmla="*/ 310177 w 611391"/>
                <a:gd name="connsiteY0" fmla="*/ 1120597 h 1122390"/>
                <a:gd name="connsiteX1" fmla="*/ 8964 w 611391"/>
                <a:gd name="connsiteY1" fmla="*/ 270745 h 1122390"/>
                <a:gd name="connsiteX2" fmla="*/ 310177 w 611391"/>
                <a:gd name="connsiteY2" fmla="*/ 1793 h 1122390"/>
                <a:gd name="connsiteX3" fmla="*/ 611391 w 611391"/>
                <a:gd name="connsiteY3" fmla="*/ 281501 h 1122390"/>
                <a:gd name="connsiteX4" fmla="*/ 310177 w 611391"/>
                <a:gd name="connsiteY4" fmla="*/ 1120597 h 112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91" h="1122390">
                  <a:moveTo>
                    <a:pt x="310177" y="1120597"/>
                  </a:moveTo>
                  <a:cubicBezTo>
                    <a:pt x="209773" y="1118804"/>
                    <a:pt x="0" y="476933"/>
                    <a:pt x="8964" y="270745"/>
                  </a:cubicBezTo>
                  <a:cubicBezTo>
                    <a:pt x="7171" y="100414"/>
                    <a:pt x="209773" y="0"/>
                    <a:pt x="310177" y="1793"/>
                  </a:cubicBezTo>
                  <a:cubicBezTo>
                    <a:pt x="410581" y="3586"/>
                    <a:pt x="611391" y="95034"/>
                    <a:pt x="611391" y="281501"/>
                  </a:cubicBezTo>
                  <a:cubicBezTo>
                    <a:pt x="611391" y="467968"/>
                    <a:pt x="410581" y="1122390"/>
                    <a:pt x="310177" y="1120597"/>
                  </a:cubicBezTo>
                  <a:close/>
                </a:path>
              </a:pathLst>
            </a:custGeom>
            <a:solidFill>
              <a:srgbClr val="92D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Freeform 15"/>
            <p:cNvSpPr/>
            <p:nvPr/>
          </p:nvSpPr>
          <p:spPr>
            <a:xfrm flipV="1">
              <a:off x="4876801" y="2615900"/>
              <a:ext cx="611391" cy="905443"/>
            </a:xfrm>
            <a:custGeom>
              <a:avLst/>
              <a:gdLst>
                <a:gd name="connsiteX0" fmla="*/ 374724 w 744070"/>
                <a:gd name="connsiteY0" fmla="*/ 1068593 h 1068593"/>
                <a:gd name="connsiteX1" fmla="*/ 51995 w 744070"/>
                <a:gd name="connsiteY1" fmla="*/ 154193 h 1068593"/>
                <a:gd name="connsiteX2" fmla="*/ 686696 w 744070"/>
                <a:gd name="connsiteY2" fmla="*/ 154193 h 1068593"/>
                <a:gd name="connsiteX3" fmla="*/ 374724 w 744070"/>
                <a:gd name="connsiteY3" fmla="*/ 1068593 h 1068593"/>
                <a:gd name="connsiteX0" fmla="*/ 374724 w 686696"/>
                <a:gd name="connsiteY0" fmla="*/ 1183350 h 1183350"/>
                <a:gd name="connsiteX1" fmla="*/ 51995 w 686696"/>
                <a:gd name="connsiteY1" fmla="*/ 268950 h 1183350"/>
                <a:gd name="connsiteX2" fmla="*/ 374724 w 686696"/>
                <a:gd name="connsiteY2" fmla="*/ 0 h 1183350"/>
                <a:gd name="connsiteX3" fmla="*/ 686696 w 686696"/>
                <a:gd name="connsiteY3" fmla="*/ 268950 h 1183350"/>
                <a:gd name="connsiteX4" fmla="*/ 374724 w 686696"/>
                <a:gd name="connsiteY4" fmla="*/ 1183350 h 1183350"/>
                <a:gd name="connsiteX0" fmla="*/ 353209 w 665181"/>
                <a:gd name="connsiteY0" fmla="*/ 1192315 h 1201280"/>
                <a:gd name="connsiteX1" fmla="*/ 51995 w 665181"/>
                <a:gd name="connsiteY1" fmla="*/ 224127 h 1201280"/>
                <a:gd name="connsiteX2" fmla="*/ 353209 w 665181"/>
                <a:gd name="connsiteY2" fmla="*/ 8965 h 1201280"/>
                <a:gd name="connsiteX3" fmla="*/ 665181 w 665181"/>
                <a:gd name="connsiteY3" fmla="*/ 277915 h 1201280"/>
                <a:gd name="connsiteX4" fmla="*/ 353209 w 665181"/>
                <a:gd name="connsiteY4" fmla="*/ 1192315 h 1201280"/>
                <a:gd name="connsiteX0" fmla="*/ 353209 w 665181"/>
                <a:gd name="connsiteY0" fmla="*/ 1183350 h 1183350"/>
                <a:gd name="connsiteX1" fmla="*/ 51995 w 665181"/>
                <a:gd name="connsiteY1" fmla="*/ 268951 h 1183350"/>
                <a:gd name="connsiteX2" fmla="*/ 353209 w 665181"/>
                <a:gd name="connsiteY2" fmla="*/ 0 h 1183350"/>
                <a:gd name="connsiteX3" fmla="*/ 665181 w 665181"/>
                <a:gd name="connsiteY3" fmla="*/ 268950 h 1183350"/>
                <a:gd name="connsiteX4" fmla="*/ 353209 w 665181"/>
                <a:gd name="connsiteY4" fmla="*/ 1183350 h 1183350"/>
                <a:gd name="connsiteX0" fmla="*/ 320936 w 632908"/>
                <a:gd name="connsiteY0" fmla="*/ 1188729 h 1194108"/>
                <a:gd name="connsiteX1" fmla="*/ 51995 w 632908"/>
                <a:gd name="connsiteY1" fmla="*/ 242057 h 1194108"/>
                <a:gd name="connsiteX2" fmla="*/ 320936 w 632908"/>
                <a:gd name="connsiteY2" fmla="*/ 5379 h 1194108"/>
                <a:gd name="connsiteX3" fmla="*/ 632908 w 632908"/>
                <a:gd name="connsiteY3" fmla="*/ 274329 h 1194108"/>
                <a:gd name="connsiteX4" fmla="*/ 320936 w 632908"/>
                <a:gd name="connsiteY4" fmla="*/ 1188729 h 1194108"/>
                <a:gd name="connsiteX0" fmla="*/ 342451 w 654423"/>
                <a:gd name="connsiteY0" fmla="*/ 1185143 h 1186936"/>
                <a:gd name="connsiteX1" fmla="*/ 51995 w 654423"/>
                <a:gd name="connsiteY1" fmla="*/ 281502 h 1186936"/>
                <a:gd name="connsiteX2" fmla="*/ 342451 w 654423"/>
                <a:gd name="connsiteY2" fmla="*/ 1793 h 1186936"/>
                <a:gd name="connsiteX3" fmla="*/ 654423 w 654423"/>
                <a:gd name="connsiteY3" fmla="*/ 270743 h 1186936"/>
                <a:gd name="connsiteX4" fmla="*/ 342451 w 654423"/>
                <a:gd name="connsiteY4" fmla="*/ 1185143 h 1186936"/>
                <a:gd name="connsiteX0" fmla="*/ 299420 w 611392"/>
                <a:gd name="connsiteY0" fmla="*/ 1185143 h 1186936"/>
                <a:gd name="connsiteX1" fmla="*/ 8964 w 611392"/>
                <a:gd name="connsiteY1" fmla="*/ 281502 h 1186936"/>
                <a:gd name="connsiteX2" fmla="*/ 299420 w 611392"/>
                <a:gd name="connsiteY2" fmla="*/ 1793 h 1186936"/>
                <a:gd name="connsiteX3" fmla="*/ 611392 w 611392"/>
                <a:gd name="connsiteY3" fmla="*/ 270743 h 1186936"/>
                <a:gd name="connsiteX4" fmla="*/ 299420 w 611392"/>
                <a:gd name="connsiteY4" fmla="*/ 1185143 h 1186936"/>
                <a:gd name="connsiteX0" fmla="*/ 299420 w 611392"/>
                <a:gd name="connsiteY0" fmla="*/ 1192314 h 1201278"/>
                <a:gd name="connsiteX1" fmla="*/ 8964 w 611392"/>
                <a:gd name="connsiteY1" fmla="*/ 288673 h 1201278"/>
                <a:gd name="connsiteX2" fmla="*/ 299420 w 611392"/>
                <a:gd name="connsiteY2" fmla="*/ 8964 h 1201278"/>
                <a:gd name="connsiteX3" fmla="*/ 611392 w 611392"/>
                <a:gd name="connsiteY3" fmla="*/ 342460 h 1201278"/>
                <a:gd name="connsiteX4" fmla="*/ 299420 w 611392"/>
                <a:gd name="connsiteY4" fmla="*/ 1192314 h 1201278"/>
                <a:gd name="connsiteX0" fmla="*/ 299420 w 600634"/>
                <a:gd name="connsiteY0" fmla="*/ 1183350 h 1183350"/>
                <a:gd name="connsiteX1" fmla="*/ 8964 w 600634"/>
                <a:gd name="connsiteY1" fmla="*/ 279709 h 1183350"/>
                <a:gd name="connsiteX2" fmla="*/ 299420 w 600634"/>
                <a:gd name="connsiteY2" fmla="*/ 0 h 1183350"/>
                <a:gd name="connsiteX3" fmla="*/ 600634 w 600634"/>
                <a:gd name="connsiteY3" fmla="*/ 279708 h 1183350"/>
                <a:gd name="connsiteX4" fmla="*/ 299420 w 600634"/>
                <a:gd name="connsiteY4" fmla="*/ 1183350 h 1183350"/>
                <a:gd name="connsiteX0" fmla="*/ 310177 w 611391"/>
                <a:gd name="connsiteY0" fmla="*/ 1185143 h 1186936"/>
                <a:gd name="connsiteX1" fmla="*/ 8964 w 611391"/>
                <a:gd name="connsiteY1" fmla="*/ 292260 h 1186936"/>
                <a:gd name="connsiteX2" fmla="*/ 310177 w 611391"/>
                <a:gd name="connsiteY2" fmla="*/ 1793 h 1186936"/>
                <a:gd name="connsiteX3" fmla="*/ 611391 w 611391"/>
                <a:gd name="connsiteY3" fmla="*/ 281501 h 1186936"/>
                <a:gd name="connsiteX4" fmla="*/ 310177 w 611391"/>
                <a:gd name="connsiteY4" fmla="*/ 1185143 h 1186936"/>
                <a:gd name="connsiteX0" fmla="*/ 310177 w 611391"/>
                <a:gd name="connsiteY0" fmla="*/ 1185143 h 1186936"/>
                <a:gd name="connsiteX1" fmla="*/ 8964 w 611391"/>
                <a:gd name="connsiteY1" fmla="*/ 270745 h 1186936"/>
                <a:gd name="connsiteX2" fmla="*/ 310177 w 611391"/>
                <a:gd name="connsiteY2" fmla="*/ 1793 h 1186936"/>
                <a:gd name="connsiteX3" fmla="*/ 611391 w 611391"/>
                <a:gd name="connsiteY3" fmla="*/ 281501 h 1186936"/>
                <a:gd name="connsiteX4" fmla="*/ 310177 w 611391"/>
                <a:gd name="connsiteY4" fmla="*/ 1185143 h 1186936"/>
                <a:gd name="connsiteX0" fmla="*/ 342450 w 616770"/>
                <a:gd name="connsiteY0" fmla="*/ 1195901 h 1197694"/>
                <a:gd name="connsiteX1" fmla="*/ 8964 w 616770"/>
                <a:gd name="connsiteY1" fmla="*/ 270745 h 1197694"/>
                <a:gd name="connsiteX2" fmla="*/ 310177 w 616770"/>
                <a:gd name="connsiteY2" fmla="*/ 1793 h 1197694"/>
                <a:gd name="connsiteX3" fmla="*/ 611391 w 616770"/>
                <a:gd name="connsiteY3" fmla="*/ 281501 h 1197694"/>
                <a:gd name="connsiteX4" fmla="*/ 342450 w 616770"/>
                <a:gd name="connsiteY4" fmla="*/ 1195901 h 1197694"/>
                <a:gd name="connsiteX0" fmla="*/ 331692 w 614977"/>
                <a:gd name="connsiteY0" fmla="*/ 1163628 h 1165421"/>
                <a:gd name="connsiteX1" fmla="*/ 8964 w 614977"/>
                <a:gd name="connsiteY1" fmla="*/ 270745 h 1165421"/>
                <a:gd name="connsiteX2" fmla="*/ 310177 w 614977"/>
                <a:gd name="connsiteY2" fmla="*/ 1793 h 1165421"/>
                <a:gd name="connsiteX3" fmla="*/ 611391 w 614977"/>
                <a:gd name="connsiteY3" fmla="*/ 281501 h 1165421"/>
                <a:gd name="connsiteX4" fmla="*/ 331692 w 614977"/>
                <a:gd name="connsiteY4" fmla="*/ 1163628 h 1165421"/>
                <a:gd name="connsiteX0" fmla="*/ 331692 w 614977"/>
                <a:gd name="connsiteY0" fmla="*/ 1120597 h 1122390"/>
                <a:gd name="connsiteX1" fmla="*/ 8964 w 614977"/>
                <a:gd name="connsiteY1" fmla="*/ 270745 h 1122390"/>
                <a:gd name="connsiteX2" fmla="*/ 310177 w 614977"/>
                <a:gd name="connsiteY2" fmla="*/ 1793 h 1122390"/>
                <a:gd name="connsiteX3" fmla="*/ 611391 w 614977"/>
                <a:gd name="connsiteY3" fmla="*/ 281501 h 1122390"/>
                <a:gd name="connsiteX4" fmla="*/ 331692 w 614977"/>
                <a:gd name="connsiteY4" fmla="*/ 1120597 h 1122390"/>
                <a:gd name="connsiteX0" fmla="*/ 310177 w 611391"/>
                <a:gd name="connsiteY0" fmla="*/ 1120597 h 1122390"/>
                <a:gd name="connsiteX1" fmla="*/ 8964 w 611391"/>
                <a:gd name="connsiteY1" fmla="*/ 270745 h 1122390"/>
                <a:gd name="connsiteX2" fmla="*/ 310177 w 611391"/>
                <a:gd name="connsiteY2" fmla="*/ 1793 h 1122390"/>
                <a:gd name="connsiteX3" fmla="*/ 611391 w 611391"/>
                <a:gd name="connsiteY3" fmla="*/ 281501 h 1122390"/>
                <a:gd name="connsiteX4" fmla="*/ 310177 w 611391"/>
                <a:gd name="connsiteY4" fmla="*/ 1120597 h 1122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91" h="1122390">
                  <a:moveTo>
                    <a:pt x="310177" y="1120597"/>
                  </a:moveTo>
                  <a:cubicBezTo>
                    <a:pt x="209773" y="1118804"/>
                    <a:pt x="0" y="476933"/>
                    <a:pt x="8964" y="270745"/>
                  </a:cubicBezTo>
                  <a:cubicBezTo>
                    <a:pt x="7171" y="100414"/>
                    <a:pt x="209773" y="0"/>
                    <a:pt x="310177" y="1793"/>
                  </a:cubicBezTo>
                  <a:cubicBezTo>
                    <a:pt x="410581" y="3586"/>
                    <a:pt x="611391" y="95034"/>
                    <a:pt x="611391" y="281501"/>
                  </a:cubicBezTo>
                  <a:cubicBezTo>
                    <a:pt x="611391" y="467968"/>
                    <a:pt x="410581" y="1122390"/>
                    <a:pt x="310177" y="1120597"/>
                  </a:cubicBezTo>
                  <a:close/>
                </a:path>
              </a:pathLst>
            </a:custGeom>
            <a:solidFill>
              <a:srgbClr val="E66532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37129" y="3851239"/>
            <a:ext cx="699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</a:rPr>
              <a:t>p(S)</a:t>
            </a:r>
            <a:endParaRPr lang="th-TH" b="1"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41350" y="3842274"/>
            <a:ext cx="699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</a:rPr>
              <a:t>p(O)</a:t>
            </a:r>
            <a:endParaRPr lang="th-TH" b="1">
              <a:latin typeface="Arial" pitchFamily="34" charset="0"/>
            </a:endParaRPr>
          </a:p>
        </p:txBody>
      </p:sp>
      <p:grpSp>
        <p:nvGrpSpPr>
          <p:cNvPr id="6" name="Group 26"/>
          <p:cNvGrpSpPr/>
          <p:nvPr/>
        </p:nvGrpSpPr>
        <p:grpSpPr>
          <a:xfrm>
            <a:off x="3758004" y="1228165"/>
            <a:ext cx="3182473" cy="828339"/>
            <a:chOff x="3454997" y="1376979"/>
            <a:chExt cx="3182473" cy="828339"/>
          </a:xfrm>
        </p:grpSpPr>
        <p:sp>
          <p:nvSpPr>
            <p:cNvPr id="28" name="Oval 27"/>
            <p:cNvSpPr/>
            <p:nvPr/>
          </p:nvSpPr>
          <p:spPr>
            <a:xfrm>
              <a:off x="6228679" y="1581374"/>
              <a:ext cx="408791" cy="4087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rgbClr val="E66532"/>
                  </a:solidFill>
                  <a:latin typeface="Arial Black" pitchFamily="34" charset="0"/>
                </a:rPr>
                <a:t>O</a:t>
              </a:r>
              <a:endParaRPr lang="th-TH">
                <a:solidFill>
                  <a:srgbClr val="E66532"/>
                </a:solidFill>
                <a:latin typeface="Arial Black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454997" y="1583166"/>
              <a:ext cx="408791" cy="4087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rgbClr val="E66532"/>
                  </a:solidFill>
                  <a:latin typeface="Arial Black" pitchFamily="34" charset="0"/>
                </a:rPr>
                <a:t>O</a:t>
              </a:r>
              <a:endParaRPr lang="th-TH">
                <a:solidFill>
                  <a:srgbClr val="E66532"/>
                </a:solidFill>
                <a:latin typeface="Arial Black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 rot="16200000">
              <a:off x="5637007" y="1215615"/>
              <a:ext cx="204395" cy="1161825"/>
            </a:xfrm>
            <a:custGeom>
              <a:avLst/>
              <a:gdLst>
                <a:gd name="connsiteX0" fmla="*/ 10757 w 129092"/>
                <a:gd name="connsiteY0" fmla="*/ 0 h 1172583"/>
                <a:gd name="connsiteX1" fmla="*/ 129092 w 129092"/>
                <a:gd name="connsiteY1" fmla="*/ 0 h 1172583"/>
                <a:gd name="connsiteX2" fmla="*/ 107576 w 129092"/>
                <a:gd name="connsiteY2" fmla="*/ 1129553 h 1172583"/>
                <a:gd name="connsiteX3" fmla="*/ 64546 w 129092"/>
                <a:gd name="connsiteY3" fmla="*/ 1172583 h 1172583"/>
                <a:gd name="connsiteX4" fmla="*/ 0 w 129092"/>
                <a:gd name="connsiteY4" fmla="*/ 1140311 h 1172583"/>
                <a:gd name="connsiteX5" fmla="*/ 10757 w 129092"/>
                <a:gd name="connsiteY5" fmla="*/ 0 h 1172583"/>
                <a:gd name="connsiteX0" fmla="*/ 0 w 161365"/>
                <a:gd name="connsiteY0" fmla="*/ 0 h 1172583"/>
                <a:gd name="connsiteX1" fmla="*/ 161365 w 161365"/>
                <a:gd name="connsiteY1" fmla="*/ 0 h 1172583"/>
                <a:gd name="connsiteX2" fmla="*/ 139849 w 161365"/>
                <a:gd name="connsiteY2" fmla="*/ 1129553 h 1172583"/>
                <a:gd name="connsiteX3" fmla="*/ 96819 w 161365"/>
                <a:gd name="connsiteY3" fmla="*/ 1172583 h 1172583"/>
                <a:gd name="connsiteX4" fmla="*/ 32273 w 161365"/>
                <a:gd name="connsiteY4" fmla="*/ 1140311 h 1172583"/>
                <a:gd name="connsiteX5" fmla="*/ 0 w 161365"/>
                <a:gd name="connsiteY5" fmla="*/ 0 h 1172583"/>
                <a:gd name="connsiteX0" fmla="*/ 0 w 182880"/>
                <a:gd name="connsiteY0" fmla="*/ 10758 h 1172583"/>
                <a:gd name="connsiteX1" fmla="*/ 182880 w 182880"/>
                <a:gd name="connsiteY1" fmla="*/ 0 h 1172583"/>
                <a:gd name="connsiteX2" fmla="*/ 161364 w 182880"/>
                <a:gd name="connsiteY2" fmla="*/ 1129553 h 1172583"/>
                <a:gd name="connsiteX3" fmla="*/ 118334 w 182880"/>
                <a:gd name="connsiteY3" fmla="*/ 1172583 h 1172583"/>
                <a:gd name="connsiteX4" fmla="*/ 53788 w 182880"/>
                <a:gd name="connsiteY4" fmla="*/ 1140311 h 1172583"/>
                <a:gd name="connsiteX5" fmla="*/ 0 w 182880"/>
                <a:gd name="connsiteY5" fmla="*/ 10758 h 1172583"/>
                <a:gd name="connsiteX0" fmla="*/ 0 w 204395"/>
                <a:gd name="connsiteY0" fmla="*/ 0 h 1161825"/>
                <a:gd name="connsiteX1" fmla="*/ 204395 w 204395"/>
                <a:gd name="connsiteY1" fmla="*/ 10757 h 1161825"/>
                <a:gd name="connsiteX2" fmla="*/ 161364 w 204395"/>
                <a:gd name="connsiteY2" fmla="*/ 1118795 h 1161825"/>
                <a:gd name="connsiteX3" fmla="*/ 118334 w 204395"/>
                <a:gd name="connsiteY3" fmla="*/ 1161825 h 1161825"/>
                <a:gd name="connsiteX4" fmla="*/ 53788 w 204395"/>
                <a:gd name="connsiteY4" fmla="*/ 1129553 h 1161825"/>
                <a:gd name="connsiteX5" fmla="*/ 0 w 204395"/>
                <a:gd name="connsiteY5" fmla="*/ 0 h 116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395" h="1161825">
                  <a:moveTo>
                    <a:pt x="0" y="0"/>
                  </a:moveTo>
                  <a:lnTo>
                    <a:pt x="204395" y="10757"/>
                  </a:lnTo>
                  <a:lnTo>
                    <a:pt x="161364" y="1118795"/>
                  </a:lnTo>
                  <a:lnTo>
                    <a:pt x="118334" y="1161825"/>
                  </a:lnTo>
                  <a:lnTo>
                    <a:pt x="53788" y="11295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66532"/>
                </a:solidFill>
                <a:latin typeface="Arial Black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 rot="5400000" flipH="1">
              <a:off x="4261821" y="1206650"/>
              <a:ext cx="204395" cy="1161825"/>
            </a:xfrm>
            <a:custGeom>
              <a:avLst/>
              <a:gdLst>
                <a:gd name="connsiteX0" fmla="*/ 10757 w 129092"/>
                <a:gd name="connsiteY0" fmla="*/ 0 h 1172583"/>
                <a:gd name="connsiteX1" fmla="*/ 129092 w 129092"/>
                <a:gd name="connsiteY1" fmla="*/ 0 h 1172583"/>
                <a:gd name="connsiteX2" fmla="*/ 107576 w 129092"/>
                <a:gd name="connsiteY2" fmla="*/ 1129553 h 1172583"/>
                <a:gd name="connsiteX3" fmla="*/ 64546 w 129092"/>
                <a:gd name="connsiteY3" fmla="*/ 1172583 h 1172583"/>
                <a:gd name="connsiteX4" fmla="*/ 0 w 129092"/>
                <a:gd name="connsiteY4" fmla="*/ 1140311 h 1172583"/>
                <a:gd name="connsiteX5" fmla="*/ 10757 w 129092"/>
                <a:gd name="connsiteY5" fmla="*/ 0 h 1172583"/>
                <a:gd name="connsiteX0" fmla="*/ 0 w 161365"/>
                <a:gd name="connsiteY0" fmla="*/ 0 h 1172583"/>
                <a:gd name="connsiteX1" fmla="*/ 161365 w 161365"/>
                <a:gd name="connsiteY1" fmla="*/ 0 h 1172583"/>
                <a:gd name="connsiteX2" fmla="*/ 139849 w 161365"/>
                <a:gd name="connsiteY2" fmla="*/ 1129553 h 1172583"/>
                <a:gd name="connsiteX3" fmla="*/ 96819 w 161365"/>
                <a:gd name="connsiteY3" fmla="*/ 1172583 h 1172583"/>
                <a:gd name="connsiteX4" fmla="*/ 32273 w 161365"/>
                <a:gd name="connsiteY4" fmla="*/ 1140311 h 1172583"/>
                <a:gd name="connsiteX5" fmla="*/ 0 w 161365"/>
                <a:gd name="connsiteY5" fmla="*/ 0 h 1172583"/>
                <a:gd name="connsiteX0" fmla="*/ 0 w 182880"/>
                <a:gd name="connsiteY0" fmla="*/ 10758 h 1172583"/>
                <a:gd name="connsiteX1" fmla="*/ 182880 w 182880"/>
                <a:gd name="connsiteY1" fmla="*/ 0 h 1172583"/>
                <a:gd name="connsiteX2" fmla="*/ 161364 w 182880"/>
                <a:gd name="connsiteY2" fmla="*/ 1129553 h 1172583"/>
                <a:gd name="connsiteX3" fmla="*/ 118334 w 182880"/>
                <a:gd name="connsiteY3" fmla="*/ 1172583 h 1172583"/>
                <a:gd name="connsiteX4" fmla="*/ 53788 w 182880"/>
                <a:gd name="connsiteY4" fmla="*/ 1140311 h 1172583"/>
                <a:gd name="connsiteX5" fmla="*/ 0 w 182880"/>
                <a:gd name="connsiteY5" fmla="*/ 10758 h 1172583"/>
                <a:gd name="connsiteX0" fmla="*/ 0 w 204395"/>
                <a:gd name="connsiteY0" fmla="*/ 0 h 1161825"/>
                <a:gd name="connsiteX1" fmla="*/ 204395 w 204395"/>
                <a:gd name="connsiteY1" fmla="*/ 10757 h 1161825"/>
                <a:gd name="connsiteX2" fmla="*/ 161364 w 204395"/>
                <a:gd name="connsiteY2" fmla="*/ 1118795 h 1161825"/>
                <a:gd name="connsiteX3" fmla="*/ 118334 w 204395"/>
                <a:gd name="connsiteY3" fmla="*/ 1161825 h 1161825"/>
                <a:gd name="connsiteX4" fmla="*/ 53788 w 204395"/>
                <a:gd name="connsiteY4" fmla="*/ 1129553 h 1161825"/>
                <a:gd name="connsiteX5" fmla="*/ 0 w 204395"/>
                <a:gd name="connsiteY5" fmla="*/ 0 h 116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395" h="1161825">
                  <a:moveTo>
                    <a:pt x="0" y="0"/>
                  </a:moveTo>
                  <a:lnTo>
                    <a:pt x="204395" y="10757"/>
                  </a:lnTo>
                  <a:lnTo>
                    <a:pt x="161364" y="1118795"/>
                  </a:lnTo>
                  <a:lnTo>
                    <a:pt x="118334" y="1161825"/>
                  </a:lnTo>
                  <a:lnTo>
                    <a:pt x="53788" y="11295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66532"/>
                </a:solidFill>
                <a:latin typeface="Arial Black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647303" y="1376979"/>
              <a:ext cx="828339" cy="8283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E66532"/>
                  </a:solidFill>
                  <a:latin typeface="Arial Black" pitchFamily="34" charset="0"/>
                </a:rPr>
                <a:t>S</a:t>
              </a:r>
              <a:endParaRPr lang="th-TH" sz="3600" b="1">
                <a:solidFill>
                  <a:srgbClr val="E66532"/>
                </a:solidFill>
                <a:latin typeface="Arial Black" pitchFamily="34" charset="0"/>
              </a:endParaRPr>
            </a:p>
          </p:txBody>
        </p:sp>
      </p:grpSp>
      <p:grpSp>
        <p:nvGrpSpPr>
          <p:cNvPr id="7" name="Group 33"/>
          <p:cNvGrpSpPr/>
          <p:nvPr/>
        </p:nvGrpSpPr>
        <p:grpSpPr>
          <a:xfrm>
            <a:off x="227703" y="925159"/>
            <a:ext cx="3160957" cy="1626197"/>
            <a:chOff x="3498028" y="1021977"/>
            <a:chExt cx="3160957" cy="1626197"/>
          </a:xfrm>
        </p:grpSpPr>
        <p:sp>
          <p:nvSpPr>
            <p:cNvPr id="21" name="Oval 20"/>
            <p:cNvSpPr/>
            <p:nvPr/>
          </p:nvSpPr>
          <p:spPr>
            <a:xfrm>
              <a:off x="6250194" y="2237591"/>
              <a:ext cx="408791" cy="4087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rgbClr val="E66532"/>
                  </a:solidFill>
                  <a:latin typeface="Arial Black" pitchFamily="34" charset="0"/>
                </a:rPr>
                <a:t>O</a:t>
              </a:r>
              <a:endParaRPr lang="th-TH">
                <a:solidFill>
                  <a:srgbClr val="E66532"/>
                </a:solidFill>
                <a:latin typeface="Arial Black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498028" y="2239383"/>
              <a:ext cx="408791" cy="4087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rgbClr val="E66532"/>
                  </a:solidFill>
                  <a:latin typeface="Arial Black" pitchFamily="34" charset="0"/>
                </a:rPr>
                <a:t>O</a:t>
              </a:r>
              <a:endParaRPr lang="th-TH">
                <a:solidFill>
                  <a:srgbClr val="E66532"/>
                </a:solidFill>
                <a:latin typeface="Arial Black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658061" y="1021977"/>
              <a:ext cx="828339" cy="8283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smtClean="0">
                  <a:solidFill>
                    <a:srgbClr val="E66532"/>
                  </a:solidFill>
                  <a:latin typeface="Arial Black" pitchFamily="34" charset="0"/>
                </a:rPr>
                <a:t>S</a:t>
              </a:r>
              <a:endParaRPr lang="th-TH" sz="3600">
                <a:solidFill>
                  <a:srgbClr val="E66532"/>
                </a:solidFill>
                <a:latin typeface="Arial Black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3180000">
              <a:off x="4196117" y="1393172"/>
              <a:ext cx="204395" cy="1193499"/>
            </a:xfrm>
            <a:custGeom>
              <a:avLst/>
              <a:gdLst>
                <a:gd name="connsiteX0" fmla="*/ 10757 w 129092"/>
                <a:gd name="connsiteY0" fmla="*/ 0 h 1172583"/>
                <a:gd name="connsiteX1" fmla="*/ 129092 w 129092"/>
                <a:gd name="connsiteY1" fmla="*/ 0 h 1172583"/>
                <a:gd name="connsiteX2" fmla="*/ 107576 w 129092"/>
                <a:gd name="connsiteY2" fmla="*/ 1129553 h 1172583"/>
                <a:gd name="connsiteX3" fmla="*/ 64546 w 129092"/>
                <a:gd name="connsiteY3" fmla="*/ 1172583 h 1172583"/>
                <a:gd name="connsiteX4" fmla="*/ 0 w 129092"/>
                <a:gd name="connsiteY4" fmla="*/ 1140311 h 1172583"/>
                <a:gd name="connsiteX5" fmla="*/ 10757 w 129092"/>
                <a:gd name="connsiteY5" fmla="*/ 0 h 1172583"/>
                <a:gd name="connsiteX0" fmla="*/ 0 w 161365"/>
                <a:gd name="connsiteY0" fmla="*/ 0 h 1172583"/>
                <a:gd name="connsiteX1" fmla="*/ 161365 w 161365"/>
                <a:gd name="connsiteY1" fmla="*/ 0 h 1172583"/>
                <a:gd name="connsiteX2" fmla="*/ 139849 w 161365"/>
                <a:gd name="connsiteY2" fmla="*/ 1129553 h 1172583"/>
                <a:gd name="connsiteX3" fmla="*/ 96819 w 161365"/>
                <a:gd name="connsiteY3" fmla="*/ 1172583 h 1172583"/>
                <a:gd name="connsiteX4" fmla="*/ 32273 w 161365"/>
                <a:gd name="connsiteY4" fmla="*/ 1140311 h 1172583"/>
                <a:gd name="connsiteX5" fmla="*/ 0 w 161365"/>
                <a:gd name="connsiteY5" fmla="*/ 0 h 1172583"/>
                <a:gd name="connsiteX0" fmla="*/ 0 w 182880"/>
                <a:gd name="connsiteY0" fmla="*/ 10758 h 1172583"/>
                <a:gd name="connsiteX1" fmla="*/ 182880 w 182880"/>
                <a:gd name="connsiteY1" fmla="*/ 0 h 1172583"/>
                <a:gd name="connsiteX2" fmla="*/ 161364 w 182880"/>
                <a:gd name="connsiteY2" fmla="*/ 1129553 h 1172583"/>
                <a:gd name="connsiteX3" fmla="*/ 118334 w 182880"/>
                <a:gd name="connsiteY3" fmla="*/ 1172583 h 1172583"/>
                <a:gd name="connsiteX4" fmla="*/ 53788 w 182880"/>
                <a:gd name="connsiteY4" fmla="*/ 1140311 h 1172583"/>
                <a:gd name="connsiteX5" fmla="*/ 0 w 182880"/>
                <a:gd name="connsiteY5" fmla="*/ 10758 h 1172583"/>
                <a:gd name="connsiteX0" fmla="*/ 0 w 204395"/>
                <a:gd name="connsiteY0" fmla="*/ 0 h 1161825"/>
                <a:gd name="connsiteX1" fmla="*/ 204395 w 204395"/>
                <a:gd name="connsiteY1" fmla="*/ 10757 h 1161825"/>
                <a:gd name="connsiteX2" fmla="*/ 161364 w 204395"/>
                <a:gd name="connsiteY2" fmla="*/ 1118795 h 1161825"/>
                <a:gd name="connsiteX3" fmla="*/ 118334 w 204395"/>
                <a:gd name="connsiteY3" fmla="*/ 1161825 h 1161825"/>
                <a:gd name="connsiteX4" fmla="*/ 53788 w 204395"/>
                <a:gd name="connsiteY4" fmla="*/ 1129553 h 1161825"/>
                <a:gd name="connsiteX5" fmla="*/ 0 w 204395"/>
                <a:gd name="connsiteY5" fmla="*/ 0 h 1161825"/>
                <a:gd name="connsiteX0" fmla="*/ 0 w 204395"/>
                <a:gd name="connsiteY0" fmla="*/ 69570 h 1231395"/>
                <a:gd name="connsiteX1" fmla="*/ 102255 w 204395"/>
                <a:gd name="connsiteY1" fmla="*/ 0 h 1231395"/>
                <a:gd name="connsiteX2" fmla="*/ 204395 w 204395"/>
                <a:gd name="connsiteY2" fmla="*/ 80327 h 1231395"/>
                <a:gd name="connsiteX3" fmla="*/ 161364 w 204395"/>
                <a:gd name="connsiteY3" fmla="*/ 1188365 h 1231395"/>
                <a:gd name="connsiteX4" fmla="*/ 118334 w 204395"/>
                <a:gd name="connsiteY4" fmla="*/ 1231395 h 1231395"/>
                <a:gd name="connsiteX5" fmla="*/ 53788 w 204395"/>
                <a:gd name="connsiteY5" fmla="*/ 1199123 h 1231395"/>
                <a:gd name="connsiteX6" fmla="*/ 0 w 204395"/>
                <a:gd name="connsiteY6" fmla="*/ 69570 h 1231395"/>
                <a:gd name="connsiteX0" fmla="*/ 0 w 204395"/>
                <a:gd name="connsiteY0" fmla="*/ 31674 h 1193499"/>
                <a:gd name="connsiteX1" fmla="*/ 110524 w 204395"/>
                <a:gd name="connsiteY1" fmla="*/ 0 h 1193499"/>
                <a:gd name="connsiteX2" fmla="*/ 204395 w 204395"/>
                <a:gd name="connsiteY2" fmla="*/ 42431 h 1193499"/>
                <a:gd name="connsiteX3" fmla="*/ 161364 w 204395"/>
                <a:gd name="connsiteY3" fmla="*/ 1150469 h 1193499"/>
                <a:gd name="connsiteX4" fmla="*/ 118334 w 204395"/>
                <a:gd name="connsiteY4" fmla="*/ 1193499 h 1193499"/>
                <a:gd name="connsiteX5" fmla="*/ 53788 w 204395"/>
                <a:gd name="connsiteY5" fmla="*/ 1161227 h 1193499"/>
                <a:gd name="connsiteX6" fmla="*/ 0 w 204395"/>
                <a:gd name="connsiteY6" fmla="*/ 31674 h 119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395" h="1193499">
                  <a:moveTo>
                    <a:pt x="0" y="31674"/>
                  </a:moveTo>
                  <a:lnTo>
                    <a:pt x="110524" y="0"/>
                  </a:lnTo>
                  <a:lnTo>
                    <a:pt x="204395" y="42431"/>
                  </a:lnTo>
                  <a:lnTo>
                    <a:pt x="161364" y="1150469"/>
                  </a:lnTo>
                  <a:lnTo>
                    <a:pt x="118334" y="1193499"/>
                  </a:lnTo>
                  <a:lnTo>
                    <a:pt x="53788" y="1161227"/>
                  </a:lnTo>
                  <a:lnTo>
                    <a:pt x="0" y="31674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66532"/>
                </a:solidFill>
                <a:latin typeface="Arial Black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 rot="18420000" flipH="1">
              <a:off x="5768526" y="1384206"/>
              <a:ext cx="204395" cy="1193499"/>
            </a:xfrm>
            <a:custGeom>
              <a:avLst/>
              <a:gdLst>
                <a:gd name="connsiteX0" fmla="*/ 10757 w 129092"/>
                <a:gd name="connsiteY0" fmla="*/ 0 h 1172583"/>
                <a:gd name="connsiteX1" fmla="*/ 129092 w 129092"/>
                <a:gd name="connsiteY1" fmla="*/ 0 h 1172583"/>
                <a:gd name="connsiteX2" fmla="*/ 107576 w 129092"/>
                <a:gd name="connsiteY2" fmla="*/ 1129553 h 1172583"/>
                <a:gd name="connsiteX3" fmla="*/ 64546 w 129092"/>
                <a:gd name="connsiteY3" fmla="*/ 1172583 h 1172583"/>
                <a:gd name="connsiteX4" fmla="*/ 0 w 129092"/>
                <a:gd name="connsiteY4" fmla="*/ 1140311 h 1172583"/>
                <a:gd name="connsiteX5" fmla="*/ 10757 w 129092"/>
                <a:gd name="connsiteY5" fmla="*/ 0 h 1172583"/>
                <a:gd name="connsiteX0" fmla="*/ 0 w 161365"/>
                <a:gd name="connsiteY0" fmla="*/ 0 h 1172583"/>
                <a:gd name="connsiteX1" fmla="*/ 161365 w 161365"/>
                <a:gd name="connsiteY1" fmla="*/ 0 h 1172583"/>
                <a:gd name="connsiteX2" fmla="*/ 139849 w 161365"/>
                <a:gd name="connsiteY2" fmla="*/ 1129553 h 1172583"/>
                <a:gd name="connsiteX3" fmla="*/ 96819 w 161365"/>
                <a:gd name="connsiteY3" fmla="*/ 1172583 h 1172583"/>
                <a:gd name="connsiteX4" fmla="*/ 32273 w 161365"/>
                <a:gd name="connsiteY4" fmla="*/ 1140311 h 1172583"/>
                <a:gd name="connsiteX5" fmla="*/ 0 w 161365"/>
                <a:gd name="connsiteY5" fmla="*/ 0 h 1172583"/>
                <a:gd name="connsiteX0" fmla="*/ 0 w 182880"/>
                <a:gd name="connsiteY0" fmla="*/ 10758 h 1172583"/>
                <a:gd name="connsiteX1" fmla="*/ 182880 w 182880"/>
                <a:gd name="connsiteY1" fmla="*/ 0 h 1172583"/>
                <a:gd name="connsiteX2" fmla="*/ 161364 w 182880"/>
                <a:gd name="connsiteY2" fmla="*/ 1129553 h 1172583"/>
                <a:gd name="connsiteX3" fmla="*/ 118334 w 182880"/>
                <a:gd name="connsiteY3" fmla="*/ 1172583 h 1172583"/>
                <a:gd name="connsiteX4" fmla="*/ 53788 w 182880"/>
                <a:gd name="connsiteY4" fmla="*/ 1140311 h 1172583"/>
                <a:gd name="connsiteX5" fmla="*/ 0 w 182880"/>
                <a:gd name="connsiteY5" fmla="*/ 10758 h 1172583"/>
                <a:gd name="connsiteX0" fmla="*/ 0 w 204395"/>
                <a:gd name="connsiteY0" fmla="*/ 0 h 1161825"/>
                <a:gd name="connsiteX1" fmla="*/ 204395 w 204395"/>
                <a:gd name="connsiteY1" fmla="*/ 10757 h 1161825"/>
                <a:gd name="connsiteX2" fmla="*/ 161364 w 204395"/>
                <a:gd name="connsiteY2" fmla="*/ 1118795 h 1161825"/>
                <a:gd name="connsiteX3" fmla="*/ 118334 w 204395"/>
                <a:gd name="connsiteY3" fmla="*/ 1161825 h 1161825"/>
                <a:gd name="connsiteX4" fmla="*/ 53788 w 204395"/>
                <a:gd name="connsiteY4" fmla="*/ 1129553 h 1161825"/>
                <a:gd name="connsiteX5" fmla="*/ 0 w 204395"/>
                <a:gd name="connsiteY5" fmla="*/ 0 h 1161825"/>
                <a:gd name="connsiteX0" fmla="*/ 0 w 204395"/>
                <a:gd name="connsiteY0" fmla="*/ 69570 h 1231395"/>
                <a:gd name="connsiteX1" fmla="*/ 102255 w 204395"/>
                <a:gd name="connsiteY1" fmla="*/ 0 h 1231395"/>
                <a:gd name="connsiteX2" fmla="*/ 204395 w 204395"/>
                <a:gd name="connsiteY2" fmla="*/ 80327 h 1231395"/>
                <a:gd name="connsiteX3" fmla="*/ 161364 w 204395"/>
                <a:gd name="connsiteY3" fmla="*/ 1188365 h 1231395"/>
                <a:gd name="connsiteX4" fmla="*/ 118334 w 204395"/>
                <a:gd name="connsiteY4" fmla="*/ 1231395 h 1231395"/>
                <a:gd name="connsiteX5" fmla="*/ 53788 w 204395"/>
                <a:gd name="connsiteY5" fmla="*/ 1199123 h 1231395"/>
                <a:gd name="connsiteX6" fmla="*/ 0 w 204395"/>
                <a:gd name="connsiteY6" fmla="*/ 69570 h 1231395"/>
                <a:gd name="connsiteX0" fmla="*/ 0 w 204395"/>
                <a:gd name="connsiteY0" fmla="*/ 31674 h 1193499"/>
                <a:gd name="connsiteX1" fmla="*/ 110524 w 204395"/>
                <a:gd name="connsiteY1" fmla="*/ 0 h 1193499"/>
                <a:gd name="connsiteX2" fmla="*/ 204395 w 204395"/>
                <a:gd name="connsiteY2" fmla="*/ 42431 h 1193499"/>
                <a:gd name="connsiteX3" fmla="*/ 161364 w 204395"/>
                <a:gd name="connsiteY3" fmla="*/ 1150469 h 1193499"/>
                <a:gd name="connsiteX4" fmla="*/ 118334 w 204395"/>
                <a:gd name="connsiteY4" fmla="*/ 1193499 h 1193499"/>
                <a:gd name="connsiteX5" fmla="*/ 53788 w 204395"/>
                <a:gd name="connsiteY5" fmla="*/ 1161227 h 1193499"/>
                <a:gd name="connsiteX6" fmla="*/ 0 w 204395"/>
                <a:gd name="connsiteY6" fmla="*/ 31674 h 119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395" h="1193499">
                  <a:moveTo>
                    <a:pt x="0" y="31674"/>
                  </a:moveTo>
                  <a:lnTo>
                    <a:pt x="110524" y="0"/>
                  </a:lnTo>
                  <a:lnTo>
                    <a:pt x="204395" y="42431"/>
                  </a:lnTo>
                  <a:lnTo>
                    <a:pt x="161364" y="1150469"/>
                  </a:lnTo>
                  <a:lnTo>
                    <a:pt x="118334" y="1193499"/>
                  </a:lnTo>
                  <a:lnTo>
                    <a:pt x="53788" y="1161227"/>
                  </a:lnTo>
                  <a:lnTo>
                    <a:pt x="0" y="31674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66532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3" name="Group 158"/>
          <p:cNvGrpSpPr/>
          <p:nvPr/>
        </p:nvGrpSpPr>
        <p:grpSpPr>
          <a:xfrm>
            <a:off x="3930127" y="2266827"/>
            <a:ext cx="2795195" cy="1516285"/>
            <a:chOff x="3930127" y="2266827"/>
            <a:chExt cx="2795195" cy="1516285"/>
          </a:xfrm>
        </p:grpSpPr>
        <p:sp>
          <p:nvSpPr>
            <p:cNvPr id="38" name="Freeform 37"/>
            <p:cNvSpPr/>
            <p:nvPr/>
          </p:nvSpPr>
          <p:spPr>
            <a:xfrm rot="16200000">
              <a:off x="5834229" y="2456330"/>
              <a:ext cx="204395" cy="1161825"/>
            </a:xfrm>
            <a:custGeom>
              <a:avLst/>
              <a:gdLst>
                <a:gd name="connsiteX0" fmla="*/ 10757 w 129092"/>
                <a:gd name="connsiteY0" fmla="*/ 0 h 1172583"/>
                <a:gd name="connsiteX1" fmla="*/ 129092 w 129092"/>
                <a:gd name="connsiteY1" fmla="*/ 0 h 1172583"/>
                <a:gd name="connsiteX2" fmla="*/ 107576 w 129092"/>
                <a:gd name="connsiteY2" fmla="*/ 1129553 h 1172583"/>
                <a:gd name="connsiteX3" fmla="*/ 64546 w 129092"/>
                <a:gd name="connsiteY3" fmla="*/ 1172583 h 1172583"/>
                <a:gd name="connsiteX4" fmla="*/ 0 w 129092"/>
                <a:gd name="connsiteY4" fmla="*/ 1140311 h 1172583"/>
                <a:gd name="connsiteX5" fmla="*/ 10757 w 129092"/>
                <a:gd name="connsiteY5" fmla="*/ 0 h 1172583"/>
                <a:gd name="connsiteX0" fmla="*/ 0 w 161365"/>
                <a:gd name="connsiteY0" fmla="*/ 0 h 1172583"/>
                <a:gd name="connsiteX1" fmla="*/ 161365 w 161365"/>
                <a:gd name="connsiteY1" fmla="*/ 0 h 1172583"/>
                <a:gd name="connsiteX2" fmla="*/ 139849 w 161365"/>
                <a:gd name="connsiteY2" fmla="*/ 1129553 h 1172583"/>
                <a:gd name="connsiteX3" fmla="*/ 96819 w 161365"/>
                <a:gd name="connsiteY3" fmla="*/ 1172583 h 1172583"/>
                <a:gd name="connsiteX4" fmla="*/ 32273 w 161365"/>
                <a:gd name="connsiteY4" fmla="*/ 1140311 h 1172583"/>
                <a:gd name="connsiteX5" fmla="*/ 0 w 161365"/>
                <a:gd name="connsiteY5" fmla="*/ 0 h 1172583"/>
                <a:gd name="connsiteX0" fmla="*/ 0 w 182880"/>
                <a:gd name="connsiteY0" fmla="*/ 10758 h 1172583"/>
                <a:gd name="connsiteX1" fmla="*/ 182880 w 182880"/>
                <a:gd name="connsiteY1" fmla="*/ 0 h 1172583"/>
                <a:gd name="connsiteX2" fmla="*/ 161364 w 182880"/>
                <a:gd name="connsiteY2" fmla="*/ 1129553 h 1172583"/>
                <a:gd name="connsiteX3" fmla="*/ 118334 w 182880"/>
                <a:gd name="connsiteY3" fmla="*/ 1172583 h 1172583"/>
                <a:gd name="connsiteX4" fmla="*/ 53788 w 182880"/>
                <a:gd name="connsiteY4" fmla="*/ 1140311 h 1172583"/>
                <a:gd name="connsiteX5" fmla="*/ 0 w 182880"/>
                <a:gd name="connsiteY5" fmla="*/ 10758 h 1172583"/>
                <a:gd name="connsiteX0" fmla="*/ 0 w 204395"/>
                <a:gd name="connsiteY0" fmla="*/ 0 h 1161825"/>
                <a:gd name="connsiteX1" fmla="*/ 204395 w 204395"/>
                <a:gd name="connsiteY1" fmla="*/ 10757 h 1161825"/>
                <a:gd name="connsiteX2" fmla="*/ 161364 w 204395"/>
                <a:gd name="connsiteY2" fmla="*/ 1118795 h 1161825"/>
                <a:gd name="connsiteX3" fmla="*/ 118334 w 204395"/>
                <a:gd name="connsiteY3" fmla="*/ 1161825 h 1161825"/>
                <a:gd name="connsiteX4" fmla="*/ 53788 w 204395"/>
                <a:gd name="connsiteY4" fmla="*/ 1129553 h 1161825"/>
                <a:gd name="connsiteX5" fmla="*/ 0 w 204395"/>
                <a:gd name="connsiteY5" fmla="*/ 0 h 116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395" h="1161825">
                  <a:moveTo>
                    <a:pt x="0" y="0"/>
                  </a:moveTo>
                  <a:lnTo>
                    <a:pt x="204395" y="10757"/>
                  </a:lnTo>
                  <a:lnTo>
                    <a:pt x="161364" y="1118795"/>
                  </a:lnTo>
                  <a:lnTo>
                    <a:pt x="118334" y="1161825"/>
                  </a:lnTo>
                  <a:lnTo>
                    <a:pt x="53788" y="11295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66532"/>
                </a:solidFill>
                <a:latin typeface="Arial Black" pitchFamily="34" charset="0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 rot="5400000" flipH="1">
              <a:off x="4620408" y="2458123"/>
              <a:ext cx="204395" cy="1161825"/>
            </a:xfrm>
            <a:custGeom>
              <a:avLst/>
              <a:gdLst>
                <a:gd name="connsiteX0" fmla="*/ 10757 w 129092"/>
                <a:gd name="connsiteY0" fmla="*/ 0 h 1172583"/>
                <a:gd name="connsiteX1" fmla="*/ 129092 w 129092"/>
                <a:gd name="connsiteY1" fmla="*/ 0 h 1172583"/>
                <a:gd name="connsiteX2" fmla="*/ 107576 w 129092"/>
                <a:gd name="connsiteY2" fmla="*/ 1129553 h 1172583"/>
                <a:gd name="connsiteX3" fmla="*/ 64546 w 129092"/>
                <a:gd name="connsiteY3" fmla="*/ 1172583 h 1172583"/>
                <a:gd name="connsiteX4" fmla="*/ 0 w 129092"/>
                <a:gd name="connsiteY4" fmla="*/ 1140311 h 1172583"/>
                <a:gd name="connsiteX5" fmla="*/ 10757 w 129092"/>
                <a:gd name="connsiteY5" fmla="*/ 0 h 1172583"/>
                <a:gd name="connsiteX0" fmla="*/ 0 w 161365"/>
                <a:gd name="connsiteY0" fmla="*/ 0 h 1172583"/>
                <a:gd name="connsiteX1" fmla="*/ 161365 w 161365"/>
                <a:gd name="connsiteY1" fmla="*/ 0 h 1172583"/>
                <a:gd name="connsiteX2" fmla="*/ 139849 w 161365"/>
                <a:gd name="connsiteY2" fmla="*/ 1129553 h 1172583"/>
                <a:gd name="connsiteX3" fmla="*/ 96819 w 161365"/>
                <a:gd name="connsiteY3" fmla="*/ 1172583 h 1172583"/>
                <a:gd name="connsiteX4" fmla="*/ 32273 w 161365"/>
                <a:gd name="connsiteY4" fmla="*/ 1140311 h 1172583"/>
                <a:gd name="connsiteX5" fmla="*/ 0 w 161365"/>
                <a:gd name="connsiteY5" fmla="*/ 0 h 1172583"/>
                <a:gd name="connsiteX0" fmla="*/ 0 w 182880"/>
                <a:gd name="connsiteY0" fmla="*/ 10758 h 1172583"/>
                <a:gd name="connsiteX1" fmla="*/ 182880 w 182880"/>
                <a:gd name="connsiteY1" fmla="*/ 0 h 1172583"/>
                <a:gd name="connsiteX2" fmla="*/ 161364 w 182880"/>
                <a:gd name="connsiteY2" fmla="*/ 1129553 h 1172583"/>
                <a:gd name="connsiteX3" fmla="*/ 118334 w 182880"/>
                <a:gd name="connsiteY3" fmla="*/ 1172583 h 1172583"/>
                <a:gd name="connsiteX4" fmla="*/ 53788 w 182880"/>
                <a:gd name="connsiteY4" fmla="*/ 1140311 h 1172583"/>
                <a:gd name="connsiteX5" fmla="*/ 0 w 182880"/>
                <a:gd name="connsiteY5" fmla="*/ 10758 h 1172583"/>
                <a:gd name="connsiteX0" fmla="*/ 0 w 204395"/>
                <a:gd name="connsiteY0" fmla="*/ 0 h 1161825"/>
                <a:gd name="connsiteX1" fmla="*/ 204395 w 204395"/>
                <a:gd name="connsiteY1" fmla="*/ 10757 h 1161825"/>
                <a:gd name="connsiteX2" fmla="*/ 161364 w 204395"/>
                <a:gd name="connsiteY2" fmla="*/ 1118795 h 1161825"/>
                <a:gd name="connsiteX3" fmla="*/ 118334 w 204395"/>
                <a:gd name="connsiteY3" fmla="*/ 1161825 h 1161825"/>
                <a:gd name="connsiteX4" fmla="*/ 53788 w 204395"/>
                <a:gd name="connsiteY4" fmla="*/ 1129553 h 1161825"/>
                <a:gd name="connsiteX5" fmla="*/ 0 w 204395"/>
                <a:gd name="connsiteY5" fmla="*/ 0 h 116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395" h="1161825">
                  <a:moveTo>
                    <a:pt x="0" y="0"/>
                  </a:moveTo>
                  <a:lnTo>
                    <a:pt x="204395" y="10757"/>
                  </a:lnTo>
                  <a:lnTo>
                    <a:pt x="161364" y="1118795"/>
                  </a:lnTo>
                  <a:lnTo>
                    <a:pt x="118334" y="1161825"/>
                  </a:lnTo>
                  <a:lnTo>
                    <a:pt x="53788" y="11295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66532"/>
                </a:solidFill>
                <a:latin typeface="Arial Black" pitchFamily="34" charset="0"/>
              </a:endParaRPr>
            </a:p>
          </p:txBody>
        </p:sp>
        <p:grpSp>
          <p:nvGrpSpPr>
            <p:cNvPr id="14" name="Group 40"/>
            <p:cNvGrpSpPr/>
            <p:nvPr/>
          </p:nvGrpSpPr>
          <p:grpSpPr>
            <a:xfrm flipV="1">
              <a:off x="6275295" y="2361189"/>
              <a:ext cx="450027" cy="1344827"/>
              <a:chOff x="4875008" y="1688950"/>
              <a:chExt cx="613184" cy="1832393"/>
            </a:xfrm>
          </p:grpSpPr>
          <p:sp>
            <p:nvSpPr>
              <p:cNvPr id="42" name="Freeform 41"/>
              <p:cNvSpPr/>
              <p:nvPr/>
            </p:nvSpPr>
            <p:spPr>
              <a:xfrm>
                <a:off x="4875008" y="1688950"/>
                <a:ext cx="611391" cy="905443"/>
              </a:xfrm>
              <a:custGeom>
                <a:avLst/>
                <a:gdLst>
                  <a:gd name="connsiteX0" fmla="*/ 374724 w 744070"/>
                  <a:gd name="connsiteY0" fmla="*/ 1068593 h 1068593"/>
                  <a:gd name="connsiteX1" fmla="*/ 51995 w 744070"/>
                  <a:gd name="connsiteY1" fmla="*/ 154193 h 1068593"/>
                  <a:gd name="connsiteX2" fmla="*/ 686696 w 744070"/>
                  <a:gd name="connsiteY2" fmla="*/ 154193 h 1068593"/>
                  <a:gd name="connsiteX3" fmla="*/ 374724 w 744070"/>
                  <a:gd name="connsiteY3" fmla="*/ 1068593 h 1068593"/>
                  <a:gd name="connsiteX0" fmla="*/ 374724 w 686696"/>
                  <a:gd name="connsiteY0" fmla="*/ 1183350 h 1183350"/>
                  <a:gd name="connsiteX1" fmla="*/ 51995 w 686696"/>
                  <a:gd name="connsiteY1" fmla="*/ 268950 h 1183350"/>
                  <a:gd name="connsiteX2" fmla="*/ 374724 w 686696"/>
                  <a:gd name="connsiteY2" fmla="*/ 0 h 1183350"/>
                  <a:gd name="connsiteX3" fmla="*/ 686696 w 686696"/>
                  <a:gd name="connsiteY3" fmla="*/ 268950 h 1183350"/>
                  <a:gd name="connsiteX4" fmla="*/ 374724 w 686696"/>
                  <a:gd name="connsiteY4" fmla="*/ 1183350 h 1183350"/>
                  <a:gd name="connsiteX0" fmla="*/ 353209 w 665181"/>
                  <a:gd name="connsiteY0" fmla="*/ 1192315 h 1201280"/>
                  <a:gd name="connsiteX1" fmla="*/ 51995 w 665181"/>
                  <a:gd name="connsiteY1" fmla="*/ 224127 h 1201280"/>
                  <a:gd name="connsiteX2" fmla="*/ 353209 w 665181"/>
                  <a:gd name="connsiteY2" fmla="*/ 8965 h 1201280"/>
                  <a:gd name="connsiteX3" fmla="*/ 665181 w 665181"/>
                  <a:gd name="connsiteY3" fmla="*/ 277915 h 1201280"/>
                  <a:gd name="connsiteX4" fmla="*/ 353209 w 665181"/>
                  <a:gd name="connsiteY4" fmla="*/ 1192315 h 1201280"/>
                  <a:gd name="connsiteX0" fmla="*/ 353209 w 665181"/>
                  <a:gd name="connsiteY0" fmla="*/ 1183350 h 1183350"/>
                  <a:gd name="connsiteX1" fmla="*/ 51995 w 665181"/>
                  <a:gd name="connsiteY1" fmla="*/ 268951 h 1183350"/>
                  <a:gd name="connsiteX2" fmla="*/ 353209 w 665181"/>
                  <a:gd name="connsiteY2" fmla="*/ 0 h 1183350"/>
                  <a:gd name="connsiteX3" fmla="*/ 665181 w 665181"/>
                  <a:gd name="connsiteY3" fmla="*/ 268950 h 1183350"/>
                  <a:gd name="connsiteX4" fmla="*/ 353209 w 665181"/>
                  <a:gd name="connsiteY4" fmla="*/ 1183350 h 1183350"/>
                  <a:gd name="connsiteX0" fmla="*/ 320936 w 632908"/>
                  <a:gd name="connsiteY0" fmla="*/ 1188729 h 1194108"/>
                  <a:gd name="connsiteX1" fmla="*/ 51995 w 632908"/>
                  <a:gd name="connsiteY1" fmla="*/ 242057 h 1194108"/>
                  <a:gd name="connsiteX2" fmla="*/ 320936 w 632908"/>
                  <a:gd name="connsiteY2" fmla="*/ 5379 h 1194108"/>
                  <a:gd name="connsiteX3" fmla="*/ 632908 w 632908"/>
                  <a:gd name="connsiteY3" fmla="*/ 274329 h 1194108"/>
                  <a:gd name="connsiteX4" fmla="*/ 320936 w 632908"/>
                  <a:gd name="connsiteY4" fmla="*/ 1188729 h 1194108"/>
                  <a:gd name="connsiteX0" fmla="*/ 342451 w 654423"/>
                  <a:gd name="connsiteY0" fmla="*/ 1185143 h 1186936"/>
                  <a:gd name="connsiteX1" fmla="*/ 51995 w 654423"/>
                  <a:gd name="connsiteY1" fmla="*/ 281502 h 1186936"/>
                  <a:gd name="connsiteX2" fmla="*/ 342451 w 654423"/>
                  <a:gd name="connsiteY2" fmla="*/ 1793 h 1186936"/>
                  <a:gd name="connsiteX3" fmla="*/ 654423 w 654423"/>
                  <a:gd name="connsiteY3" fmla="*/ 270743 h 1186936"/>
                  <a:gd name="connsiteX4" fmla="*/ 342451 w 654423"/>
                  <a:gd name="connsiteY4" fmla="*/ 1185143 h 1186936"/>
                  <a:gd name="connsiteX0" fmla="*/ 299420 w 611392"/>
                  <a:gd name="connsiteY0" fmla="*/ 1185143 h 1186936"/>
                  <a:gd name="connsiteX1" fmla="*/ 8964 w 611392"/>
                  <a:gd name="connsiteY1" fmla="*/ 281502 h 1186936"/>
                  <a:gd name="connsiteX2" fmla="*/ 299420 w 611392"/>
                  <a:gd name="connsiteY2" fmla="*/ 1793 h 1186936"/>
                  <a:gd name="connsiteX3" fmla="*/ 611392 w 611392"/>
                  <a:gd name="connsiteY3" fmla="*/ 270743 h 1186936"/>
                  <a:gd name="connsiteX4" fmla="*/ 299420 w 611392"/>
                  <a:gd name="connsiteY4" fmla="*/ 1185143 h 1186936"/>
                  <a:gd name="connsiteX0" fmla="*/ 299420 w 611392"/>
                  <a:gd name="connsiteY0" fmla="*/ 1192314 h 1201278"/>
                  <a:gd name="connsiteX1" fmla="*/ 8964 w 611392"/>
                  <a:gd name="connsiteY1" fmla="*/ 288673 h 1201278"/>
                  <a:gd name="connsiteX2" fmla="*/ 299420 w 611392"/>
                  <a:gd name="connsiteY2" fmla="*/ 8964 h 1201278"/>
                  <a:gd name="connsiteX3" fmla="*/ 611392 w 611392"/>
                  <a:gd name="connsiteY3" fmla="*/ 342460 h 1201278"/>
                  <a:gd name="connsiteX4" fmla="*/ 299420 w 611392"/>
                  <a:gd name="connsiteY4" fmla="*/ 1192314 h 1201278"/>
                  <a:gd name="connsiteX0" fmla="*/ 299420 w 600634"/>
                  <a:gd name="connsiteY0" fmla="*/ 1183350 h 1183350"/>
                  <a:gd name="connsiteX1" fmla="*/ 8964 w 600634"/>
                  <a:gd name="connsiteY1" fmla="*/ 279709 h 1183350"/>
                  <a:gd name="connsiteX2" fmla="*/ 299420 w 600634"/>
                  <a:gd name="connsiteY2" fmla="*/ 0 h 1183350"/>
                  <a:gd name="connsiteX3" fmla="*/ 600634 w 600634"/>
                  <a:gd name="connsiteY3" fmla="*/ 279708 h 1183350"/>
                  <a:gd name="connsiteX4" fmla="*/ 299420 w 600634"/>
                  <a:gd name="connsiteY4" fmla="*/ 1183350 h 1183350"/>
                  <a:gd name="connsiteX0" fmla="*/ 310177 w 611391"/>
                  <a:gd name="connsiteY0" fmla="*/ 1185143 h 1186936"/>
                  <a:gd name="connsiteX1" fmla="*/ 8964 w 611391"/>
                  <a:gd name="connsiteY1" fmla="*/ 292260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10177 w 611391"/>
                  <a:gd name="connsiteY0" fmla="*/ 1185143 h 1186936"/>
                  <a:gd name="connsiteX1" fmla="*/ 8964 w 611391"/>
                  <a:gd name="connsiteY1" fmla="*/ 270745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42450 w 616770"/>
                  <a:gd name="connsiteY0" fmla="*/ 1195901 h 1197694"/>
                  <a:gd name="connsiteX1" fmla="*/ 8964 w 616770"/>
                  <a:gd name="connsiteY1" fmla="*/ 270745 h 1197694"/>
                  <a:gd name="connsiteX2" fmla="*/ 310177 w 616770"/>
                  <a:gd name="connsiteY2" fmla="*/ 1793 h 1197694"/>
                  <a:gd name="connsiteX3" fmla="*/ 611391 w 616770"/>
                  <a:gd name="connsiteY3" fmla="*/ 281501 h 1197694"/>
                  <a:gd name="connsiteX4" fmla="*/ 342450 w 616770"/>
                  <a:gd name="connsiteY4" fmla="*/ 1195901 h 1197694"/>
                  <a:gd name="connsiteX0" fmla="*/ 331692 w 614977"/>
                  <a:gd name="connsiteY0" fmla="*/ 1163628 h 1165421"/>
                  <a:gd name="connsiteX1" fmla="*/ 8964 w 614977"/>
                  <a:gd name="connsiteY1" fmla="*/ 270745 h 1165421"/>
                  <a:gd name="connsiteX2" fmla="*/ 310177 w 614977"/>
                  <a:gd name="connsiteY2" fmla="*/ 1793 h 1165421"/>
                  <a:gd name="connsiteX3" fmla="*/ 611391 w 614977"/>
                  <a:gd name="connsiteY3" fmla="*/ 281501 h 1165421"/>
                  <a:gd name="connsiteX4" fmla="*/ 331692 w 614977"/>
                  <a:gd name="connsiteY4" fmla="*/ 1163628 h 1165421"/>
                  <a:gd name="connsiteX0" fmla="*/ 331692 w 614977"/>
                  <a:gd name="connsiteY0" fmla="*/ 1120597 h 1122390"/>
                  <a:gd name="connsiteX1" fmla="*/ 8964 w 614977"/>
                  <a:gd name="connsiteY1" fmla="*/ 270745 h 1122390"/>
                  <a:gd name="connsiteX2" fmla="*/ 310177 w 614977"/>
                  <a:gd name="connsiteY2" fmla="*/ 1793 h 1122390"/>
                  <a:gd name="connsiteX3" fmla="*/ 611391 w 614977"/>
                  <a:gd name="connsiteY3" fmla="*/ 281501 h 1122390"/>
                  <a:gd name="connsiteX4" fmla="*/ 331692 w 614977"/>
                  <a:gd name="connsiteY4" fmla="*/ 1120597 h 1122390"/>
                  <a:gd name="connsiteX0" fmla="*/ 310177 w 611391"/>
                  <a:gd name="connsiteY0" fmla="*/ 1120597 h 1122390"/>
                  <a:gd name="connsiteX1" fmla="*/ 8964 w 611391"/>
                  <a:gd name="connsiteY1" fmla="*/ 270745 h 1122390"/>
                  <a:gd name="connsiteX2" fmla="*/ 310177 w 611391"/>
                  <a:gd name="connsiteY2" fmla="*/ 1793 h 1122390"/>
                  <a:gd name="connsiteX3" fmla="*/ 611391 w 611391"/>
                  <a:gd name="connsiteY3" fmla="*/ 281501 h 1122390"/>
                  <a:gd name="connsiteX4" fmla="*/ 310177 w 611391"/>
                  <a:gd name="connsiteY4" fmla="*/ 1120597 h 112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1391" h="1122390">
                    <a:moveTo>
                      <a:pt x="310177" y="1120597"/>
                    </a:moveTo>
                    <a:cubicBezTo>
                      <a:pt x="209773" y="1118804"/>
                      <a:pt x="0" y="476933"/>
                      <a:pt x="8964" y="270745"/>
                    </a:cubicBezTo>
                    <a:cubicBezTo>
                      <a:pt x="7171" y="100414"/>
                      <a:pt x="209773" y="0"/>
                      <a:pt x="310177" y="1793"/>
                    </a:cubicBezTo>
                    <a:cubicBezTo>
                      <a:pt x="410581" y="3586"/>
                      <a:pt x="611391" y="95034"/>
                      <a:pt x="611391" y="281501"/>
                    </a:cubicBezTo>
                    <a:cubicBezTo>
                      <a:pt x="611391" y="467968"/>
                      <a:pt x="410581" y="1122390"/>
                      <a:pt x="310177" y="1120597"/>
                    </a:cubicBez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3" name="Freeform 42"/>
              <p:cNvSpPr/>
              <p:nvPr/>
            </p:nvSpPr>
            <p:spPr>
              <a:xfrm flipV="1">
                <a:off x="4876801" y="2615900"/>
                <a:ext cx="611391" cy="905443"/>
              </a:xfrm>
              <a:custGeom>
                <a:avLst/>
                <a:gdLst>
                  <a:gd name="connsiteX0" fmla="*/ 374724 w 744070"/>
                  <a:gd name="connsiteY0" fmla="*/ 1068593 h 1068593"/>
                  <a:gd name="connsiteX1" fmla="*/ 51995 w 744070"/>
                  <a:gd name="connsiteY1" fmla="*/ 154193 h 1068593"/>
                  <a:gd name="connsiteX2" fmla="*/ 686696 w 744070"/>
                  <a:gd name="connsiteY2" fmla="*/ 154193 h 1068593"/>
                  <a:gd name="connsiteX3" fmla="*/ 374724 w 744070"/>
                  <a:gd name="connsiteY3" fmla="*/ 1068593 h 1068593"/>
                  <a:gd name="connsiteX0" fmla="*/ 374724 w 686696"/>
                  <a:gd name="connsiteY0" fmla="*/ 1183350 h 1183350"/>
                  <a:gd name="connsiteX1" fmla="*/ 51995 w 686696"/>
                  <a:gd name="connsiteY1" fmla="*/ 268950 h 1183350"/>
                  <a:gd name="connsiteX2" fmla="*/ 374724 w 686696"/>
                  <a:gd name="connsiteY2" fmla="*/ 0 h 1183350"/>
                  <a:gd name="connsiteX3" fmla="*/ 686696 w 686696"/>
                  <a:gd name="connsiteY3" fmla="*/ 268950 h 1183350"/>
                  <a:gd name="connsiteX4" fmla="*/ 374724 w 686696"/>
                  <a:gd name="connsiteY4" fmla="*/ 1183350 h 1183350"/>
                  <a:gd name="connsiteX0" fmla="*/ 353209 w 665181"/>
                  <a:gd name="connsiteY0" fmla="*/ 1192315 h 1201280"/>
                  <a:gd name="connsiteX1" fmla="*/ 51995 w 665181"/>
                  <a:gd name="connsiteY1" fmla="*/ 224127 h 1201280"/>
                  <a:gd name="connsiteX2" fmla="*/ 353209 w 665181"/>
                  <a:gd name="connsiteY2" fmla="*/ 8965 h 1201280"/>
                  <a:gd name="connsiteX3" fmla="*/ 665181 w 665181"/>
                  <a:gd name="connsiteY3" fmla="*/ 277915 h 1201280"/>
                  <a:gd name="connsiteX4" fmla="*/ 353209 w 665181"/>
                  <a:gd name="connsiteY4" fmla="*/ 1192315 h 1201280"/>
                  <a:gd name="connsiteX0" fmla="*/ 353209 w 665181"/>
                  <a:gd name="connsiteY0" fmla="*/ 1183350 h 1183350"/>
                  <a:gd name="connsiteX1" fmla="*/ 51995 w 665181"/>
                  <a:gd name="connsiteY1" fmla="*/ 268951 h 1183350"/>
                  <a:gd name="connsiteX2" fmla="*/ 353209 w 665181"/>
                  <a:gd name="connsiteY2" fmla="*/ 0 h 1183350"/>
                  <a:gd name="connsiteX3" fmla="*/ 665181 w 665181"/>
                  <a:gd name="connsiteY3" fmla="*/ 268950 h 1183350"/>
                  <a:gd name="connsiteX4" fmla="*/ 353209 w 665181"/>
                  <a:gd name="connsiteY4" fmla="*/ 1183350 h 1183350"/>
                  <a:gd name="connsiteX0" fmla="*/ 320936 w 632908"/>
                  <a:gd name="connsiteY0" fmla="*/ 1188729 h 1194108"/>
                  <a:gd name="connsiteX1" fmla="*/ 51995 w 632908"/>
                  <a:gd name="connsiteY1" fmla="*/ 242057 h 1194108"/>
                  <a:gd name="connsiteX2" fmla="*/ 320936 w 632908"/>
                  <a:gd name="connsiteY2" fmla="*/ 5379 h 1194108"/>
                  <a:gd name="connsiteX3" fmla="*/ 632908 w 632908"/>
                  <a:gd name="connsiteY3" fmla="*/ 274329 h 1194108"/>
                  <a:gd name="connsiteX4" fmla="*/ 320936 w 632908"/>
                  <a:gd name="connsiteY4" fmla="*/ 1188729 h 1194108"/>
                  <a:gd name="connsiteX0" fmla="*/ 342451 w 654423"/>
                  <a:gd name="connsiteY0" fmla="*/ 1185143 h 1186936"/>
                  <a:gd name="connsiteX1" fmla="*/ 51995 w 654423"/>
                  <a:gd name="connsiteY1" fmla="*/ 281502 h 1186936"/>
                  <a:gd name="connsiteX2" fmla="*/ 342451 w 654423"/>
                  <a:gd name="connsiteY2" fmla="*/ 1793 h 1186936"/>
                  <a:gd name="connsiteX3" fmla="*/ 654423 w 654423"/>
                  <a:gd name="connsiteY3" fmla="*/ 270743 h 1186936"/>
                  <a:gd name="connsiteX4" fmla="*/ 342451 w 654423"/>
                  <a:gd name="connsiteY4" fmla="*/ 1185143 h 1186936"/>
                  <a:gd name="connsiteX0" fmla="*/ 299420 w 611392"/>
                  <a:gd name="connsiteY0" fmla="*/ 1185143 h 1186936"/>
                  <a:gd name="connsiteX1" fmla="*/ 8964 w 611392"/>
                  <a:gd name="connsiteY1" fmla="*/ 281502 h 1186936"/>
                  <a:gd name="connsiteX2" fmla="*/ 299420 w 611392"/>
                  <a:gd name="connsiteY2" fmla="*/ 1793 h 1186936"/>
                  <a:gd name="connsiteX3" fmla="*/ 611392 w 611392"/>
                  <a:gd name="connsiteY3" fmla="*/ 270743 h 1186936"/>
                  <a:gd name="connsiteX4" fmla="*/ 299420 w 611392"/>
                  <a:gd name="connsiteY4" fmla="*/ 1185143 h 1186936"/>
                  <a:gd name="connsiteX0" fmla="*/ 299420 w 611392"/>
                  <a:gd name="connsiteY0" fmla="*/ 1192314 h 1201278"/>
                  <a:gd name="connsiteX1" fmla="*/ 8964 w 611392"/>
                  <a:gd name="connsiteY1" fmla="*/ 288673 h 1201278"/>
                  <a:gd name="connsiteX2" fmla="*/ 299420 w 611392"/>
                  <a:gd name="connsiteY2" fmla="*/ 8964 h 1201278"/>
                  <a:gd name="connsiteX3" fmla="*/ 611392 w 611392"/>
                  <a:gd name="connsiteY3" fmla="*/ 342460 h 1201278"/>
                  <a:gd name="connsiteX4" fmla="*/ 299420 w 611392"/>
                  <a:gd name="connsiteY4" fmla="*/ 1192314 h 1201278"/>
                  <a:gd name="connsiteX0" fmla="*/ 299420 w 600634"/>
                  <a:gd name="connsiteY0" fmla="*/ 1183350 h 1183350"/>
                  <a:gd name="connsiteX1" fmla="*/ 8964 w 600634"/>
                  <a:gd name="connsiteY1" fmla="*/ 279709 h 1183350"/>
                  <a:gd name="connsiteX2" fmla="*/ 299420 w 600634"/>
                  <a:gd name="connsiteY2" fmla="*/ 0 h 1183350"/>
                  <a:gd name="connsiteX3" fmla="*/ 600634 w 600634"/>
                  <a:gd name="connsiteY3" fmla="*/ 279708 h 1183350"/>
                  <a:gd name="connsiteX4" fmla="*/ 299420 w 600634"/>
                  <a:gd name="connsiteY4" fmla="*/ 1183350 h 1183350"/>
                  <a:gd name="connsiteX0" fmla="*/ 310177 w 611391"/>
                  <a:gd name="connsiteY0" fmla="*/ 1185143 h 1186936"/>
                  <a:gd name="connsiteX1" fmla="*/ 8964 w 611391"/>
                  <a:gd name="connsiteY1" fmla="*/ 292260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10177 w 611391"/>
                  <a:gd name="connsiteY0" fmla="*/ 1185143 h 1186936"/>
                  <a:gd name="connsiteX1" fmla="*/ 8964 w 611391"/>
                  <a:gd name="connsiteY1" fmla="*/ 270745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42450 w 616770"/>
                  <a:gd name="connsiteY0" fmla="*/ 1195901 h 1197694"/>
                  <a:gd name="connsiteX1" fmla="*/ 8964 w 616770"/>
                  <a:gd name="connsiteY1" fmla="*/ 270745 h 1197694"/>
                  <a:gd name="connsiteX2" fmla="*/ 310177 w 616770"/>
                  <a:gd name="connsiteY2" fmla="*/ 1793 h 1197694"/>
                  <a:gd name="connsiteX3" fmla="*/ 611391 w 616770"/>
                  <a:gd name="connsiteY3" fmla="*/ 281501 h 1197694"/>
                  <a:gd name="connsiteX4" fmla="*/ 342450 w 616770"/>
                  <a:gd name="connsiteY4" fmla="*/ 1195901 h 1197694"/>
                  <a:gd name="connsiteX0" fmla="*/ 331692 w 614977"/>
                  <a:gd name="connsiteY0" fmla="*/ 1163628 h 1165421"/>
                  <a:gd name="connsiteX1" fmla="*/ 8964 w 614977"/>
                  <a:gd name="connsiteY1" fmla="*/ 270745 h 1165421"/>
                  <a:gd name="connsiteX2" fmla="*/ 310177 w 614977"/>
                  <a:gd name="connsiteY2" fmla="*/ 1793 h 1165421"/>
                  <a:gd name="connsiteX3" fmla="*/ 611391 w 614977"/>
                  <a:gd name="connsiteY3" fmla="*/ 281501 h 1165421"/>
                  <a:gd name="connsiteX4" fmla="*/ 331692 w 614977"/>
                  <a:gd name="connsiteY4" fmla="*/ 1163628 h 1165421"/>
                  <a:gd name="connsiteX0" fmla="*/ 331692 w 614977"/>
                  <a:gd name="connsiteY0" fmla="*/ 1120597 h 1122390"/>
                  <a:gd name="connsiteX1" fmla="*/ 8964 w 614977"/>
                  <a:gd name="connsiteY1" fmla="*/ 270745 h 1122390"/>
                  <a:gd name="connsiteX2" fmla="*/ 310177 w 614977"/>
                  <a:gd name="connsiteY2" fmla="*/ 1793 h 1122390"/>
                  <a:gd name="connsiteX3" fmla="*/ 611391 w 614977"/>
                  <a:gd name="connsiteY3" fmla="*/ 281501 h 1122390"/>
                  <a:gd name="connsiteX4" fmla="*/ 331692 w 614977"/>
                  <a:gd name="connsiteY4" fmla="*/ 1120597 h 1122390"/>
                  <a:gd name="connsiteX0" fmla="*/ 310177 w 611391"/>
                  <a:gd name="connsiteY0" fmla="*/ 1120597 h 1122390"/>
                  <a:gd name="connsiteX1" fmla="*/ 8964 w 611391"/>
                  <a:gd name="connsiteY1" fmla="*/ 270745 h 1122390"/>
                  <a:gd name="connsiteX2" fmla="*/ 310177 w 611391"/>
                  <a:gd name="connsiteY2" fmla="*/ 1793 h 1122390"/>
                  <a:gd name="connsiteX3" fmla="*/ 611391 w 611391"/>
                  <a:gd name="connsiteY3" fmla="*/ 281501 h 1122390"/>
                  <a:gd name="connsiteX4" fmla="*/ 310177 w 611391"/>
                  <a:gd name="connsiteY4" fmla="*/ 1120597 h 112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1391" h="1122390">
                    <a:moveTo>
                      <a:pt x="310177" y="1120597"/>
                    </a:moveTo>
                    <a:cubicBezTo>
                      <a:pt x="209773" y="1118804"/>
                      <a:pt x="0" y="476933"/>
                      <a:pt x="8964" y="270745"/>
                    </a:cubicBezTo>
                    <a:cubicBezTo>
                      <a:pt x="7171" y="100414"/>
                      <a:pt x="209773" y="0"/>
                      <a:pt x="310177" y="1793"/>
                    </a:cubicBezTo>
                    <a:cubicBezTo>
                      <a:pt x="410581" y="3586"/>
                      <a:pt x="611391" y="95034"/>
                      <a:pt x="611391" y="281501"/>
                    </a:cubicBezTo>
                    <a:cubicBezTo>
                      <a:pt x="611391" y="467968"/>
                      <a:pt x="410581" y="1122390"/>
                      <a:pt x="310177" y="1120597"/>
                    </a:cubicBezTo>
                    <a:close/>
                  </a:path>
                </a:pathLst>
              </a:custGeom>
              <a:solidFill>
                <a:srgbClr val="FF66CC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9" name="Group 43"/>
            <p:cNvGrpSpPr/>
            <p:nvPr/>
          </p:nvGrpSpPr>
          <p:grpSpPr>
            <a:xfrm>
              <a:off x="5079402" y="2266827"/>
              <a:ext cx="507403" cy="1516285"/>
              <a:chOff x="4875008" y="1688950"/>
              <a:chExt cx="613184" cy="1832393"/>
            </a:xfrm>
          </p:grpSpPr>
          <p:sp>
            <p:nvSpPr>
              <p:cNvPr id="45" name="Freeform 44"/>
              <p:cNvSpPr/>
              <p:nvPr/>
            </p:nvSpPr>
            <p:spPr>
              <a:xfrm>
                <a:off x="4875008" y="1688950"/>
                <a:ext cx="611391" cy="905443"/>
              </a:xfrm>
              <a:custGeom>
                <a:avLst/>
                <a:gdLst>
                  <a:gd name="connsiteX0" fmla="*/ 374724 w 744070"/>
                  <a:gd name="connsiteY0" fmla="*/ 1068593 h 1068593"/>
                  <a:gd name="connsiteX1" fmla="*/ 51995 w 744070"/>
                  <a:gd name="connsiteY1" fmla="*/ 154193 h 1068593"/>
                  <a:gd name="connsiteX2" fmla="*/ 686696 w 744070"/>
                  <a:gd name="connsiteY2" fmla="*/ 154193 h 1068593"/>
                  <a:gd name="connsiteX3" fmla="*/ 374724 w 744070"/>
                  <a:gd name="connsiteY3" fmla="*/ 1068593 h 1068593"/>
                  <a:gd name="connsiteX0" fmla="*/ 374724 w 686696"/>
                  <a:gd name="connsiteY0" fmla="*/ 1183350 h 1183350"/>
                  <a:gd name="connsiteX1" fmla="*/ 51995 w 686696"/>
                  <a:gd name="connsiteY1" fmla="*/ 268950 h 1183350"/>
                  <a:gd name="connsiteX2" fmla="*/ 374724 w 686696"/>
                  <a:gd name="connsiteY2" fmla="*/ 0 h 1183350"/>
                  <a:gd name="connsiteX3" fmla="*/ 686696 w 686696"/>
                  <a:gd name="connsiteY3" fmla="*/ 268950 h 1183350"/>
                  <a:gd name="connsiteX4" fmla="*/ 374724 w 686696"/>
                  <a:gd name="connsiteY4" fmla="*/ 1183350 h 1183350"/>
                  <a:gd name="connsiteX0" fmla="*/ 353209 w 665181"/>
                  <a:gd name="connsiteY0" fmla="*/ 1192315 h 1201280"/>
                  <a:gd name="connsiteX1" fmla="*/ 51995 w 665181"/>
                  <a:gd name="connsiteY1" fmla="*/ 224127 h 1201280"/>
                  <a:gd name="connsiteX2" fmla="*/ 353209 w 665181"/>
                  <a:gd name="connsiteY2" fmla="*/ 8965 h 1201280"/>
                  <a:gd name="connsiteX3" fmla="*/ 665181 w 665181"/>
                  <a:gd name="connsiteY3" fmla="*/ 277915 h 1201280"/>
                  <a:gd name="connsiteX4" fmla="*/ 353209 w 665181"/>
                  <a:gd name="connsiteY4" fmla="*/ 1192315 h 1201280"/>
                  <a:gd name="connsiteX0" fmla="*/ 353209 w 665181"/>
                  <a:gd name="connsiteY0" fmla="*/ 1183350 h 1183350"/>
                  <a:gd name="connsiteX1" fmla="*/ 51995 w 665181"/>
                  <a:gd name="connsiteY1" fmla="*/ 268951 h 1183350"/>
                  <a:gd name="connsiteX2" fmla="*/ 353209 w 665181"/>
                  <a:gd name="connsiteY2" fmla="*/ 0 h 1183350"/>
                  <a:gd name="connsiteX3" fmla="*/ 665181 w 665181"/>
                  <a:gd name="connsiteY3" fmla="*/ 268950 h 1183350"/>
                  <a:gd name="connsiteX4" fmla="*/ 353209 w 665181"/>
                  <a:gd name="connsiteY4" fmla="*/ 1183350 h 1183350"/>
                  <a:gd name="connsiteX0" fmla="*/ 320936 w 632908"/>
                  <a:gd name="connsiteY0" fmla="*/ 1188729 h 1194108"/>
                  <a:gd name="connsiteX1" fmla="*/ 51995 w 632908"/>
                  <a:gd name="connsiteY1" fmla="*/ 242057 h 1194108"/>
                  <a:gd name="connsiteX2" fmla="*/ 320936 w 632908"/>
                  <a:gd name="connsiteY2" fmla="*/ 5379 h 1194108"/>
                  <a:gd name="connsiteX3" fmla="*/ 632908 w 632908"/>
                  <a:gd name="connsiteY3" fmla="*/ 274329 h 1194108"/>
                  <a:gd name="connsiteX4" fmla="*/ 320936 w 632908"/>
                  <a:gd name="connsiteY4" fmla="*/ 1188729 h 1194108"/>
                  <a:gd name="connsiteX0" fmla="*/ 342451 w 654423"/>
                  <a:gd name="connsiteY0" fmla="*/ 1185143 h 1186936"/>
                  <a:gd name="connsiteX1" fmla="*/ 51995 w 654423"/>
                  <a:gd name="connsiteY1" fmla="*/ 281502 h 1186936"/>
                  <a:gd name="connsiteX2" fmla="*/ 342451 w 654423"/>
                  <a:gd name="connsiteY2" fmla="*/ 1793 h 1186936"/>
                  <a:gd name="connsiteX3" fmla="*/ 654423 w 654423"/>
                  <a:gd name="connsiteY3" fmla="*/ 270743 h 1186936"/>
                  <a:gd name="connsiteX4" fmla="*/ 342451 w 654423"/>
                  <a:gd name="connsiteY4" fmla="*/ 1185143 h 1186936"/>
                  <a:gd name="connsiteX0" fmla="*/ 299420 w 611392"/>
                  <a:gd name="connsiteY0" fmla="*/ 1185143 h 1186936"/>
                  <a:gd name="connsiteX1" fmla="*/ 8964 w 611392"/>
                  <a:gd name="connsiteY1" fmla="*/ 281502 h 1186936"/>
                  <a:gd name="connsiteX2" fmla="*/ 299420 w 611392"/>
                  <a:gd name="connsiteY2" fmla="*/ 1793 h 1186936"/>
                  <a:gd name="connsiteX3" fmla="*/ 611392 w 611392"/>
                  <a:gd name="connsiteY3" fmla="*/ 270743 h 1186936"/>
                  <a:gd name="connsiteX4" fmla="*/ 299420 w 611392"/>
                  <a:gd name="connsiteY4" fmla="*/ 1185143 h 1186936"/>
                  <a:gd name="connsiteX0" fmla="*/ 299420 w 611392"/>
                  <a:gd name="connsiteY0" fmla="*/ 1192314 h 1201278"/>
                  <a:gd name="connsiteX1" fmla="*/ 8964 w 611392"/>
                  <a:gd name="connsiteY1" fmla="*/ 288673 h 1201278"/>
                  <a:gd name="connsiteX2" fmla="*/ 299420 w 611392"/>
                  <a:gd name="connsiteY2" fmla="*/ 8964 h 1201278"/>
                  <a:gd name="connsiteX3" fmla="*/ 611392 w 611392"/>
                  <a:gd name="connsiteY3" fmla="*/ 342460 h 1201278"/>
                  <a:gd name="connsiteX4" fmla="*/ 299420 w 611392"/>
                  <a:gd name="connsiteY4" fmla="*/ 1192314 h 1201278"/>
                  <a:gd name="connsiteX0" fmla="*/ 299420 w 600634"/>
                  <a:gd name="connsiteY0" fmla="*/ 1183350 h 1183350"/>
                  <a:gd name="connsiteX1" fmla="*/ 8964 w 600634"/>
                  <a:gd name="connsiteY1" fmla="*/ 279709 h 1183350"/>
                  <a:gd name="connsiteX2" fmla="*/ 299420 w 600634"/>
                  <a:gd name="connsiteY2" fmla="*/ 0 h 1183350"/>
                  <a:gd name="connsiteX3" fmla="*/ 600634 w 600634"/>
                  <a:gd name="connsiteY3" fmla="*/ 279708 h 1183350"/>
                  <a:gd name="connsiteX4" fmla="*/ 299420 w 600634"/>
                  <a:gd name="connsiteY4" fmla="*/ 1183350 h 1183350"/>
                  <a:gd name="connsiteX0" fmla="*/ 310177 w 611391"/>
                  <a:gd name="connsiteY0" fmla="*/ 1185143 h 1186936"/>
                  <a:gd name="connsiteX1" fmla="*/ 8964 w 611391"/>
                  <a:gd name="connsiteY1" fmla="*/ 292260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10177 w 611391"/>
                  <a:gd name="connsiteY0" fmla="*/ 1185143 h 1186936"/>
                  <a:gd name="connsiteX1" fmla="*/ 8964 w 611391"/>
                  <a:gd name="connsiteY1" fmla="*/ 270745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42450 w 616770"/>
                  <a:gd name="connsiteY0" fmla="*/ 1195901 h 1197694"/>
                  <a:gd name="connsiteX1" fmla="*/ 8964 w 616770"/>
                  <a:gd name="connsiteY1" fmla="*/ 270745 h 1197694"/>
                  <a:gd name="connsiteX2" fmla="*/ 310177 w 616770"/>
                  <a:gd name="connsiteY2" fmla="*/ 1793 h 1197694"/>
                  <a:gd name="connsiteX3" fmla="*/ 611391 w 616770"/>
                  <a:gd name="connsiteY3" fmla="*/ 281501 h 1197694"/>
                  <a:gd name="connsiteX4" fmla="*/ 342450 w 616770"/>
                  <a:gd name="connsiteY4" fmla="*/ 1195901 h 1197694"/>
                  <a:gd name="connsiteX0" fmla="*/ 331692 w 614977"/>
                  <a:gd name="connsiteY0" fmla="*/ 1163628 h 1165421"/>
                  <a:gd name="connsiteX1" fmla="*/ 8964 w 614977"/>
                  <a:gd name="connsiteY1" fmla="*/ 270745 h 1165421"/>
                  <a:gd name="connsiteX2" fmla="*/ 310177 w 614977"/>
                  <a:gd name="connsiteY2" fmla="*/ 1793 h 1165421"/>
                  <a:gd name="connsiteX3" fmla="*/ 611391 w 614977"/>
                  <a:gd name="connsiteY3" fmla="*/ 281501 h 1165421"/>
                  <a:gd name="connsiteX4" fmla="*/ 331692 w 614977"/>
                  <a:gd name="connsiteY4" fmla="*/ 1163628 h 1165421"/>
                  <a:gd name="connsiteX0" fmla="*/ 331692 w 614977"/>
                  <a:gd name="connsiteY0" fmla="*/ 1120597 h 1122390"/>
                  <a:gd name="connsiteX1" fmla="*/ 8964 w 614977"/>
                  <a:gd name="connsiteY1" fmla="*/ 270745 h 1122390"/>
                  <a:gd name="connsiteX2" fmla="*/ 310177 w 614977"/>
                  <a:gd name="connsiteY2" fmla="*/ 1793 h 1122390"/>
                  <a:gd name="connsiteX3" fmla="*/ 611391 w 614977"/>
                  <a:gd name="connsiteY3" fmla="*/ 281501 h 1122390"/>
                  <a:gd name="connsiteX4" fmla="*/ 331692 w 614977"/>
                  <a:gd name="connsiteY4" fmla="*/ 1120597 h 1122390"/>
                  <a:gd name="connsiteX0" fmla="*/ 310177 w 611391"/>
                  <a:gd name="connsiteY0" fmla="*/ 1120597 h 1122390"/>
                  <a:gd name="connsiteX1" fmla="*/ 8964 w 611391"/>
                  <a:gd name="connsiteY1" fmla="*/ 270745 h 1122390"/>
                  <a:gd name="connsiteX2" fmla="*/ 310177 w 611391"/>
                  <a:gd name="connsiteY2" fmla="*/ 1793 h 1122390"/>
                  <a:gd name="connsiteX3" fmla="*/ 611391 w 611391"/>
                  <a:gd name="connsiteY3" fmla="*/ 281501 h 1122390"/>
                  <a:gd name="connsiteX4" fmla="*/ 310177 w 611391"/>
                  <a:gd name="connsiteY4" fmla="*/ 1120597 h 112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1391" h="1122390">
                    <a:moveTo>
                      <a:pt x="310177" y="1120597"/>
                    </a:moveTo>
                    <a:cubicBezTo>
                      <a:pt x="209773" y="1118804"/>
                      <a:pt x="0" y="476933"/>
                      <a:pt x="8964" y="270745"/>
                    </a:cubicBezTo>
                    <a:cubicBezTo>
                      <a:pt x="7171" y="100414"/>
                      <a:pt x="209773" y="0"/>
                      <a:pt x="310177" y="1793"/>
                    </a:cubicBezTo>
                    <a:cubicBezTo>
                      <a:pt x="410581" y="3586"/>
                      <a:pt x="611391" y="95034"/>
                      <a:pt x="611391" y="281501"/>
                    </a:cubicBezTo>
                    <a:cubicBezTo>
                      <a:pt x="611391" y="467968"/>
                      <a:pt x="410581" y="1122390"/>
                      <a:pt x="310177" y="1120597"/>
                    </a:cubicBez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6" name="Freeform 45"/>
              <p:cNvSpPr/>
              <p:nvPr/>
            </p:nvSpPr>
            <p:spPr>
              <a:xfrm flipV="1">
                <a:off x="4876801" y="2615900"/>
                <a:ext cx="611391" cy="905443"/>
              </a:xfrm>
              <a:custGeom>
                <a:avLst/>
                <a:gdLst>
                  <a:gd name="connsiteX0" fmla="*/ 374724 w 744070"/>
                  <a:gd name="connsiteY0" fmla="*/ 1068593 h 1068593"/>
                  <a:gd name="connsiteX1" fmla="*/ 51995 w 744070"/>
                  <a:gd name="connsiteY1" fmla="*/ 154193 h 1068593"/>
                  <a:gd name="connsiteX2" fmla="*/ 686696 w 744070"/>
                  <a:gd name="connsiteY2" fmla="*/ 154193 h 1068593"/>
                  <a:gd name="connsiteX3" fmla="*/ 374724 w 744070"/>
                  <a:gd name="connsiteY3" fmla="*/ 1068593 h 1068593"/>
                  <a:gd name="connsiteX0" fmla="*/ 374724 w 686696"/>
                  <a:gd name="connsiteY0" fmla="*/ 1183350 h 1183350"/>
                  <a:gd name="connsiteX1" fmla="*/ 51995 w 686696"/>
                  <a:gd name="connsiteY1" fmla="*/ 268950 h 1183350"/>
                  <a:gd name="connsiteX2" fmla="*/ 374724 w 686696"/>
                  <a:gd name="connsiteY2" fmla="*/ 0 h 1183350"/>
                  <a:gd name="connsiteX3" fmla="*/ 686696 w 686696"/>
                  <a:gd name="connsiteY3" fmla="*/ 268950 h 1183350"/>
                  <a:gd name="connsiteX4" fmla="*/ 374724 w 686696"/>
                  <a:gd name="connsiteY4" fmla="*/ 1183350 h 1183350"/>
                  <a:gd name="connsiteX0" fmla="*/ 353209 w 665181"/>
                  <a:gd name="connsiteY0" fmla="*/ 1192315 h 1201280"/>
                  <a:gd name="connsiteX1" fmla="*/ 51995 w 665181"/>
                  <a:gd name="connsiteY1" fmla="*/ 224127 h 1201280"/>
                  <a:gd name="connsiteX2" fmla="*/ 353209 w 665181"/>
                  <a:gd name="connsiteY2" fmla="*/ 8965 h 1201280"/>
                  <a:gd name="connsiteX3" fmla="*/ 665181 w 665181"/>
                  <a:gd name="connsiteY3" fmla="*/ 277915 h 1201280"/>
                  <a:gd name="connsiteX4" fmla="*/ 353209 w 665181"/>
                  <a:gd name="connsiteY4" fmla="*/ 1192315 h 1201280"/>
                  <a:gd name="connsiteX0" fmla="*/ 353209 w 665181"/>
                  <a:gd name="connsiteY0" fmla="*/ 1183350 h 1183350"/>
                  <a:gd name="connsiteX1" fmla="*/ 51995 w 665181"/>
                  <a:gd name="connsiteY1" fmla="*/ 268951 h 1183350"/>
                  <a:gd name="connsiteX2" fmla="*/ 353209 w 665181"/>
                  <a:gd name="connsiteY2" fmla="*/ 0 h 1183350"/>
                  <a:gd name="connsiteX3" fmla="*/ 665181 w 665181"/>
                  <a:gd name="connsiteY3" fmla="*/ 268950 h 1183350"/>
                  <a:gd name="connsiteX4" fmla="*/ 353209 w 665181"/>
                  <a:gd name="connsiteY4" fmla="*/ 1183350 h 1183350"/>
                  <a:gd name="connsiteX0" fmla="*/ 320936 w 632908"/>
                  <a:gd name="connsiteY0" fmla="*/ 1188729 h 1194108"/>
                  <a:gd name="connsiteX1" fmla="*/ 51995 w 632908"/>
                  <a:gd name="connsiteY1" fmla="*/ 242057 h 1194108"/>
                  <a:gd name="connsiteX2" fmla="*/ 320936 w 632908"/>
                  <a:gd name="connsiteY2" fmla="*/ 5379 h 1194108"/>
                  <a:gd name="connsiteX3" fmla="*/ 632908 w 632908"/>
                  <a:gd name="connsiteY3" fmla="*/ 274329 h 1194108"/>
                  <a:gd name="connsiteX4" fmla="*/ 320936 w 632908"/>
                  <a:gd name="connsiteY4" fmla="*/ 1188729 h 1194108"/>
                  <a:gd name="connsiteX0" fmla="*/ 342451 w 654423"/>
                  <a:gd name="connsiteY0" fmla="*/ 1185143 h 1186936"/>
                  <a:gd name="connsiteX1" fmla="*/ 51995 w 654423"/>
                  <a:gd name="connsiteY1" fmla="*/ 281502 h 1186936"/>
                  <a:gd name="connsiteX2" fmla="*/ 342451 w 654423"/>
                  <a:gd name="connsiteY2" fmla="*/ 1793 h 1186936"/>
                  <a:gd name="connsiteX3" fmla="*/ 654423 w 654423"/>
                  <a:gd name="connsiteY3" fmla="*/ 270743 h 1186936"/>
                  <a:gd name="connsiteX4" fmla="*/ 342451 w 654423"/>
                  <a:gd name="connsiteY4" fmla="*/ 1185143 h 1186936"/>
                  <a:gd name="connsiteX0" fmla="*/ 299420 w 611392"/>
                  <a:gd name="connsiteY0" fmla="*/ 1185143 h 1186936"/>
                  <a:gd name="connsiteX1" fmla="*/ 8964 w 611392"/>
                  <a:gd name="connsiteY1" fmla="*/ 281502 h 1186936"/>
                  <a:gd name="connsiteX2" fmla="*/ 299420 w 611392"/>
                  <a:gd name="connsiteY2" fmla="*/ 1793 h 1186936"/>
                  <a:gd name="connsiteX3" fmla="*/ 611392 w 611392"/>
                  <a:gd name="connsiteY3" fmla="*/ 270743 h 1186936"/>
                  <a:gd name="connsiteX4" fmla="*/ 299420 w 611392"/>
                  <a:gd name="connsiteY4" fmla="*/ 1185143 h 1186936"/>
                  <a:gd name="connsiteX0" fmla="*/ 299420 w 611392"/>
                  <a:gd name="connsiteY0" fmla="*/ 1192314 h 1201278"/>
                  <a:gd name="connsiteX1" fmla="*/ 8964 w 611392"/>
                  <a:gd name="connsiteY1" fmla="*/ 288673 h 1201278"/>
                  <a:gd name="connsiteX2" fmla="*/ 299420 w 611392"/>
                  <a:gd name="connsiteY2" fmla="*/ 8964 h 1201278"/>
                  <a:gd name="connsiteX3" fmla="*/ 611392 w 611392"/>
                  <a:gd name="connsiteY3" fmla="*/ 342460 h 1201278"/>
                  <a:gd name="connsiteX4" fmla="*/ 299420 w 611392"/>
                  <a:gd name="connsiteY4" fmla="*/ 1192314 h 1201278"/>
                  <a:gd name="connsiteX0" fmla="*/ 299420 w 600634"/>
                  <a:gd name="connsiteY0" fmla="*/ 1183350 h 1183350"/>
                  <a:gd name="connsiteX1" fmla="*/ 8964 w 600634"/>
                  <a:gd name="connsiteY1" fmla="*/ 279709 h 1183350"/>
                  <a:gd name="connsiteX2" fmla="*/ 299420 w 600634"/>
                  <a:gd name="connsiteY2" fmla="*/ 0 h 1183350"/>
                  <a:gd name="connsiteX3" fmla="*/ 600634 w 600634"/>
                  <a:gd name="connsiteY3" fmla="*/ 279708 h 1183350"/>
                  <a:gd name="connsiteX4" fmla="*/ 299420 w 600634"/>
                  <a:gd name="connsiteY4" fmla="*/ 1183350 h 1183350"/>
                  <a:gd name="connsiteX0" fmla="*/ 310177 w 611391"/>
                  <a:gd name="connsiteY0" fmla="*/ 1185143 h 1186936"/>
                  <a:gd name="connsiteX1" fmla="*/ 8964 w 611391"/>
                  <a:gd name="connsiteY1" fmla="*/ 292260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10177 w 611391"/>
                  <a:gd name="connsiteY0" fmla="*/ 1185143 h 1186936"/>
                  <a:gd name="connsiteX1" fmla="*/ 8964 w 611391"/>
                  <a:gd name="connsiteY1" fmla="*/ 270745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42450 w 616770"/>
                  <a:gd name="connsiteY0" fmla="*/ 1195901 h 1197694"/>
                  <a:gd name="connsiteX1" fmla="*/ 8964 w 616770"/>
                  <a:gd name="connsiteY1" fmla="*/ 270745 h 1197694"/>
                  <a:gd name="connsiteX2" fmla="*/ 310177 w 616770"/>
                  <a:gd name="connsiteY2" fmla="*/ 1793 h 1197694"/>
                  <a:gd name="connsiteX3" fmla="*/ 611391 w 616770"/>
                  <a:gd name="connsiteY3" fmla="*/ 281501 h 1197694"/>
                  <a:gd name="connsiteX4" fmla="*/ 342450 w 616770"/>
                  <a:gd name="connsiteY4" fmla="*/ 1195901 h 1197694"/>
                  <a:gd name="connsiteX0" fmla="*/ 331692 w 614977"/>
                  <a:gd name="connsiteY0" fmla="*/ 1163628 h 1165421"/>
                  <a:gd name="connsiteX1" fmla="*/ 8964 w 614977"/>
                  <a:gd name="connsiteY1" fmla="*/ 270745 h 1165421"/>
                  <a:gd name="connsiteX2" fmla="*/ 310177 w 614977"/>
                  <a:gd name="connsiteY2" fmla="*/ 1793 h 1165421"/>
                  <a:gd name="connsiteX3" fmla="*/ 611391 w 614977"/>
                  <a:gd name="connsiteY3" fmla="*/ 281501 h 1165421"/>
                  <a:gd name="connsiteX4" fmla="*/ 331692 w 614977"/>
                  <a:gd name="connsiteY4" fmla="*/ 1163628 h 1165421"/>
                  <a:gd name="connsiteX0" fmla="*/ 331692 w 614977"/>
                  <a:gd name="connsiteY0" fmla="*/ 1120597 h 1122390"/>
                  <a:gd name="connsiteX1" fmla="*/ 8964 w 614977"/>
                  <a:gd name="connsiteY1" fmla="*/ 270745 h 1122390"/>
                  <a:gd name="connsiteX2" fmla="*/ 310177 w 614977"/>
                  <a:gd name="connsiteY2" fmla="*/ 1793 h 1122390"/>
                  <a:gd name="connsiteX3" fmla="*/ 611391 w 614977"/>
                  <a:gd name="connsiteY3" fmla="*/ 281501 h 1122390"/>
                  <a:gd name="connsiteX4" fmla="*/ 331692 w 614977"/>
                  <a:gd name="connsiteY4" fmla="*/ 1120597 h 1122390"/>
                  <a:gd name="connsiteX0" fmla="*/ 310177 w 611391"/>
                  <a:gd name="connsiteY0" fmla="*/ 1120597 h 1122390"/>
                  <a:gd name="connsiteX1" fmla="*/ 8964 w 611391"/>
                  <a:gd name="connsiteY1" fmla="*/ 270745 h 1122390"/>
                  <a:gd name="connsiteX2" fmla="*/ 310177 w 611391"/>
                  <a:gd name="connsiteY2" fmla="*/ 1793 h 1122390"/>
                  <a:gd name="connsiteX3" fmla="*/ 611391 w 611391"/>
                  <a:gd name="connsiteY3" fmla="*/ 281501 h 1122390"/>
                  <a:gd name="connsiteX4" fmla="*/ 310177 w 611391"/>
                  <a:gd name="connsiteY4" fmla="*/ 1120597 h 112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1391" h="1122390">
                    <a:moveTo>
                      <a:pt x="310177" y="1120597"/>
                    </a:moveTo>
                    <a:cubicBezTo>
                      <a:pt x="209773" y="1118804"/>
                      <a:pt x="0" y="476933"/>
                      <a:pt x="8964" y="270745"/>
                    </a:cubicBezTo>
                    <a:cubicBezTo>
                      <a:pt x="7171" y="100414"/>
                      <a:pt x="209773" y="0"/>
                      <a:pt x="310177" y="1793"/>
                    </a:cubicBezTo>
                    <a:cubicBezTo>
                      <a:pt x="410581" y="3586"/>
                      <a:pt x="611391" y="95034"/>
                      <a:pt x="611391" y="281501"/>
                    </a:cubicBezTo>
                    <a:cubicBezTo>
                      <a:pt x="611391" y="467968"/>
                      <a:pt x="410581" y="1122390"/>
                      <a:pt x="310177" y="1120597"/>
                    </a:cubicBezTo>
                    <a:close/>
                  </a:path>
                </a:pathLst>
              </a:custGeom>
              <a:solidFill>
                <a:srgbClr val="E66532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0" name="Group 46"/>
            <p:cNvGrpSpPr/>
            <p:nvPr/>
          </p:nvGrpSpPr>
          <p:grpSpPr>
            <a:xfrm flipV="1">
              <a:off x="3930127" y="2371946"/>
              <a:ext cx="450027" cy="1344827"/>
              <a:chOff x="4875008" y="1688950"/>
              <a:chExt cx="613184" cy="1832393"/>
            </a:xfrm>
          </p:grpSpPr>
          <p:sp>
            <p:nvSpPr>
              <p:cNvPr id="48" name="Freeform 47"/>
              <p:cNvSpPr/>
              <p:nvPr/>
            </p:nvSpPr>
            <p:spPr>
              <a:xfrm>
                <a:off x="4875008" y="1688950"/>
                <a:ext cx="611391" cy="905443"/>
              </a:xfrm>
              <a:custGeom>
                <a:avLst/>
                <a:gdLst>
                  <a:gd name="connsiteX0" fmla="*/ 374724 w 744070"/>
                  <a:gd name="connsiteY0" fmla="*/ 1068593 h 1068593"/>
                  <a:gd name="connsiteX1" fmla="*/ 51995 w 744070"/>
                  <a:gd name="connsiteY1" fmla="*/ 154193 h 1068593"/>
                  <a:gd name="connsiteX2" fmla="*/ 686696 w 744070"/>
                  <a:gd name="connsiteY2" fmla="*/ 154193 h 1068593"/>
                  <a:gd name="connsiteX3" fmla="*/ 374724 w 744070"/>
                  <a:gd name="connsiteY3" fmla="*/ 1068593 h 1068593"/>
                  <a:gd name="connsiteX0" fmla="*/ 374724 w 686696"/>
                  <a:gd name="connsiteY0" fmla="*/ 1183350 h 1183350"/>
                  <a:gd name="connsiteX1" fmla="*/ 51995 w 686696"/>
                  <a:gd name="connsiteY1" fmla="*/ 268950 h 1183350"/>
                  <a:gd name="connsiteX2" fmla="*/ 374724 w 686696"/>
                  <a:gd name="connsiteY2" fmla="*/ 0 h 1183350"/>
                  <a:gd name="connsiteX3" fmla="*/ 686696 w 686696"/>
                  <a:gd name="connsiteY3" fmla="*/ 268950 h 1183350"/>
                  <a:gd name="connsiteX4" fmla="*/ 374724 w 686696"/>
                  <a:gd name="connsiteY4" fmla="*/ 1183350 h 1183350"/>
                  <a:gd name="connsiteX0" fmla="*/ 353209 w 665181"/>
                  <a:gd name="connsiteY0" fmla="*/ 1192315 h 1201280"/>
                  <a:gd name="connsiteX1" fmla="*/ 51995 w 665181"/>
                  <a:gd name="connsiteY1" fmla="*/ 224127 h 1201280"/>
                  <a:gd name="connsiteX2" fmla="*/ 353209 w 665181"/>
                  <a:gd name="connsiteY2" fmla="*/ 8965 h 1201280"/>
                  <a:gd name="connsiteX3" fmla="*/ 665181 w 665181"/>
                  <a:gd name="connsiteY3" fmla="*/ 277915 h 1201280"/>
                  <a:gd name="connsiteX4" fmla="*/ 353209 w 665181"/>
                  <a:gd name="connsiteY4" fmla="*/ 1192315 h 1201280"/>
                  <a:gd name="connsiteX0" fmla="*/ 353209 w 665181"/>
                  <a:gd name="connsiteY0" fmla="*/ 1183350 h 1183350"/>
                  <a:gd name="connsiteX1" fmla="*/ 51995 w 665181"/>
                  <a:gd name="connsiteY1" fmla="*/ 268951 h 1183350"/>
                  <a:gd name="connsiteX2" fmla="*/ 353209 w 665181"/>
                  <a:gd name="connsiteY2" fmla="*/ 0 h 1183350"/>
                  <a:gd name="connsiteX3" fmla="*/ 665181 w 665181"/>
                  <a:gd name="connsiteY3" fmla="*/ 268950 h 1183350"/>
                  <a:gd name="connsiteX4" fmla="*/ 353209 w 665181"/>
                  <a:gd name="connsiteY4" fmla="*/ 1183350 h 1183350"/>
                  <a:gd name="connsiteX0" fmla="*/ 320936 w 632908"/>
                  <a:gd name="connsiteY0" fmla="*/ 1188729 h 1194108"/>
                  <a:gd name="connsiteX1" fmla="*/ 51995 w 632908"/>
                  <a:gd name="connsiteY1" fmla="*/ 242057 h 1194108"/>
                  <a:gd name="connsiteX2" fmla="*/ 320936 w 632908"/>
                  <a:gd name="connsiteY2" fmla="*/ 5379 h 1194108"/>
                  <a:gd name="connsiteX3" fmla="*/ 632908 w 632908"/>
                  <a:gd name="connsiteY3" fmla="*/ 274329 h 1194108"/>
                  <a:gd name="connsiteX4" fmla="*/ 320936 w 632908"/>
                  <a:gd name="connsiteY4" fmla="*/ 1188729 h 1194108"/>
                  <a:gd name="connsiteX0" fmla="*/ 342451 w 654423"/>
                  <a:gd name="connsiteY0" fmla="*/ 1185143 h 1186936"/>
                  <a:gd name="connsiteX1" fmla="*/ 51995 w 654423"/>
                  <a:gd name="connsiteY1" fmla="*/ 281502 h 1186936"/>
                  <a:gd name="connsiteX2" fmla="*/ 342451 w 654423"/>
                  <a:gd name="connsiteY2" fmla="*/ 1793 h 1186936"/>
                  <a:gd name="connsiteX3" fmla="*/ 654423 w 654423"/>
                  <a:gd name="connsiteY3" fmla="*/ 270743 h 1186936"/>
                  <a:gd name="connsiteX4" fmla="*/ 342451 w 654423"/>
                  <a:gd name="connsiteY4" fmla="*/ 1185143 h 1186936"/>
                  <a:gd name="connsiteX0" fmla="*/ 299420 w 611392"/>
                  <a:gd name="connsiteY0" fmla="*/ 1185143 h 1186936"/>
                  <a:gd name="connsiteX1" fmla="*/ 8964 w 611392"/>
                  <a:gd name="connsiteY1" fmla="*/ 281502 h 1186936"/>
                  <a:gd name="connsiteX2" fmla="*/ 299420 w 611392"/>
                  <a:gd name="connsiteY2" fmla="*/ 1793 h 1186936"/>
                  <a:gd name="connsiteX3" fmla="*/ 611392 w 611392"/>
                  <a:gd name="connsiteY3" fmla="*/ 270743 h 1186936"/>
                  <a:gd name="connsiteX4" fmla="*/ 299420 w 611392"/>
                  <a:gd name="connsiteY4" fmla="*/ 1185143 h 1186936"/>
                  <a:gd name="connsiteX0" fmla="*/ 299420 w 611392"/>
                  <a:gd name="connsiteY0" fmla="*/ 1192314 h 1201278"/>
                  <a:gd name="connsiteX1" fmla="*/ 8964 w 611392"/>
                  <a:gd name="connsiteY1" fmla="*/ 288673 h 1201278"/>
                  <a:gd name="connsiteX2" fmla="*/ 299420 w 611392"/>
                  <a:gd name="connsiteY2" fmla="*/ 8964 h 1201278"/>
                  <a:gd name="connsiteX3" fmla="*/ 611392 w 611392"/>
                  <a:gd name="connsiteY3" fmla="*/ 342460 h 1201278"/>
                  <a:gd name="connsiteX4" fmla="*/ 299420 w 611392"/>
                  <a:gd name="connsiteY4" fmla="*/ 1192314 h 1201278"/>
                  <a:gd name="connsiteX0" fmla="*/ 299420 w 600634"/>
                  <a:gd name="connsiteY0" fmla="*/ 1183350 h 1183350"/>
                  <a:gd name="connsiteX1" fmla="*/ 8964 w 600634"/>
                  <a:gd name="connsiteY1" fmla="*/ 279709 h 1183350"/>
                  <a:gd name="connsiteX2" fmla="*/ 299420 w 600634"/>
                  <a:gd name="connsiteY2" fmla="*/ 0 h 1183350"/>
                  <a:gd name="connsiteX3" fmla="*/ 600634 w 600634"/>
                  <a:gd name="connsiteY3" fmla="*/ 279708 h 1183350"/>
                  <a:gd name="connsiteX4" fmla="*/ 299420 w 600634"/>
                  <a:gd name="connsiteY4" fmla="*/ 1183350 h 1183350"/>
                  <a:gd name="connsiteX0" fmla="*/ 310177 w 611391"/>
                  <a:gd name="connsiteY0" fmla="*/ 1185143 h 1186936"/>
                  <a:gd name="connsiteX1" fmla="*/ 8964 w 611391"/>
                  <a:gd name="connsiteY1" fmla="*/ 292260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10177 w 611391"/>
                  <a:gd name="connsiteY0" fmla="*/ 1185143 h 1186936"/>
                  <a:gd name="connsiteX1" fmla="*/ 8964 w 611391"/>
                  <a:gd name="connsiteY1" fmla="*/ 270745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42450 w 616770"/>
                  <a:gd name="connsiteY0" fmla="*/ 1195901 h 1197694"/>
                  <a:gd name="connsiteX1" fmla="*/ 8964 w 616770"/>
                  <a:gd name="connsiteY1" fmla="*/ 270745 h 1197694"/>
                  <a:gd name="connsiteX2" fmla="*/ 310177 w 616770"/>
                  <a:gd name="connsiteY2" fmla="*/ 1793 h 1197694"/>
                  <a:gd name="connsiteX3" fmla="*/ 611391 w 616770"/>
                  <a:gd name="connsiteY3" fmla="*/ 281501 h 1197694"/>
                  <a:gd name="connsiteX4" fmla="*/ 342450 w 616770"/>
                  <a:gd name="connsiteY4" fmla="*/ 1195901 h 1197694"/>
                  <a:gd name="connsiteX0" fmla="*/ 331692 w 614977"/>
                  <a:gd name="connsiteY0" fmla="*/ 1163628 h 1165421"/>
                  <a:gd name="connsiteX1" fmla="*/ 8964 w 614977"/>
                  <a:gd name="connsiteY1" fmla="*/ 270745 h 1165421"/>
                  <a:gd name="connsiteX2" fmla="*/ 310177 w 614977"/>
                  <a:gd name="connsiteY2" fmla="*/ 1793 h 1165421"/>
                  <a:gd name="connsiteX3" fmla="*/ 611391 w 614977"/>
                  <a:gd name="connsiteY3" fmla="*/ 281501 h 1165421"/>
                  <a:gd name="connsiteX4" fmla="*/ 331692 w 614977"/>
                  <a:gd name="connsiteY4" fmla="*/ 1163628 h 1165421"/>
                  <a:gd name="connsiteX0" fmla="*/ 331692 w 614977"/>
                  <a:gd name="connsiteY0" fmla="*/ 1120597 h 1122390"/>
                  <a:gd name="connsiteX1" fmla="*/ 8964 w 614977"/>
                  <a:gd name="connsiteY1" fmla="*/ 270745 h 1122390"/>
                  <a:gd name="connsiteX2" fmla="*/ 310177 w 614977"/>
                  <a:gd name="connsiteY2" fmla="*/ 1793 h 1122390"/>
                  <a:gd name="connsiteX3" fmla="*/ 611391 w 614977"/>
                  <a:gd name="connsiteY3" fmla="*/ 281501 h 1122390"/>
                  <a:gd name="connsiteX4" fmla="*/ 331692 w 614977"/>
                  <a:gd name="connsiteY4" fmla="*/ 1120597 h 1122390"/>
                  <a:gd name="connsiteX0" fmla="*/ 310177 w 611391"/>
                  <a:gd name="connsiteY0" fmla="*/ 1120597 h 1122390"/>
                  <a:gd name="connsiteX1" fmla="*/ 8964 w 611391"/>
                  <a:gd name="connsiteY1" fmla="*/ 270745 h 1122390"/>
                  <a:gd name="connsiteX2" fmla="*/ 310177 w 611391"/>
                  <a:gd name="connsiteY2" fmla="*/ 1793 h 1122390"/>
                  <a:gd name="connsiteX3" fmla="*/ 611391 w 611391"/>
                  <a:gd name="connsiteY3" fmla="*/ 281501 h 1122390"/>
                  <a:gd name="connsiteX4" fmla="*/ 310177 w 611391"/>
                  <a:gd name="connsiteY4" fmla="*/ 1120597 h 112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1391" h="1122390">
                    <a:moveTo>
                      <a:pt x="310177" y="1120597"/>
                    </a:moveTo>
                    <a:cubicBezTo>
                      <a:pt x="209773" y="1118804"/>
                      <a:pt x="0" y="476933"/>
                      <a:pt x="8964" y="270745"/>
                    </a:cubicBezTo>
                    <a:cubicBezTo>
                      <a:pt x="7171" y="100414"/>
                      <a:pt x="209773" y="0"/>
                      <a:pt x="310177" y="1793"/>
                    </a:cubicBezTo>
                    <a:cubicBezTo>
                      <a:pt x="410581" y="3586"/>
                      <a:pt x="611391" y="95034"/>
                      <a:pt x="611391" y="281501"/>
                    </a:cubicBezTo>
                    <a:cubicBezTo>
                      <a:pt x="611391" y="467968"/>
                      <a:pt x="410581" y="1122390"/>
                      <a:pt x="310177" y="1120597"/>
                    </a:cubicBezTo>
                    <a:close/>
                  </a:path>
                </a:pathLst>
              </a:cu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9" name="Freeform 48"/>
              <p:cNvSpPr/>
              <p:nvPr/>
            </p:nvSpPr>
            <p:spPr>
              <a:xfrm flipV="1">
                <a:off x="4876801" y="2615900"/>
                <a:ext cx="611391" cy="905443"/>
              </a:xfrm>
              <a:custGeom>
                <a:avLst/>
                <a:gdLst>
                  <a:gd name="connsiteX0" fmla="*/ 374724 w 744070"/>
                  <a:gd name="connsiteY0" fmla="*/ 1068593 h 1068593"/>
                  <a:gd name="connsiteX1" fmla="*/ 51995 w 744070"/>
                  <a:gd name="connsiteY1" fmla="*/ 154193 h 1068593"/>
                  <a:gd name="connsiteX2" fmla="*/ 686696 w 744070"/>
                  <a:gd name="connsiteY2" fmla="*/ 154193 h 1068593"/>
                  <a:gd name="connsiteX3" fmla="*/ 374724 w 744070"/>
                  <a:gd name="connsiteY3" fmla="*/ 1068593 h 1068593"/>
                  <a:gd name="connsiteX0" fmla="*/ 374724 w 686696"/>
                  <a:gd name="connsiteY0" fmla="*/ 1183350 h 1183350"/>
                  <a:gd name="connsiteX1" fmla="*/ 51995 w 686696"/>
                  <a:gd name="connsiteY1" fmla="*/ 268950 h 1183350"/>
                  <a:gd name="connsiteX2" fmla="*/ 374724 w 686696"/>
                  <a:gd name="connsiteY2" fmla="*/ 0 h 1183350"/>
                  <a:gd name="connsiteX3" fmla="*/ 686696 w 686696"/>
                  <a:gd name="connsiteY3" fmla="*/ 268950 h 1183350"/>
                  <a:gd name="connsiteX4" fmla="*/ 374724 w 686696"/>
                  <a:gd name="connsiteY4" fmla="*/ 1183350 h 1183350"/>
                  <a:gd name="connsiteX0" fmla="*/ 353209 w 665181"/>
                  <a:gd name="connsiteY0" fmla="*/ 1192315 h 1201280"/>
                  <a:gd name="connsiteX1" fmla="*/ 51995 w 665181"/>
                  <a:gd name="connsiteY1" fmla="*/ 224127 h 1201280"/>
                  <a:gd name="connsiteX2" fmla="*/ 353209 w 665181"/>
                  <a:gd name="connsiteY2" fmla="*/ 8965 h 1201280"/>
                  <a:gd name="connsiteX3" fmla="*/ 665181 w 665181"/>
                  <a:gd name="connsiteY3" fmla="*/ 277915 h 1201280"/>
                  <a:gd name="connsiteX4" fmla="*/ 353209 w 665181"/>
                  <a:gd name="connsiteY4" fmla="*/ 1192315 h 1201280"/>
                  <a:gd name="connsiteX0" fmla="*/ 353209 w 665181"/>
                  <a:gd name="connsiteY0" fmla="*/ 1183350 h 1183350"/>
                  <a:gd name="connsiteX1" fmla="*/ 51995 w 665181"/>
                  <a:gd name="connsiteY1" fmla="*/ 268951 h 1183350"/>
                  <a:gd name="connsiteX2" fmla="*/ 353209 w 665181"/>
                  <a:gd name="connsiteY2" fmla="*/ 0 h 1183350"/>
                  <a:gd name="connsiteX3" fmla="*/ 665181 w 665181"/>
                  <a:gd name="connsiteY3" fmla="*/ 268950 h 1183350"/>
                  <a:gd name="connsiteX4" fmla="*/ 353209 w 665181"/>
                  <a:gd name="connsiteY4" fmla="*/ 1183350 h 1183350"/>
                  <a:gd name="connsiteX0" fmla="*/ 320936 w 632908"/>
                  <a:gd name="connsiteY0" fmla="*/ 1188729 h 1194108"/>
                  <a:gd name="connsiteX1" fmla="*/ 51995 w 632908"/>
                  <a:gd name="connsiteY1" fmla="*/ 242057 h 1194108"/>
                  <a:gd name="connsiteX2" fmla="*/ 320936 w 632908"/>
                  <a:gd name="connsiteY2" fmla="*/ 5379 h 1194108"/>
                  <a:gd name="connsiteX3" fmla="*/ 632908 w 632908"/>
                  <a:gd name="connsiteY3" fmla="*/ 274329 h 1194108"/>
                  <a:gd name="connsiteX4" fmla="*/ 320936 w 632908"/>
                  <a:gd name="connsiteY4" fmla="*/ 1188729 h 1194108"/>
                  <a:gd name="connsiteX0" fmla="*/ 342451 w 654423"/>
                  <a:gd name="connsiteY0" fmla="*/ 1185143 h 1186936"/>
                  <a:gd name="connsiteX1" fmla="*/ 51995 w 654423"/>
                  <a:gd name="connsiteY1" fmla="*/ 281502 h 1186936"/>
                  <a:gd name="connsiteX2" fmla="*/ 342451 w 654423"/>
                  <a:gd name="connsiteY2" fmla="*/ 1793 h 1186936"/>
                  <a:gd name="connsiteX3" fmla="*/ 654423 w 654423"/>
                  <a:gd name="connsiteY3" fmla="*/ 270743 h 1186936"/>
                  <a:gd name="connsiteX4" fmla="*/ 342451 w 654423"/>
                  <a:gd name="connsiteY4" fmla="*/ 1185143 h 1186936"/>
                  <a:gd name="connsiteX0" fmla="*/ 299420 w 611392"/>
                  <a:gd name="connsiteY0" fmla="*/ 1185143 h 1186936"/>
                  <a:gd name="connsiteX1" fmla="*/ 8964 w 611392"/>
                  <a:gd name="connsiteY1" fmla="*/ 281502 h 1186936"/>
                  <a:gd name="connsiteX2" fmla="*/ 299420 w 611392"/>
                  <a:gd name="connsiteY2" fmla="*/ 1793 h 1186936"/>
                  <a:gd name="connsiteX3" fmla="*/ 611392 w 611392"/>
                  <a:gd name="connsiteY3" fmla="*/ 270743 h 1186936"/>
                  <a:gd name="connsiteX4" fmla="*/ 299420 w 611392"/>
                  <a:gd name="connsiteY4" fmla="*/ 1185143 h 1186936"/>
                  <a:gd name="connsiteX0" fmla="*/ 299420 w 611392"/>
                  <a:gd name="connsiteY0" fmla="*/ 1192314 h 1201278"/>
                  <a:gd name="connsiteX1" fmla="*/ 8964 w 611392"/>
                  <a:gd name="connsiteY1" fmla="*/ 288673 h 1201278"/>
                  <a:gd name="connsiteX2" fmla="*/ 299420 w 611392"/>
                  <a:gd name="connsiteY2" fmla="*/ 8964 h 1201278"/>
                  <a:gd name="connsiteX3" fmla="*/ 611392 w 611392"/>
                  <a:gd name="connsiteY3" fmla="*/ 342460 h 1201278"/>
                  <a:gd name="connsiteX4" fmla="*/ 299420 w 611392"/>
                  <a:gd name="connsiteY4" fmla="*/ 1192314 h 1201278"/>
                  <a:gd name="connsiteX0" fmla="*/ 299420 w 600634"/>
                  <a:gd name="connsiteY0" fmla="*/ 1183350 h 1183350"/>
                  <a:gd name="connsiteX1" fmla="*/ 8964 w 600634"/>
                  <a:gd name="connsiteY1" fmla="*/ 279709 h 1183350"/>
                  <a:gd name="connsiteX2" fmla="*/ 299420 w 600634"/>
                  <a:gd name="connsiteY2" fmla="*/ 0 h 1183350"/>
                  <a:gd name="connsiteX3" fmla="*/ 600634 w 600634"/>
                  <a:gd name="connsiteY3" fmla="*/ 279708 h 1183350"/>
                  <a:gd name="connsiteX4" fmla="*/ 299420 w 600634"/>
                  <a:gd name="connsiteY4" fmla="*/ 1183350 h 1183350"/>
                  <a:gd name="connsiteX0" fmla="*/ 310177 w 611391"/>
                  <a:gd name="connsiteY0" fmla="*/ 1185143 h 1186936"/>
                  <a:gd name="connsiteX1" fmla="*/ 8964 w 611391"/>
                  <a:gd name="connsiteY1" fmla="*/ 292260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10177 w 611391"/>
                  <a:gd name="connsiteY0" fmla="*/ 1185143 h 1186936"/>
                  <a:gd name="connsiteX1" fmla="*/ 8964 w 611391"/>
                  <a:gd name="connsiteY1" fmla="*/ 270745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42450 w 616770"/>
                  <a:gd name="connsiteY0" fmla="*/ 1195901 h 1197694"/>
                  <a:gd name="connsiteX1" fmla="*/ 8964 w 616770"/>
                  <a:gd name="connsiteY1" fmla="*/ 270745 h 1197694"/>
                  <a:gd name="connsiteX2" fmla="*/ 310177 w 616770"/>
                  <a:gd name="connsiteY2" fmla="*/ 1793 h 1197694"/>
                  <a:gd name="connsiteX3" fmla="*/ 611391 w 616770"/>
                  <a:gd name="connsiteY3" fmla="*/ 281501 h 1197694"/>
                  <a:gd name="connsiteX4" fmla="*/ 342450 w 616770"/>
                  <a:gd name="connsiteY4" fmla="*/ 1195901 h 1197694"/>
                  <a:gd name="connsiteX0" fmla="*/ 331692 w 614977"/>
                  <a:gd name="connsiteY0" fmla="*/ 1163628 h 1165421"/>
                  <a:gd name="connsiteX1" fmla="*/ 8964 w 614977"/>
                  <a:gd name="connsiteY1" fmla="*/ 270745 h 1165421"/>
                  <a:gd name="connsiteX2" fmla="*/ 310177 w 614977"/>
                  <a:gd name="connsiteY2" fmla="*/ 1793 h 1165421"/>
                  <a:gd name="connsiteX3" fmla="*/ 611391 w 614977"/>
                  <a:gd name="connsiteY3" fmla="*/ 281501 h 1165421"/>
                  <a:gd name="connsiteX4" fmla="*/ 331692 w 614977"/>
                  <a:gd name="connsiteY4" fmla="*/ 1163628 h 1165421"/>
                  <a:gd name="connsiteX0" fmla="*/ 331692 w 614977"/>
                  <a:gd name="connsiteY0" fmla="*/ 1120597 h 1122390"/>
                  <a:gd name="connsiteX1" fmla="*/ 8964 w 614977"/>
                  <a:gd name="connsiteY1" fmla="*/ 270745 h 1122390"/>
                  <a:gd name="connsiteX2" fmla="*/ 310177 w 614977"/>
                  <a:gd name="connsiteY2" fmla="*/ 1793 h 1122390"/>
                  <a:gd name="connsiteX3" fmla="*/ 611391 w 614977"/>
                  <a:gd name="connsiteY3" fmla="*/ 281501 h 1122390"/>
                  <a:gd name="connsiteX4" fmla="*/ 331692 w 614977"/>
                  <a:gd name="connsiteY4" fmla="*/ 1120597 h 1122390"/>
                  <a:gd name="connsiteX0" fmla="*/ 310177 w 611391"/>
                  <a:gd name="connsiteY0" fmla="*/ 1120597 h 1122390"/>
                  <a:gd name="connsiteX1" fmla="*/ 8964 w 611391"/>
                  <a:gd name="connsiteY1" fmla="*/ 270745 h 1122390"/>
                  <a:gd name="connsiteX2" fmla="*/ 310177 w 611391"/>
                  <a:gd name="connsiteY2" fmla="*/ 1793 h 1122390"/>
                  <a:gd name="connsiteX3" fmla="*/ 611391 w 611391"/>
                  <a:gd name="connsiteY3" fmla="*/ 281501 h 1122390"/>
                  <a:gd name="connsiteX4" fmla="*/ 310177 w 611391"/>
                  <a:gd name="connsiteY4" fmla="*/ 1120597 h 112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1391" h="1122390">
                    <a:moveTo>
                      <a:pt x="310177" y="1120597"/>
                    </a:moveTo>
                    <a:cubicBezTo>
                      <a:pt x="209773" y="1118804"/>
                      <a:pt x="0" y="476933"/>
                      <a:pt x="8964" y="270745"/>
                    </a:cubicBezTo>
                    <a:cubicBezTo>
                      <a:pt x="7171" y="100414"/>
                      <a:pt x="209773" y="0"/>
                      <a:pt x="310177" y="1793"/>
                    </a:cubicBezTo>
                    <a:cubicBezTo>
                      <a:pt x="410581" y="3586"/>
                      <a:pt x="611391" y="95034"/>
                      <a:pt x="611391" y="281501"/>
                    </a:cubicBezTo>
                    <a:cubicBezTo>
                      <a:pt x="611391" y="467968"/>
                      <a:pt x="410581" y="1122390"/>
                      <a:pt x="310177" y="1120597"/>
                    </a:cubicBezTo>
                    <a:close/>
                  </a:path>
                </a:pathLst>
              </a:custGeom>
              <a:solidFill>
                <a:srgbClr val="FF66CC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29" name="Oval 128"/>
            <p:cNvSpPr/>
            <p:nvPr/>
          </p:nvSpPr>
          <p:spPr>
            <a:xfrm>
              <a:off x="4014393" y="2906356"/>
              <a:ext cx="258184" cy="2581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smtClean="0">
                  <a:solidFill>
                    <a:srgbClr val="E66532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th-TH" sz="1600" b="1">
                <a:solidFill>
                  <a:srgbClr val="E66532"/>
                </a:solidFill>
                <a:latin typeface="Arial" pitchFamily="34" charset="0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5210286" y="2897391"/>
              <a:ext cx="258184" cy="2581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smtClean="0">
                  <a:solidFill>
                    <a:srgbClr val="E66532"/>
                  </a:solidFill>
                  <a:latin typeface="Arial" pitchFamily="34" charset="0"/>
                  <a:cs typeface="Arial" pitchFamily="34" charset="0"/>
                </a:rPr>
                <a:t>S</a:t>
              </a:r>
              <a:endParaRPr lang="th-TH" sz="1600" b="1">
                <a:solidFill>
                  <a:srgbClr val="E66532"/>
                </a:solidFill>
                <a:latin typeface="Arial" pitchFamily="34" charset="0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6373904" y="2909942"/>
              <a:ext cx="258184" cy="2581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smtClean="0">
                  <a:solidFill>
                    <a:srgbClr val="E66532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th-TH" sz="1600" b="1">
                <a:solidFill>
                  <a:srgbClr val="E66532"/>
                </a:solidFill>
                <a:latin typeface="Arial" pitchFamily="34" charset="0"/>
              </a:endParaRPr>
            </a:p>
          </p:txBody>
        </p:sp>
      </p:grpSp>
      <p:cxnSp>
        <p:nvCxnSpPr>
          <p:cNvPr id="120" name="Straight Connector 119"/>
          <p:cNvCxnSpPr/>
          <p:nvPr/>
        </p:nvCxnSpPr>
        <p:spPr>
          <a:xfrm>
            <a:off x="3818962" y="3033656"/>
            <a:ext cx="3141233" cy="0"/>
          </a:xfrm>
          <a:prstGeom prst="line">
            <a:avLst/>
          </a:prstGeom>
          <a:ln w="28575">
            <a:solidFill>
              <a:srgbClr val="009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335793" y="2097740"/>
            <a:ext cx="0" cy="1850316"/>
          </a:xfrm>
          <a:prstGeom prst="line">
            <a:avLst/>
          </a:prstGeom>
          <a:ln w="28575">
            <a:solidFill>
              <a:srgbClr val="009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>
            <a:off x="1779298" y="4701093"/>
            <a:ext cx="482385" cy="1441524"/>
            <a:chOff x="1725510" y="4552277"/>
            <a:chExt cx="553783" cy="1654885"/>
          </a:xfrm>
        </p:grpSpPr>
        <p:grpSp>
          <p:nvGrpSpPr>
            <p:cNvPr id="53" name="Group 43"/>
            <p:cNvGrpSpPr/>
            <p:nvPr/>
          </p:nvGrpSpPr>
          <p:grpSpPr>
            <a:xfrm>
              <a:off x="1725510" y="4552277"/>
              <a:ext cx="553783" cy="1654885"/>
              <a:chOff x="4875008" y="1688950"/>
              <a:chExt cx="613184" cy="1832393"/>
            </a:xfrm>
          </p:grpSpPr>
          <p:sp>
            <p:nvSpPr>
              <p:cNvPr id="216" name="Freeform 215"/>
              <p:cNvSpPr/>
              <p:nvPr/>
            </p:nvSpPr>
            <p:spPr>
              <a:xfrm>
                <a:off x="4875008" y="1688950"/>
                <a:ext cx="611391" cy="905443"/>
              </a:xfrm>
              <a:custGeom>
                <a:avLst/>
                <a:gdLst>
                  <a:gd name="connsiteX0" fmla="*/ 374724 w 744070"/>
                  <a:gd name="connsiteY0" fmla="*/ 1068593 h 1068593"/>
                  <a:gd name="connsiteX1" fmla="*/ 51995 w 744070"/>
                  <a:gd name="connsiteY1" fmla="*/ 154193 h 1068593"/>
                  <a:gd name="connsiteX2" fmla="*/ 686696 w 744070"/>
                  <a:gd name="connsiteY2" fmla="*/ 154193 h 1068593"/>
                  <a:gd name="connsiteX3" fmla="*/ 374724 w 744070"/>
                  <a:gd name="connsiteY3" fmla="*/ 1068593 h 1068593"/>
                  <a:gd name="connsiteX0" fmla="*/ 374724 w 686696"/>
                  <a:gd name="connsiteY0" fmla="*/ 1183350 h 1183350"/>
                  <a:gd name="connsiteX1" fmla="*/ 51995 w 686696"/>
                  <a:gd name="connsiteY1" fmla="*/ 268950 h 1183350"/>
                  <a:gd name="connsiteX2" fmla="*/ 374724 w 686696"/>
                  <a:gd name="connsiteY2" fmla="*/ 0 h 1183350"/>
                  <a:gd name="connsiteX3" fmla="*/ 686696 w 686696"/>
                  <a:gd name="connsiteY3" fmla="*/ 268950 h 1183350"/>
                  <a:gd name="connsiteX4" fmla="*/ 374724 w 686696"/>
                  <a:gd name="connsiteY4" fmla="*/ 1183350 h 1183350"/>
                  <a:gd name="connsiteX0" fmla="*/ 353209 w 665181"/>
                  <a:gd name="connsiteY0" fmla="*/ 1192315 h 1201280"/>
                  <a:gd name="connsiteX1" fmla="*/ 51995 w 665181"/>
                  <a:gd name="connsiteY1" fmla="*/ 224127 h 1201280"/>
                  <a:gd name="connsiteX2" fmla="*/ 353209 w 665181"/>
                  <a:gd name="connsiteY2" fmla="*/ 8965 h 1201280"/>
                  <a:gd name="connsiteX3" fmla="*/ 665181 w 665181"/>
                  <a:gd name="connsiteY3" fmla="*/ 277915 h 1201280"/>
                  <a:gd name="connsiteX4" fmla="*/ 353209 w 665181"/>
                  <a:gd name="connsiteY4" fmla="*/ 1192315 h 1201280"/>
                  <a:gd name="connsiteX0" fmla="*/ 353209 w 665181"/>
                  <a:gd name="connsiteY0" fmla="*/ 1183350 h 1183350"/>
                  <a:gd name="connsiteX1" fmla="*/ 51995 w 665181"/>
                  <a:gd name="connsiteY1" fmla="*/ 268951 h 1183350"/>
                  <a:gd name="connsiteX2" fmla="*/ 353209 w 665181"/>
                  <a:gd name="connsiteY2" fmla="*/ 0 h 1183350"/>
                  <a:gd name="connsiteX3" fmla="*/ 665181 w 665181"/>
                  <a:gd name="connsiteY3" fmla="*/ 268950 h 1183350"/>
                  <a:gd name="connsiteX4" fmla="*/ 353209 w 665181"/>
                  <a:gd name="connsiteY4" fmla="*/ 1183350 h 1183350"/>
                  <a:gd name="connsiteX0" fmla="*/ 320936 w 632908"/>
                  <a:gd name="connsiteY0" fmla="*/ 1188729 h 1194108"/>
                  <a:gd name="connsiteX1" fmla="*/ 51995 w 632908"/>
                  <a:gd name="connsiteY1" fmla="*/ 242057 h 1194108"/>
                  <a:gd name="connsiteX2" fmla="*/ 320936 w 632908"/>
                  <a:gd name="connsiteY2" fmla="*/ 5379 h 1194108"/>
                  <a:gd name="connsiteX3" fmla="*/ 632908 w 632908"/>
                  <a:gd name="connsiteY3" fmla="*/ 274329 h 1194108"/>
                  <a:gd name="connsiteX4" fmla="*/ 320936 w 632908"/>
                  <a:gd name="connsiteY4" fmla="*/ 1188729 h 1194108"/>
                  <a:gd name="connsiteX0" fmla="*/ 342451 w 654423"/>
                  <a:gd name="connsiteY0" fmla="*/ 1185143 h 1186936"/>
                  <a:gd name="connsiteX1" fmla="*/ 51995 w 654423"/>
                  <a:gd name="connsiteY1" fmla="*/ 281502 h 1186936"/>
                  <a:gd name="connsiteX2" fmla="*/ 342451 w 654423"/>
                  <a:gd name="connsiteY2" fmla="*/ 1793 h 1186936"/>
                  <a:gd name="connsiteX3" fmla="*/ 654423 w 654423"/>
                  <a:gd name="connsiteY3" fmla="*/ 270743 h 1186936"/>
                  <a:gd name="connsiteX4" fmla="*/ 342451 w 654423"/>
                  <a:gd name="connsiteY4" fmla="*/ 1185143 h 1186936"/>
                  <a:gd name="connsiteX0" fmla="*/ 299420 w 611392"/>
                  <a:gd name="connsiteY0" fmla="*/ 1185143 h 1186936"/>
                  <a:gd name="connsiteX1" fmla="*/ 8964 w 611392"/>
                  <a:gd name="connsiteY1" fmla="*/ 281502 h 1186936"/>
                  <a:gd name="connsiteX2" fmla="*/ 299420 w 611392"/>
                  <a:gd name="connsiteY2" fmla="*/ 1793 h 1186936"/>
                  <a:gd name="connsiteX3" fmla="*/ 611392 w 611392"/>
                  <a:gd name="connsiteY3" fmla="*/ 270743 h 1186936"/>
                  <a:gd name="connsiteX4" fmla="*/ 299420 w 611392"/>
                  <a:gd name="connsiteY4" fmla="*/ 1185143 h 1186936"/>
                  <a:gd name="connsiteX0" fmla="*/ 299420 w 611392"/>
                  <a:gd name="connsiteY0" fmla="*/ 1192314 h 1201278"/>
                  <a:gd name="connsiteX1" fmla="*/ 8964 w 611392"/>
                  <a:gd name="connsiteY1" fmla="*/ 288673 h 1201278"/>
                  <a:gd name="connsiteX2" fmla="*/ 299420 w 611392"/>
                  <a:gd name="connsiteY2" fmla="*/ 8964 h 1201278"/>
                  <a:gd name="connsiteX3" fmla="*/ 611392 w 611392"/>
                  <a:gd name="connsiteY3" fmla="*/ 342460 h 1201278"/>
                  <a:gd name="connsiteX4" fmla="*/ 299420 w 611392"/>
                  <a:gd name="connsiteY4" fmla="*/ 1192314 h 1201278"/>
                  <a:gd name="connsiteX0" fmla="*/ 299420 w 600634"/>
                  <a:gd name="connsiteY0" fmla="*/ 1183350 h 1183350"/>
                  <a:gd name="connsiteX1" fmla="*/ 8964 w 600634"/>
                  <a:gd name="connsiteY1" fmla="*/ 279709 h 1183350"/>
                  <a:gd name="connsiteX2" fmla="*/ 299420 w 600634"/>
                  <a:gd name="connsiteY2" fmla="*/ 0 h 1183350"/>
                  <a:gd name="connsiteX3" fmla="*/ 600634 w 600634"/>
                  <a:gd name="connsiteY3" fmla="*/ 279708 h 1183350"/>
                  <a:gd name="connsiteX4" fmla="*/ 299420 w 600634"/>
                  <a:gd name="connsiteY4" fmla="*/ 1183350 h 1183350"/>
                  <a:gd name="connsiteX0" fmla="*/ 310177 w 611391"/>
                  <a:gd name="connsiteY0" fmla="*/ 1185143 h 1186936"/>
                  <a:gd name="connsiteX1" fmla="*/ 8964 w 611391"/>
                  <a:gd name="connsiteY1" fmla="*/ 292260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10177 w 611391"/>
                  <a:gd name="connsiteY0" fmla="*/ 1185143 h 1186936"/>
                  <a:gd name="connsiteX1" fmla="*/ 8964 w 611391"/>
                  <a:gd name="connsiteY1" fmla="*/ 270745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42450 w 616770"/>
                  <a:gd name="connsiteY0" fmla="*/ 1195901 h 1197694"/>
                  <a:gd name="connsiteX1" fmla="*/ 8964 w 616770"/>
                  <a:gd name="connsiteY1" fmla="*/ 270745 h 1197694"/>
                  <a:gd name="connsiteX2" fmla="*/ 310177 w 616770"/>
                  <a:gd name="connsiteY2" fmla="*/ 1793 h 1197694"/>
                  <a:gd name="connsiteX3" fmla="*/ 611391 w 616770"/>
                  <a:gd name="connsiteY3" fmla="*/ 281501 h 1197694"/>
                  <a:gd name="connsiteX4" fmla="*/ 342450 w 616770"/>
                  <a:gd name="connsiteY4" fmla="*/ 1195901 h 1197694"/>
                  <a:gd name="connsiteX0" fmla="*/ 331692 w 614977"/>
                  <a:gd name="connsiteY0" fmla="*/ 1163628 h 1165421"/>
                  <a:gd name="connsiteX1" fmla="*/ 8964 w 614977"/>
                  <a:gd name="connsiteY1" fmla="*/ 270745 h 1165421"/>
                  <a:gd name="connsiteX2" fmla="*/ 310177 w 614977"/>
                  <a:gd name="connsiteY2" fmla="*/ 1793 h 1165421"/>
                  <a:gd name="connsiteX3" fmla="*/ 611391 w 614977"/>
                  <a:gd name="connsiteY3" fmla="*/ 281501 h 1165421"/>
                  <a:gd name="connsiteX4" fmla="*/ 331692 w 614977"/>
                  <a:gd name="connsiteY4" fmla="*/ 1163628 h 1165421"/>
                  <a:gd name="connsiteX0" fmla="*/ 331692 w 614977"/>
                  <a:gd name="connsiteY0" fmla="*/ 1120597 h 1122390"/>
                  <a:gd name="connsiteX1" fmla="*/ 8964 w 614977"/>
                  <a:gd name="connsiteY1" fmla="*/ 270745 h 1122390"/>
                  <a:gd name="connsiteX2" fmla="*/ 310177 w 614977"/>
                  <a:gd name="connsiteY2" fmla="*/ 1793 h 1122390"/>
                  <a:gd name="connsiteX3" fmla="*/ 611391 w 614977"/>
                  <a:gd name="connsiteY3" fmla="*/ 281501 h 1122390"/>
                  <a:gd name="connsiteX4" fmla="*/ 331692 w 614977"/>
                  <a:gd name="connsiteY4" fmla="*/ 1120597 h 1122390"/>
                  <a:gd name="connsiteX0" fmla="*/ 310177 w 611391"/>
                  <a:gd name="connsiteY0" fmla="*/ 1120597 h 1122390"/>
                  <a:gd name="connsiteX1" fmla="*/ 8964 w 611391"/>
                  <a:gd name="connsiteY1" fmla="*/ 270745 h 1122390"/>
                  <a:gd name="connsiteX2" fmla="*/ 310177 w 611391"/>
                  <a:gd name="connsiteY2" fmla="*/ 1793 h 1122390"/>
                  <a:gd name="connsiteX3" fmla="*/ 611391 w 611391"/>
                  <a:gd name="connsiteY3" fmla="*/ 281501 h 1122390"/>
                  <a:gd name="connsiteX4" fmla="*/ 310177 w 611391"/>
                  <a:gd name="connsiteY4" fmla="*/ 1120597 h 112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1391" h="1122390">
                    <a:moveTo>
                      <a:pt x="310177" y="1120597"/>
                    </a:moveTo>
                    <a:cubicBezTo>
                      <a:pt x="209773" y="1118804"/>
                      <a:pt x="0" y="476933"/>
                      <a:pt x="8964" y="270745"/>
                    </a:cubicBezTo>
                    <a:cubicBezTo>
                      <a:pt x="7171" y="100414"/>
                      <a:pt x="209773" y="0"/>
                      <a:pt x="310177" y="1793"/>
                    </a:cubicBezTo>
                    <a:cubicBezTo>
                      <a:pt x="410581" y="3586"/>
                      <a:pt x="611391" y="95034"/>
                      <a:pt x="611391" y="281501"/>
                    </a:cubicBezTo>
                    <a:cubicBezTo>
                      <a:pt x="611391" y="467968"/>
                      <a:pt x="410581" y="1122390"/>
                      <a:pt x="310177" y="1120597"/>
                    </a:cubicBez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>
                  <a:solidFill>
                    <a:srgbClr val="002060"/>
                  </a:solidFill>
                </a:endParaRPr>
              </a:p>
            </p:txBody>
          </p:sp>
          <p:sp>
            <p:nvSpPr>
              <p:cNvPr id="217" name="Freeform 216"/>
              <p:cNvSpPr/>
              <p:nvPr/>
            </p:nvSpPr>
            <p:spPr>
              <a:xfrm flipV="1">
                <a:off x="4876801" y="2615900"/>
                <a:ext cx="611391" cy="905443"/>
              </a:xfrm>
              <a:custGeom>
                <a:avLst/>
                <a:gdLst>
                  <a:gd name="connsiteX0" fmla="*/ 374724 w 744070"/>
                  <a:gd name="connsiteY0" fmla="*/ 1068593 h 1068593"/>
                  <a:gd name="connsiteX1" fmla="*/ 51995 w 744070"/>
                  <a:gd name="connsiteY1" fmla="*/ 154193 h 1068593"/>
                  <a:gd name="connsiteX2" fmla="*/ 686696 w 744070"/>
                  <a:gd name="connsiteY2" fmla="*/ 154193 h 1068593"/>
                  <a:gd name="connsiteX3" fmla="*/ 374724 w 744070"/>
                  <a:gd name="connsiteY3" fmla="*/ 1068593 h 1068593"/>
                  <a:gd name="connsiteX0" fmla="*/ 374724 w 686696"/>
                  <a:gd name="connsiteY0" fmla="*/ 1183350 h 1183350"/>
                  <a:gd name="connsiteX1" fmla="*/ 51995 w 686696"/>
                  <a:gd name="connsiteY1" fmla="*/ 268950 h 1183350"/>
                  <a:gd name="connsiteX2" fmla="*/ 374724 w 686696"/>
                  <a:gd name="connsiteY2" fmla="*/ 0 h 1183350"/>
                  <a:gd name="connsiteX3" fmla="*/ 686696 w 686696"/>
                  <a:gd name="connsiteY3" fmla="*/ 268950 h 1183350"/>
                  <a:gd name="connsiteX4" fmla="*/ 374724 w 686696"/>
                  <a:gd name="connsiteY4" fmla="*/ 1183350 h 1183350"/>
                  <a:gd name="connsiteX0" fmla="*/ 353209 w 665181"/>
                  <a:gd name="connsiteY0" fmla="*/ 1192315 h 1201280"/>
                  <a:gd name="connsiteX1" fmla="*/ 51995 w 665181"/>
                  <a:gd name="connsiteY1" fmla="*/ 224127 h 1201280"/>
                  <a:gd name="connsiteX2" fmla="*/ 353209 w 665181"/>
                  <a:gd name="connsiteY2" fmla="*/ 8965 h 1201280"/>
                  <a:gd name="connsiteX3" fmla="*/ 665181 w 665181"/>
                  <a:gd name="connsiteY3" fmla="*/ 277915 h 1201280"/>
                  <a:gd name="connsiteX4" fmla="*/ 353209 w 665181"/>
                  <a:gd name="connsiteY4" fmla="*/ 1192315 h 1201280"/>
                  <a:gd name="connsiteX0" fmla="*/ 353209 w 665181"/>
                  <a:gd name="connsiteY0" fmla="*/ 1183350 h 1183350"/>
                  <a:gd name="connsiteX1" fmla="*/ 51995 w 665181"/>
                  <a:gd name="connsiteY1" fmla="*/ 268951 h 1183350"/>
                  <a:gd name="connsiteX2" fmla="*/ 353209 w 665181"/>
                  <a:gd name="connsiteY2" fmla="*/ 0 h 1183350"/>
                  <a:gd name="connsiteX3" fmla="*/ 665181 w 665181"/>
                  <a:gd name="connsiteY3" fmla="*/ 268950 h 1183350"/>
                  <a:gd name="connsiteX4" fmla="*/ 353209 w 665181"/>
                  <a:gd name="connsiteY4" fmla="*/ 1183350 h 1183350"/>
                  <a:gd name="connsiteX0" fmla="*/ 320936 w 632908"/>
                  <a:gd name="connsiteY0" fmla="*/ 1188729 h 1194108"/>
                  <a:gd name="connsiteX1" fmla="*/ 51995 w 632908"/>
                  <a:gd name="connsiteY1" fmla="*/ 242057 h 1194108"/>
                  <a:gd name="connsiteX2" fmla="*/ 320936 w 632908"/>
                  <a:gd name="connsiteY2" fmla="*/ 5379 h 1194108"/>
                  <a:gd name="connsiteX3" fmla="*/ 632908 w 632908"/>
                  <a:gd name="connsiteY3" fmla="*/ 274329 h 1194108"/>
                  <a:gd name="connsiteX4" fmla="*/ 320936 w 632908"/>
                  <a:gd name="connsiteY4" fmla="*/ 1188729 h 1194108"/>
                  <a:gd name="connsiteX0" fmla="*/ 342451 w 654423"/>
                  <a:gd name="connsiteY0" fmla="*/ 1185143 h 1186936"/>
                  <a:gd name="connsiteX1" fmla="*/ 51995 w 654423"/>
                  <a:gd name="connsiteY1" fmla="*/ 281502 h 1186936"/>
                  <a:gd name="connsiteX2" fmla="*/ 342451 w 654423"/>
                  <a:gd name="connsiteY2" fmla="*/ 1793 h 1186936"/>
                  <a:gd name="connsiteX3" fmla="*/ 654423 w 654423"/>
                  <a:gd name="connsiteY3" fmla="*/ 270743 h 1186936"/>
                  <a:gd name="connsiteX4" fmla="*/ 342451 w 654423"/>
                  <a:gd name="connsiteY4" fmla="*/ 1185143 h 1186936"/>
                  <a:gd name="connsiteX0" fmla="*/ 299420 w 611392"/>
                  <a:gd name="connsiteY0" fmla="*/ 1185143 h 1186936"/>
                  <a:gd name="connsiteX1" fmla="*/ 8964 w 611392"/>
                  <a:gd name="connsiteY1" fmla="*/ 281502 h 1186936"/>
                  <a:gd name="connsiteX2" fmla="*/ 299420 w 611392"/>
                  <a:gd name="connsiteY2" fmla="*/ 1793 h 1186936"/>
                  <a:gd name="connsiteX3" fmla="*/ 611392 w 611392"/>
                  <a:gd name="connsiteY3" fmla="*/ 270743 h 1186936"/>
                  <a:gd name="connsiteX4" fmla="*/ 299420 w 611392"/>
                  <a:gd name="connsiteY4" fmla="*/ 1185143 h 1186936"/>
                  <a:gd name="connsiteX0" fmla="*/ 299420 w 611392"/>
                  <a:gd name="connsiteY0" fmla="*/ 1192314 h 1201278"/>
                  <a:gd name="connsiteX1" fmla="*/ 8964 w 611392"/>
                  <a:gd name="connsiteY1" fmla="*/ 288673 h 1201278"/>
                  <a:gd name="connsiteX2" fmla="*/ 299420 w 611392"/>
                  <a:gd name="connsiteY2" fmla="*/ 8964 h 1201278"/>
                  <a:gd name="connsiteX3" fmla="*/ 611392 w 611392"/>
                  <a:gd name="connsiteY3" fmla="*/ 342460 h 1201278"/>
                  <a:gd name="connsiteX4" fmla="*/ 299420 w 611392"/>
                  <a:gd name="connsiteY4" fmla="*/ 1192314 h 1201278"/>
                  <a:gd name="connsiteX0" fmla="*/ 299420 w 600634"/>
                  <a:gd name="connsiteY0" fmla="*/ 1183350 h 1183350"/>
                  <a:gd name="connsiteX1" fmla="*/ 8964 w 600634"/>
                  <a:gd name="connsiteY1" fmla="*/ 279709 h 1183350"/>
                  <a:gd name="connsiteX2" fmla="*/ 299420 w 600634"/>
                  <a:gd name="connsiteY2" fmla="*/ 0 h 1183350"/>
                  <a:gd name="connsiteX3" fmla="*/ 600634 w 600634"/>
                  <a:gd name="connsiteY3" fmla="*/ 279708 h 1183350"/>
                  <a:gd name="connsiteX4" fmla="*/ 299420 w 600634"/>
                  <a:gd name="connsiteY4" fmla="*/ 1183350 h 1183350"/>
                  <a:gd name="connsiteX0" fmla="*/ 310177 w 611391"/>
                  <a:gd name="connsiteY0" fmla="*/ 1185143 h 1186936"/>
                  <a:gd name="connsiteX1" fmla="*/ 8964 w 611391"/>
                  <a:gd name="connsiteY1" fmla="*/ 292260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10177 w 611391"/>
                  <a:gd name="connsiteY0" fmla="*/ 1185143 h 1186936"/>
                  <a:gd name="connsiteX1" fmla="*/ 8964 w 611391"/>
                  <a:gd name="connsiteY1" fmla="*/ 270745 h 1186936"/>
                  <a:gd name="connsiteX2" fmla="*/ 310177 w 611391"/>
                  <a:gd name="connsiteY2" fmla="*/ 1793 h 1186936"/>
                  <a:gd name="connsiteX3" fmla="*/ 611391 w 611391"/>
                  <a:gd name="connsiteY3" fmla="*/ 281501 h 1186936"/>
                  <a:gd name="connsiteX4" fmla="*/ 310177 w 611391"/>
                  <a:gd name="connsiteY4" fmla="*/ 1185143 h 1186936"/>
                  <a:gd name="connsiteX0" fmla="*/ 342450 w 616770"/>
                  <a:gd name="connsiteY0" fmla="*/ 1195901 h 1197694"/>
                  <a:gd name="connsiteX1" fmla="*/ 8964 w 616770"/>
                  <a:gd name="connsiteY1" fmla="*/ 270745 h 1197694"/>
                  <a:gd name="connsiteX2" fmla="*/ 310177 w 616770"/>
                  <a:gd name="connsiteY2" fmla="*/ 1793 h 1197694"/>
                  <a:gd name="connsiteX3" fmla="*/ 611391 w 616770"/>
                  <a:gd name="connsiteY3" fmla="*/ 281501 h 1197694"/>
                  <a:gd name="connsiteX4" fmla="*/ 342450 w 616770"/>
                  <a:gd name="connsiteY4" fmla="*/ 1195901 h 1197694"/>
                  <a:gd name="connsiteX0" fmla="*/ 331692 w 614977"/>
                  <a:gd name="connsiteY0" fmla="*/ 1163628 h 1165421"/>
                  <a:gd name="connsiteX1" fmla="*/ 8964 w 614977"/>
                  <a:gd name="connsiteY1" fmla="*/ 270745 h 1165421"/>
                  <a:gd name="connsiteX2" fmla="*/ 310177 w 614977"/>
                  <a:gd name="connsiteY2" fmla="*/ 1793 h 1165421"/>
                  <a:gd name="connsiteX3" fmla="*/ 611391 w 614977"/>
                  <a:gd name="connsiteY3" fmla="*/ 281501 h 1165421"/>
                  <a:gd name="connsiteX4" fmla="*/ 331692 w 614977"/>
                  <a:gd name="connsiteY4" fmla="*/ 1163628 h 1165421"/>
                  <a:gd name="connsiteX0" fmla="*/ 331692 w 614977"/>
                  <a:gd name="connsiteY0" fmla="*/ 1120597 h 1122390"/>
                  <a:gd name="connsiteX1" fmla="*/ 8964 w 614977"/>
                  <a:gd name="connsiteY1" fmla="*/ 270745 h 1122390"/>
                  <a:gd name="connsiteX2" fmla="*/ 310177 w 614977"/>
                  <a:gd name="connsiteY2" fmla="*/ 1793 h 1122390"/>
                  <a:gd name="connsiteX3" fmla="*/ 611391 w 614977"/>
                  <a:gd name="connsiteY3" fmla="*/ 281501 h 1122390"/>
                  <a:gd name="connsiteX4" fmla="*/ 331692 w 614977"/>
                  <a:gd name="connsiteY4" fmla="*/ 1120597 h 1122390"/>
                  <a:gd name="connsiteX0" fmla="*/ 310177 w 611391"/>
                  <a:gd name="connsiteY0" fmla="*/ 1120597 h 1122390"/>
                  <a:gd name="connsiteX1" fmla="*/ 8964 w 611391"/>
                  <a:gd name="connsiteY1" fmla="*/ 270745 h 1122390"/>
                  <a:gd name="connsiteX2" fmla="*/ 310177 w 611391"/>
                  <a:gd name="connsiteY2" fmla="*/ 1793 h 1122390"/>
                  <a:gd name="connsiteX3" fmla="*/ 611391 w 611391"/>
                  <a:gd name="connsiteY3" fmla="*/ 281501 h 1122390"/>
                  <a:gd name="connsiteX4" fmla="*/ 310177 w 611391"/>
                  <a:gd name="connsiteY4" fmla="*/ 1120597 h 112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1391" h="1122390">
                    <a:moveTo>
                      <a:pt x="310177" y="1120597"/>
                    </a:moveTo>
                    <a:cubicBezTo>
                      <a:pt x="209773" y="1118804"/>
                      <a:pt x="0" y="476933"/>
                      <a:pt x="8964" y="270745"/>
                    </a:cubicBezTo>
                    <a:cubicBezTo>
                      <a:pt x="7171" y="100414"/>
                      <a:pt x="209773" y="0"/>
                      <a:pt x="310177" y="1793"/>
                    </a:cubicBezTo>
                    <a:cubicBezTo>
                      <a:pt x="410581" y="3586"/>
                      <a:pt x="611391" y="95034"/>
                      <a:pt x="611391" y="281501"/>
                    </a:cubicBezTo>
                    <a:cubicBezTo>
                      <a:pt x="611391" y="467968"/>
                      <a:pt x="410581" y="1122390"/>
                      <a:pt x="310177" y="1120597"/>
                    </a:cubicBezTo>
                    <a:close/>
                  </a:path>
                </a:pathLst>
              </a:custGeom>
              <a:solidFill>
                <a:srgbClr val="E66532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10" name="Oval 109"/>
            <p:cNvSpPr/>
            <p:nvPr/>
          </p:nvSpPr>
          <p:spPr>
            <a:xfrm>
              <a:off x="1805603" y="5199239"/>
              <a:ext cx="364255" cy="3642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</a:t>
              </a:r>
              <a:endParaRPr lang="th-TH" b="1">
                <a:solidFill>
                  <a:srgbClr val="002060"/>
                </a:solidFill>
                <a:latin typeface="Arial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5722709" y="4831976"/>
            <a:ext cx="2312919" cy="1121695"/>
            <a:chOff x="5722709" y="4831976"/>
            <a:chExt cx="2312919" cy="1121695"/>
          </a:xfrm>
        </p:grpSpPr>
        <p:grpSp>
          <p:nvGrpSpPr>
            <p:cNvPr id="127" name="Group 126"/>
            <p:cNvGrpSpPr/>
            <p:nvPr/>
          </p:nvGrpSpPr>
          <p:grpSpPr>
            <a:xfrm>
              <a:off x="5722709" y="4831976"/>
              <a:ext cx="2312919" cy="1121695"/>
              <a:chOff x="5722709" y="4831976"/>
              <a:chExt cx="2312919" cy="1121695"/>
            </a:xfrm>
          </p:grpSpPr>
          <p:sp>
            <p:nvSpPr>
              <p:cNvPr id="114" name="Freeform 113"/>
              <p:cNvSpPr/>
              <p:nvPr/>
            </p:nvSpPr>
            <p:spPr>
              <a:xfrm rot="16200000">
                <a:off x="7298282" y="4910702"/>
                <a:ext cx="169129" cy="961367"/>
              </a:xfrm>
              <a:custGeom>
                <a:avLst/>
                <a:gdLst>
                  <a:gd name="connsiteX0" fmla="*/ 10757 w 129092"/>
                  <a:gd name="connsiteY0" fmla="*/ 0 h 1172583"/>
                  <a:gd name="connsiteX1" fmla="*/ 129092 w 129092"/>
                  <a:gd name="connsiteY1" fmla="*/ 0 h 1172583"/>
                  <a:gd name="connsiteX2" fmla="*/ 107576 w 129092"/>
                  <a:gd name="connsiteY2" fmla="*/ 1129553 h 1172583"/>
                  <a:gd name="connsiteX3" fmla="*/ 64546 w 129092"/>
                  <a:gd name="connsiteY3" fmla="*/ 1172583 h 1172583"/>
                  <a:gd name="connsiteX4" fmla="*/ 0 w 129092"/>
                  <a:gd name="connsiteY4" fmla="*/ 1140311 h 1172583"/>
                  <a:gd name="connsiteX5" fmla="*/ 10757 w 129092"/>
                  <a:gd name="connsiteY5" fmla="*/ 0 h 1172583"/>
                  <a:gd name="connsiteX0" fmla="*/ 0 w 161365"/>
                  <a:gd name="connsiteY0" fmla="*/ 0 h 1172583"/>
                  <a:gd name="connsiteX1" fmla="*/ 161365 w 161365"/>
                  <a:gd name="connsiteY1" fmla="*/ 0 h 1172583"/>
                  <a:gd name="connsiteX2" fmla="*/ 139849 w 161365"/>
                  <a:gd name="connsiteY2" fmla="*/ 1129553 h 1172583"/>
                  <a:gd name="connsiteX3" fmla="*/ 96819 w 161365"/>
                  <a:gd name="connsiteY3" fmla="*/ 1172583 h 1172583"/>
                  <a:gd name="connsiteX4" fmla="*/ 32273 w 161365"/>
                  <a:gd name="connsiteY4" fmla="*/ 1140311 h 1172583"/>
                  <a:gd name="connsiteX5" fmla="*/ 0 w 161365"/>
                  <a:gd name="connsiteY5" fmla="*/ 0 h 1172583"/>
                  <a:gd name="connsiteX0" fmla="*/ 0 w 182880"/>
                  <a:gd name="connsiteY0" fmla="*/ 10758 h 1172583"/>
                  <a:gd name="connsiteX1" fmla="*/ 182880 w 182880"/>
                  <a:gd name="connsiteY1" fmla="*/ 0 h 1172583"/>
                  <a:gd name="connsiteX2" fmla="*/ 161364 w 182880"/>
                  <a:gd name="connsiteY2" fmla="*/ 1129553 h 1172583"/>
                  <a:gd name="connsiteX3" fmla="*/ 118334 w 182880"/>
                  <a:gd name="connsiteY3" fmla="*/ 1172583 h 1172583"/>
                  <a:gd name="connsiteX4" fmla="*/ 53788 w 182880"/>
                  <a:gd name="connsiteY4" fmla="*/ 1140311 h 1172583"/>
                  <a:gd name="connsiteX5" fmla="*/ 0 w 182880"/>
                  <a:gd name="connsiteY5" fmla="*/ 10758 h 1172583"/>
                  <a:gd name="connsiteX0" fmla="*/ 0 w 204395"/>
                  <a:gd name="connsiteY0" fmla="*/ 0 h 1161825"/>
                  <a:gd name="connsiteX1" fmla="*/ 204395 w 204395"/>
                  <a:gd name="connsiteY1" fmla="*/ 10757 h 1161825"/>
                  <a:gd name="connsiteX2" fmla="*/ 161364 w 204395"/>
                  <a:gd name="connsiteY2" fmla="*/ 1118795 h 1161825"/>
                  <a:gd name="connsiteX3" fmla="*/ 118334 w 204395"/>
                  <a:gd name="connsiteY3" fmla="*/ 1161825 h 1161825"/>
                  <a:gd name="connsiteX4" fmla="*/ 53788 w 204395"/>
                  <a:gd name="connsiteY4" fmla="*/ 1129553 h 1161825"/>
                  <a:gd name="connsiteX5" fmla="*/ 0 w 204395"/>
                  <a:gd name="connsiteY5" fmla="*/ 0 h 1161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395" h="1161825">
                    <a:moveTo>
                      <a:pt x="0" y="0"/>
                    </a:moveTo>
                    <a:lnTo>
                      <a:pt x="204395" y="10757"/>
                    </a:lnTo>
                    <a:lnTo>
                      <a:pt x="161364" y="1118795"/>
                    </a:lnTo>
                    <a:lnTo>
                      <a:pt x="118334" y="1161825"/>
                    </a:lnTo>
                    <a:lnTo>
                      <a:pt x="53788" y="112955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>
                  <a:solidFill>
                    <a:srgbClr val="00206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115" name="Freeform 114"/>
              <p:cNvSpPr/>
              <p:nvPr/>
            </p:nvSpPr>
            <p:spPr>
              <a:xfrm rot="5400000" flipH="1">
                <a:off x="6293891" y="4912186"/>
                <a:ext cx="169129" cy="961367"/>
              </a:xfrm>
              <a:custGeom>
                <a:avLst/>
                <a:gdLst>
                  <a:gd name="connsiteX0" fmla="*/ 10757 w 129092"/>
                  <a:gd name="connsiteY0" fmla="*/ 0 h 1172583"/>
                  <a:gd name="connsiteX1" fmla="*/ 129092 w 129092"/>
                  <a:gd name="connsiteY1" fmla="*/ 0 h 1172583"/>
                  <a:gd name="connsiteX2" fmla="*/ 107576 w 129092"/>
                  <a:gd name="connsiteY2" fmla="*/ 1129553 h 1172583"/>
                  <a:gd name="connsiteX3" fmla="*/ 64546 w 129092"/>
                  <a:gd name="connsiteY3" fmla="*/ 1172583 h 1172583"/>
                  <a:gd name="connsiteX4" fmla="*/ 0 w 129092"/>
                  <a:gd name="connsiteY4" fmla="*/ 1140311 h 1172583"/>
                  <a:gd name="connsiteX5" fmla="*/ 10757 w 129092"/>
                  <a:gd name="connsiteY5" fmla="*/ 0 h 1172583"/>
                  <a:gd name="connsiteX0" fmla="*/ 0 w 161365"/>
                  <a:gd name="connsiteY0" fmla="*/ 0 h 1172583"/>
                  <a:gd name="connsiteX1" fmla="*/ 161365 w 161365"/>
                  <a:gd name="connsiteY1" fmla="*/ 0 h 1172583"/>
                  <a:gd name="connsiteX2" fmla="*/ 139849 w 161365"/>
                  <a:gd name="connsiteY2" fmla="*/ 1129553 h 1172583"/>
                  <a:gd name="connsiteX3" fmla="*/ 96819 w 161365"/>
                  <a:gd name="connsiteY3" fmla="*/ 1172583 h 1172583"/>
                  <a:gd name="connsiteX4" fmla="*/ 32273 w 161365"/>
                  <a:gd name="connsiteY4" fmla="*/ 1140311 h 1172583"/>
                  <a:gd name="connsiteX5" fmla="*/ 0 w 161365"/>
                  <a:gd name="connsiteY5" fmla="*/ 0 h 1172583"/>
                  <a:gd name="connsiteX0" fmla="*/ 0 w 182880"/>
                  <a:gd name="connsiteY0" fmla="*/ 10758 h 1172583"/>
                  <a:gd name="connsiteX1" fmla="*/ 182880 w 182880"/>
                  <a:gd name="connsiteY1" fmla="*/ 0 h 1172583"/>
                  <a:gd name="connsiteX2" fmla="*/ 161364 w 182880"/>
                  <a:gd name="connsiteY2" fmla="*/ 1129553 h 1172583"/>
                  <a:gd name="connsiteX3" fmla="*/ 118334 w 182880"/>
                  <a:gd name="connsiteY3" fmla="*/ 1172583 h 1172583"/>
                  <a:gd name="connsiteX4" fmla="*/ 53788 w 182880"/>
                  <a:gd name="connsiteY4" fmla="*/ 1140311 h 1172583"/>
                  <a:gd name="connsiteX5" fmla="*/ 0 w 182880"/>
                  <a:gd name="connsiteY5" fmla="*/ 10758 h 1172583"/>
                  <a:gd name="connsiteX0" fmla="*/ 0 w 204395"/>
                  <a:gd name="connsiteY0" fmla="*/ 0 h 1161825"/>
                  <a:gd name="connsiteX1" fmla="*/ 204395 w 204395"/>
                  <a:gd name="connsiteY1" fmla="*/ 10757 h 1161825"/>
                  <a:gd name="connsiteX2" fmla="*/ 161364 w 204395"/>
                  <a:gd name="connsiteY2" fmla="*/ 1118795 h 1161825"/>
                  <a:gd name="connsiteX3" fmla="*/ 118334 w 204395"/>
                  <a:gd name="connsiteY3" fmla="*/ 1161825 h 1161825"/>
                  <a:gd name="connsiteX4" fmla="*/ 53788 w 204395"/>
                  <a:gd name="connsiteY4" fmla="*/ 1129553 h 1161825"/>
                  <a:gd name="connsiteX5" fmla="*/ 0 w 204395"/>
                  <a:gd name="connsiteY5" fmla="*/ 0 h 1161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395" h="1161825">
                    <a:moveTo>
                      <a:pt x="0" y="0"/>
                    </a:moveTo>
                    <a:lnTo>
                      <a:pt x="204395" y="10757"/>
                    </a:lnTo>
                    <a:lnTo>
                      <a:pt x="161364" y="1118795"/>
                    </a:lnTo>
                    <a:lnTo>
                      <a:pt x="118334" y="1161825"/>
                    </a:lnTo>
                    <a:lnTo>
                      <a:pt x="53788" y="112955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>
                  <a:solidFill>
                    <a:srgbClr val="002060"/>
                  </a:solidFill>
                  <a:latin typeface="Arial Black" pitchFamily="34" charset="0"/>
                </a:endParaRPr>
              </a:p>
            </p:txBody>
          </p:sp>
          <p:grpSp>
            <p:nvGrpSpPr>
              <p:cNvPr id="116" name="Group 40"/>
              <p:cNvGrpSpPr/>
              <p:nvPr/>
            </p:nvGrpSpPr>
            <p:grpSpPr>
              <a:xfrm>
                <a:off x="7663247" y="4831976"/>
                <a:ext cx="372381" cy="1112793"/>
                <a:chOff x="4875008" y="1688950"/>
                <a:chExt cx="613184" cy="1832393"/>
              </a:xfrm>
            </p:grpSpPr>
            <p:sp>
              <p:nvSpPr>
                <p:cNvPr id="125" name="Freeform 124"/>
                <p:cNvSpPr/>
                <p:nvPr/>
              </p:nvSpPr>
              <p:spPr>
                <a:xfrm>
                  <a:off x="4875008" y="1688950"/>
                  <a:ext cx="611391" cy="905443"/>
                </a:xfrm>
                <a:custGeom>
                  <a:avLst/>
                  <a:gdLst>
                    <a:gd name="connsiteX0" fmla="*/ 374724 w 744070"/>
                    <a:gd name="connsiteY0" fmla="*/ 1068593 h 1068593"/>
                    <a:gd name="connsiteX1" fmla="*/ 51995 w 744070"/>
                    <a:gd name="connsiteY1" fmla="*/ 154193 h 1068593"/>
                    <a:gd name="connsiteX2" fmla="*/ 686696 w 744070"/>
                    <a:gd name="connsiteY2" fmla="*/ 154193 h 1068593"/>
                    <a:gd name="connsiteX3" fmla="*/ 374724 w 744070"/>
                    <a:gd name="connsiteY3" fmla="*/ 1068593 h 1068593"/>
                    <a:gd name="connsiteX0" fmla="*/ 374724 w 686696"/>
                    <a:gd name="connsiteY0" fmla="*/ 1183350 h 1183350"/>
                    <a:gd name="connsiteX1" fmla="*/ 51995 w 686696"/>
                    <a:gd name="connsiteY1" fmla="*/ 268950 h 1183350"/>
                    <a:gd name="connsiteX2" fmla="*/ 374724 w 686696"/>
                    <a:gd name="connsiteY2" fmla="*/ 0 h 1183350"/>
                    <a:gd name="connsiteX3" fmla="*/ 686696 w 686696"/>
                    <a:gd name="connsiteY3" fmla="*/ 268950 h 1183350"/>
                    <a:gd name="connsiteX4" fmla="*/ 374724 w 686696"/>
                    <a:gd name="connsiteY4" fmla="*/ 1183350 h 1183350"/>
                    <a:gd name="connsiteX0" fmla="*/ 353209 w 665181"/>
                    <a:gd name="connsiteY0" fmla="*/ 1192315 h 1201280"/>
                    <a:gd name="connsiteX1" fmla="*/ 51995 w 665181"/>
                    <a:gd name="connsiteY1" fmla="*/ 224127 h 1201280"/>
                    <a:gd name="connsiteX2" fmla="*/ 353209 w 665181"/>
                    <a:gd name="connsiteY2" fmla="*/ 8965 h 1201280"/>
                    <a:gd name="connsiteX3" fmla="*/ 665181 w 665181"/>
                    <a:gd name="connsiteY3" fmla="*/ 277915 h 1201280"/>
                    <a:gd name="connsiteX4" fmla="*/ 353209 w 665181"/>
                    <a:gd name="connsiteY4" fmla="*/ 1192315 h 1201280"/>
                    <a:gd name="connsiteX0" fmla="*/ 353209 w 665181"/>
                    <a:gd name="connsiteY0" fmla="*/ 1183350 h 1183350"/>
                    <a:gd name="connsiteX1" fmla="*/ 51995 w 665181"/>
                    <a:gd name="connsiteY1" fmla="*/ 268951 h 1183350"/>
                    <a:gd name="connsiteX2" fmla="*/ 353209 w 665181"/>
                    <a:gd name="connsiteY2" fmla="*/ 0 h 1183350"/>
                    <a:gd name="connsiteX3" fmla="*/ 665181 w 665181"/>
                    <a:gd name="connsiteY3" fmla="*/ 268950 h 1183350"/>
                    <a:gd name="connsiteX4" fmla="*/ 353209 w 665181"/>
                    <a:gd name="connsiteY4" fmla="*/ 1183350 h 1183350"/>
                    <a:gd name="connsiteX0" fmla="*/ 320936 w 632908"/>
                    <a:gd name="connsiteY0" fmla="*/ 1188729 h 1194108"/>
                    <a:gd name="connsiteX1" fmla="*/ 51995 w 632908"/>
                    <a:gd name="connsiteY1" fmla="*/ 242057 h 1194108"/>
                    <a:gd name="connsiteX2" fmla="*/ 320936 w 632908"/>
                    <a:gd name="connsiteY2" fmla="*/ 5379 h 1194108"/>
                    <a:gd name="connsiteX3" fmla="*/ 632908 w 632908"/>
                    <a:gd name="connsiteY3" fmla="*/ 274329 h 1194108"/>
                    <a:gd name="connsiteX4" fmla="*/ 320936 w 632908"/>
                    <a:gd name="connsiteY4" fmla="*/ 1188729 h 1194108"/>
                    <a:gd name="connsiteX0" fmla="*/ 342451 w 654423"/>
                    <a:gd name="connsiteY0" fmla="*/ 1185143 h 1186936"/>
                    <a:gd name="connsiteX1" fmla="*/ 51995 w 654423"/>
                    <a:gd name="connsiteY1" fmla="*/ 281502 h 1186936"/>
                    <a:gd name="connsiteX2" fmla="*/ 342451 w 654423"/>
                    <a:gd name="connsiteY2" fmla="*/ 1793 h 1186936"/>
                    <a:gd name="connsiteX3" fmla="*/ 654423 w 654423"/>
                    <a:gd name="connsiteY3" fmla="*/ 270743 h 1186936"/>
                    <a:gd name="connsiteX4" fmla="*/ 342451 w 654423"/>
                    <a:gd name="connsiteY4" fmla="*/ 1185143 h 1186936"/>
                    <a:gd name="connsiteX0" fmla="*/ 299420 w 611392"/>
                    <a:gd name="connsiteY0" fmla="*/ 1185143 h 1186936"/>
                    <a:gd name="connsiteX1" fmla="*/ 8964 w 611392"/>
                    <a:gd name="connsiteY1" fmla="*/ 281502 h 1186936"/>
                    <a:gd name="connsiteX2" fmla="*/ 299420 w 611392"/>
                    <a:gd name="connsiteY2" fmla="*/ 1793 h 1186936"/>
                    <a:gd name="connsiteX3" fmla="*/ 611392 w 611392"/>
                    <a:gd name="connsiteY3" fmla="*/ 270743 h 1186936"/>
                    <a:gd name="connsiteX4" fmla="*/ 299420 w 611392"/>
                    <a:gd name="connsiteY4" fmla="*/ 1185143 h 1186936"/>
                    <a:gd name="connsiteX0" fmla="*/ 299420 w 611392"/>
                    <a:gd name="connsiteY0" fmla="*/ 1192314 h 1201278"/>
                    <a:gd name="connsiteX1" fmla="*/ 8964 w 611392"/>
                    <a:gd name="connsiteY1" fmla="*/ 288673 h 1201278"/>
                    <a:gd name="connsiteX2" fmla="*/ 299420 w 611392"/>
                    <a:gd name="connsiteY2" fmla="*/ 8964 h 1201278"/>
                    <a:gd name="connsiteX3" fmla="*/ 611392 w 611392"/>
                    <a:gd name="connsiteY3" fmla="*/ 342460 h 1201278"/>
                    <a:gd name="connsiteX4" fmla="*/ 299420 w 611392"/>
                    <a:gd name="connsiteY4" fmla="*/ 1192314 h 1201278"/>
                    <a:gd name="connsiteX0" fmla="*/ 299420 w 600634"/>
                    <a:gd name="connsiteY0" fmla="*/ 1183350 h 1183350"/>
                    <a:gd name="connsiteX1" fmla="*/ 8964 w 600634"/>
                    <a:gd name="connsiteY1" fmla="*/ 279709 h 1183350"/>
                    <a:gd name="connsiteX2" fmla="*/ 299420 w 600634"/>
                    <a:gd name="connsiteY2" fmla="*/ 0 h 1183350"/>
                    <a:gd name="connsiteX3" fmla="*/ 600634 w 600634"/>
                    <a:gd name="connsiteY3" fmla="*/ 279708 h 1183350"/>
                    <a:gd name="connsiteX4" fmla="*/ 299420 w 600634"/>
                    <a:gd name="connsiteY4" fmla="*/ 1183350 h 1183350"/>
                    <a:gd name="connsiteX0" fmla="*/ 310177 w 611391"/>
                    <a:gd name="connsiteY0" fmla="*/ 1185143 h 1186936"/>
                    <a:gd name="connsiteX1" fmla="*/ 8964 w 611391"/>
                    <a:gd name="connsiteY1" fmla="*/ 292260 h 1186936"/>
                    <a:gd name="connsiteX2" fmla="*/ 310177 w 611391"/>
                    <a:gd name="connsiteY2" fmla="*/ 1793 h 1186936"/>
                    <a:gd name="connsiteX3" fmla="*/ 611391 w 611391"/>
                    <a:gd name="connsiteY3" fmla="*/ 281501 h 1186936"/>
                    <a:gd name="connsiteX4" fmla="*/ 310177 w 611391"/>
                    <a:gd name="connsiteY4" fmla="*/ 1185143 h 1186936"/>
                    <a:gd name="connsiteX0" fmla="*/ 310177 w 611391"/>
                    <a:gd name="connsiteY0" fmla="*/ 1185143 h 1186936"/>
                    <a:gd name="connsiteX1" fmla="*/ 8964 w 611391"/>
                    <a:gd name="connsiteY1" fmla="*/ 270745 h 1186936"/>
                    <a:gd name="connsiteX2" fmla="*/ 310177 w 611391"/>
                    <a:gd name="connsiteY2" fmla="*/ 1793 h 1186936"/>
                    <a:gd name="connsiteX3" fmla="*/ 611391 w 611391"/>
                    <a:gd name="connsiteY3" fmla="*/ 281501 h 1186936"/>
                    <a:gd name="connsiteX4" fmla="*/ 310177 w 611391"/>
                    <a:gd name="connsiteY4" fmla="*/ 1185143 h 1186936"/>
                    <a:gd name="connsiteX0" fmla="*/ 342450 w 616770"/>
                    <a:gd name="connsiteY0" fmla="*/ 1195901 h 1197694"/>
                    <a:gd name="connsiteX1" fmla="*/ 8964 w 616770"/>
                    <a:gd name="connsiteY1" fmla="*/ 270745 h 1197694"/>
                    <a:gd name="connsiteX2" fmla="*/ 310177 w 616770"/>
                    <a:gd name="connsiteY2" fmla="*/ 1793 h 1197694"/>
                    <a:gd name="connsiteX3" fmla="*/ 611391 w 616770"/>
                    <a:gd name="connsiteY3" fmla="*/ 281501 h 1197694"/>
                    <a:gd name="connsiteX4" fmla="*/ 342450 w 616770"/>
                    <a:gd name="connsiteY4" fmla="*/ 1195901 h 1197694"/>
                    <a:gd name="connsiteX0" fmla="*/ 331692 w 614977"/>
                    <a:gd name="connsiteY0" fmla="*/ 1163628 h 1165421"/>
                    <a:gd name="connsiteX1" fmla="*/ 8964 w 614977"/>
                    <a:gd name="connsiteY1" fmla="*/ 270745 h 1165421"/>
                    <a:gd name="connsiteX2" fmla="*/ 310177 w 614977"/>
                    <a:gd name="connsiteY2" fmla="*/ 1793 h 1165421"/>
                    <a:gd name="connsiteX3" fmla="*/ 611391 w 614977"/>
                    <a:gd name="connsiteY3" fmla="*/ 281501 h 1165421"/>
                    <a:gd name="connsiteX4" fmla="*/ 331692 w 614977"/>
                    <a:gd name="connsiteY4" fmla="*/ 1163628 h 1165421"/>
                    <a:gd name="connsiteX0" fmla="*/ 331692 w 614977"/>
                    <a:gd name="connsiteY0" fmla="*/ 1120597 h 1122390"/>
                    <a:gd name="connsiteX1" fmla="*/ 8964 w 614977"/>
                    <a:gd name="connsiteY1" fmla="*/ 270745 h 1122390"/>
                    <a:gd name="connsiteX2" fmla="*/ 310177 w 614977"/>
                    <a:gd name="connsiteY2" fmla="*/ 1793 h 1122390"/>
                    <a:gd name="connsiteX3" fmla="*/ 611391 w 614977"/>
                    <a:gd name="connsiteY3" fmla="*/ 281501 h 1122390"/>
                    <a:gd name="connsiteX4" fmla="*/ 331692 w 614977"/>
                    <a:gd name="connsiteY4" fmla="*/ 1120597 h 1122390"/>
                    <a:gd name="connsiteX0" fmla="*/ 310177 w 611391"/>
                    <a:gd name="connsiteY0" fmla="*/ 1120597 h 1122390"/>
                    <a:gd name="connsiteX1" fmla="*/ 8964 w 611391"/>
                    <a:gd name="connsiteY1" fmla="*/ 270745 h 1122390"/>
                    <a:gd name="connsiteX2" fmla="*/ 310177 w 611391"/>
                    <a:gd name="connsiteY2" fmla="*/ 1793 h 1122390"/>
                    <a:gd name="connsiteX3" fmla="*/ 611391 w 611391"/>
                    <a:gd name="connsiteY3" fmla="*/ 281501 h 1122390"/>
                    <a:gd name="connsiteX4" fmla="*/ 310177 w 611391"/>
                    <a:gd name="connsiteY4" fmla="*/ 1120597 h 1122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1391" h="1122390">
                      <a:moveTo>
                        <a:pt x="310177" y="1120597"/>
                      </a:moveTo>
                      <a:cubicBezTo>
                        <a:pt x="209773" y="1118804"/>
                        <a:pt x="0" y="476933"/>
                        <a:pt x="8964" y="270745"/>
                      </a:cubicBezTo>
                      <a:cubicBezTo>
                        <a:pt x="7171" y="100414"/>
                        <a:pt x="209773" y="0"/>
                        <a:pt x="310177" y="1793"/>
                      </a:cubicBezTo>
                      <a:cubicBezTo>
                        <a:pt x="410581" y="3586"/>
                        <a:pt x="611391" y="95034"/>
                        <a:pt x="611391" y="281501"/>
                      </a:cubicBezTo>
                      <a:cubicBezTo>
                        <a:pt x="611391" y="467968"/>
                        <a:pt x="410581" y="1122390"/>
                        <a:pt x="310177" y="1120597"/>
                      </a:cubicBezTo>
                      <a:close/>
                    </a:path>
                  </a:pathLst>
                </a:cu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26" name="Freeform 125"/>
                <p:cNvSpPr/>
                <p:nvPr/>
              </p:nvSpPr>
              <p:spPr>
                <a:xfrm flipV="1">
                  <a:off x="4876801" y="2615900"/>
                  <a:ext cx="611391" cy="905443"/>
                </a:xfrm>
                <a:custGeom>
                  <a:avLst/>
                  <a:gdLst>
                    <a:gd name="connsiteX0" fmla="*/ 374724 w 744070"/>
                    <a:gd name="connsiteY0" fmla="*/ 1068593 h 1068593"/>
                    <a:gd name="connsiteX1" fmla="*/ 51995 w 744070"/>
                    <a:gd name="connsiteY1" fmla="*/ 154193 h 1068593"/>
                    <a:gd name="connsiteX2" fmla="*/ 686696 w 744070"/>
                    <a:gd name="connsiteY2" fmla="*/ 154193 h 1068593"/>
                    <a:gd name="connsiteX3" fmla="*/ 374724 w 744070"/>
                    <a:gd name="connsiteY3" fmla="*/ 1068593 h 1068593"/>
                    <a:gd name="connsiteX0" fmla="*/ 374724 w 686696"/>
                    <a:gd name="connsiteY0" fmla="*/ 1183350 h 1183350"/>
                    <a:gd name="connsiteX1" fmla="*/ 51995 w 686696"/>
                    <a:gd name="connsiteY1" fmla="*/ 268950 h 1183350"/>
                    <a:gd name="connsiteX2" fmla="*/ 374724 w 686696"/>
                    <a:gd name="connsiteY2" fmla="*/ 0 h 1183350"/>
                    <a:gd name="connsiteX3" fmla="*/ 686696 w 686696"/>
                    <a:gd name="connsiteY3" fmla="*/ 268950 h 1183350"/>
                    <a:gd name="connsiteX4" fmla="*/ 374724 w 686696"/>
                    <a:gd name="connsiteY4" fmla="*/ 1183350 h 1183350"/>
                    <a:gd name="connsiteX0" fmla="*/ 353209 w 665181"/>
                    <a:gd name="connsiteY0" fmla="*/ 1192315 h 1201280"/>
                    <a:gd name="connsiteX1" fmla="*/ 51995 w 665181"/>
                    <a:gd name="connsiteY1" fmla="*/ 224127 h 1201280"/>
                    <a:gd name="connsiteX2" fmla="*/ 353209 w 665181"/>
                    <a:gd name="connsiteY2" fmla="*/ 8965 h 1201280"/>
                    <a:gd name="connsiteX3" fmla="*/ 665181 w 665181"/>
                    <a:gd name="connsiteY3" fmla="*/ 277915 h 1201280"/>
                    <a:gd name="connsiteX4" fmla="*/ 353209 w 665181"/>
                    <a:gd name="connsiteY4" fmla="*/ 1192315 h 1201280"/>
                    <a:gd name="connsiteX0" fmla="*/ 353209 w 665181"/>
                    <a:gd name="connsiteY0" fmla="*/ 1183350 h 1183350"/>
                    <a:gd name="connsiteX1" fmla="*/ 51995 w 665181"/>
                    <a:gd name="connsiteY1" fmla="*/ 268951 h 1183350"/>
                    <a:gd name="connsiteX2" fmla="*/ 353209 w 665181"/>
                    <a:gd name="connsiteY2" fmla="*/ 0 h 1183350"/>
                    <a:gd name="connsiteX3" fmla="*/ 665181 w 665181"/>
                    <a:gd name="connsiteY3" fmla="*/ 268950 h 1183350"/>
                    <a:gd name="connsiteX4" fmla="*/ 353209 w 665181"/>
                    <a:gd name="connsiteY4" fmla="*/ 1183350 h 1183350"/>
                    <a:gd name="connsiteX0" fmla="*/ 320936 w 632908"/>
                    <a:gd name="connsiteY0" fmla="*/ 1188729 h 1194108"/>
                    <a:gd name="connsiteX1" fmla="*/ 51995 w 632908"/>
                    <a:gd name="connsiteY1" fmla="*/ 242057 h 1194108"/>
                    <a:gd name="connsiteX2" fmla="*/ 320936 w 632908"/>
                    <a:gd name="connsiteY2" fmla="*/ 5379 h 1194108"/>
                    <a:gd name="connsiteX3" fmla="*/ 632908 w 632908"/>
                    <a:gd name="connsiteY3" fmla="*/ 274329 h 1194108"/>
                    <a:gd name="connsiteX4" fmla="*/ 320936 w 632908"/>
                    <a:gd name="connsiteY4" fmla="*/ 1188729 h 1194108"/>
                    <a:gd name="connsiteX0" fmla="*/ 342451 w 654423"/>
                    <a:gd name="connsiteY0" fmla="*/ 1185143 h 1186936"/>
                    <a:gd name="connsiteX1" fmla="*/ 51995 w 654423"/>
                    <a:gd name="connsiteY1" fmla="*/ 281502 h 1186936"/>
                    <a:gd name="connsiteX2" fmla="*/ 342451 w 654423"/>
                    <a:gd name="connsiteY2" fmla="*/ 1793 h 1186936"/>
                    <a:gd name="connsiteX3" fmla="*/ 654423 w 654423"/>
                    <a:gd name="connsiteY3" fmla="*/ 270743 h 1186936"/>
                    <a:gd name="connsiteX4" fmla="*/ 342451 w 654423"/>
                    <a:gd name="connsiteY4" fmla="*/ 1185143 h 1186936"/>
                    <a:gd name="connsiteX0" fmla="*/ 299420 w 611392"/>
                    <a:gd name="connsiteY0" fmla="*/ 1185143 h 1186936"/>
                    <a:gd name="connsiteX1" fmla="*/ 8964 w 611392"/>
                    <a:gd name="connsiteY1" fmla="*/ 281502 h 1186936"/>
                    <a:gd name="connsiteX2" fmla="*/ 299420 w 611392"/>
                    <a:gd name="connsiteY2" fmla="*/ 1793 h 1186936"/>
                    <a:gd name="connsiteX3" fmla="*/ 611392 w 611392"/>
                    <a:gd name="connsiteY3" fmla="*/ 270743 h 1186936"/>
                    <a:gd name="connsiteX4" fmla="*/ 299420 w 611392"/>
                    <a:gd name="connsiteY4" fmla="*/ 1185143 h 1186936"/>
                    <a:gd name="connsiteX0" fmla="*/ 299420 w 611392"/>
                    <a:gd name="connsiteY0" fmla="*/ 1192314 h 1201278"/>
                    <a:gd name="connsiteX1" fmla="*/ 8964 w 611392"/>
                    <a:gd name="connsiteY1" fmla="*/ 288673 h 1201278"/>
                    <a:gd name="connsiteX2" fmla="*/ 299420 w 611392"/>
                    <a:gd name="connsiteY2" fmla="*/ 8964 h 1201278"/>
                    <a:gd name="connsiteX3" fmla="*/ 611392 w 611392"/>
                    <a:gd name="connsiteY3" fmla="*/ 342460 h 1201278"/>
                    <a:gd name="connsiteX4" fmla="*/ 299420 w 611392"/>
                    <a:gd name="connsiteY4" fmla="*/ 1192314 h 1201278"/>
                    <a:gd name="connsiteX0" fmla="*/ 299420 w 600634"/>
                    <a:gd name="connsiteY0" fmla="*/ 1183350 h 1183350"/>
                    <a:gd name="connsiteX1" fmla="*/ 8964 w 600634"/>
                    <a:gd name="connsiteY1" fmla="*/ 279709 h 1183350"/>
                    <a:gd name="connsiteX2" fmla="*/ 299420 w 600634"/>
                    <a:gd name="connsiteY2" fmla="*/ 0 h 1183350"/>
                    <a:gd name="connsiteX3" fmla="*/ 600634 w 600634"/>
                    <a:gd name="connsiteY3" fmla="*/ 279708 h 1183350"/>
                    <a:gd name="connsiteX4" fmla="*/ 299420 w 600634"/>
                    <a:gd name="connsiteY4" fmla="*/ 1183350 h 1183350"/>
                    <a:gd name="connsiteX0" fmla="*/ 310177 w 611391"/>
                    <a:gd name="connsiteY0" fmla="*/ 1185143 h 1186936"/>
                    <a:gd name="connsiteX1" fmla="*/ 8964 w 611391"/>
                    <a:gd name="connsiteY1" fmla="*/ 292260 h 1186936"/>
                    <a:gd name="connsiteX2" fmla="*/ 310177 w 611391"/>
                    <a:gd name="connsiteY2" fmla="*/ 1793 h 1186936"/>
                    <a:gd name="connsiteX3" fmla="*/ 611391 w 611391"/>
                    <a:gd name="connsiteY3" fmla="*/ 281501 h 1186936"/>
                    <a:gd name="connsiteX4" fmla="*/ 310177 w 611391"/>
                    <a:gd name="connsiteY4" fmla="*/ 1185143 h 1186936"/>
                    <a:gd name="connsiteX0" fmla="*/ 310177 w 611391"/>
                    <a:gd name="connsiteY0" fmla="*/ 1185143 h 1186936"/>
                    <a:gd name="connsiteX1" fmla="*/ 8964 w 611391"/>
                    <a:gd name="connsiteY1" fmla="*/ 270745 h 1186936"/>
                    <a:gd name="connsiteX2" fmla="*/ 310177 w 611391"/>
                    <a:gd name="connsiteY2" fmla="*/ 1793 h 1186936"/>
                    <a:gd name="connsiteX3" fmla="*/ 611391 w 611391"/>
                    <a:gd name="connsiteY3" fmla="*/ 281501 h 1186936"/>
                    <a:gd name="connsiteX4" fmla="*/ 310177 w 611391"/>
                    <a:gd name="connsiteY4" fmla="*/ 1185143 h 1186936"/>
                    <a:gd name="connsiteX0" fmla="*/ 342450 w 616770"/>
                    <a:gd name="connsiteY0" fmla="*/ 1195901 h 1197694"/>
                    <a:gd name="connsiteX1" fmla="*/ 8964 w 616770"/>
                    <a:gd name="connsiteY1" fmla="*/ 270745 h 1197694"/>
                    <a:gd name="connsiteX2" fmla="*/ 310177 w 616770"/>
                    <a:gd name="connsiteY2" fmla="*/ 1793 h 1197694"/>
                    <a:gd name="connsiteX3" fmla="*/ 611391 w 616770"/>
                    <a:gd name="connsiteY3" fmla="*/ 281501 h 1197694"/>
                    <a:gd name="connsiteX4" fmla="*/ 342450 w 616770"/>
                    <a:gd name="connsiteY4" fmla="*/ 1195901 h 1197694"/>
                    <a:gd name="connsiteX0" fmla="*/ 331692 w 614977"/>
                    <a:gd name="connsiteY0" fmla="*/ 1163628 h 1165421"/>
                    <a:gd name="connsiteX1" fmla="*/ 8964 w 614977"/>
                    <a:gd name="connsiteY1" fmla="*/ 270745 h 1165421"/>
                    <a:gd name="connsiteX2" fmla="*/ 310177 w 614977"/>
                    <a:gd name="connsiteY2" fmla="*/ 1793 h 1165421"/>
                    <a:gd name="connsiteX3" fmla="*/ 611391 w 614977"/>
                    <a:gd name="connsiteY3" fmla="*/ 281501 h 1165421"/>
                    <a:gd name="connsiteX4" fmla="*/ 331692 w 614977"/>
                    <a:gd name="connsiteY4" fmla="*/ 1163628 h 1165421"/>
                    <a:gd name="connsiteX0" fmla="*/ 331692 w 614977"/>
                    <a:gd name="connsiteY0" fmla="*/ 1120597 h 1122390"/>
                    <a:gd name="connsiteX1" fmla="*/ 8964 w 614977"/>
                    <a:gd name="connsiteY1" fmla="*/ 270745 h 1122390"/>
                    <a:gd name="connsiteX2" fmla="*/ 310177 w 614977"/>
                    <a:gd name="connsiteY2" fmla="*/ 1793 h 1122390"/>
                    <a:gd name="connsiteX3" fmla="*/ 611391 w 614977"/>
                    <a:gd name="connsiteY3" fmla="*/ 281501 h 1122390"/>
                    <a:gd name="connsiteX4" fmla="*/ 331692 w 614977"/>
                    <a:gd name="connsiteY4" fmla="*/ 1120597 h 1122390"/>
                    <a:gd name="connsiteX0" fmla="*/ 310177 w 611391"/>
                    <a:gd name="connsiteY0" fmla="*/ 1120597 h 1122390"/>
                    <a:gd name="connsiteX1" fmla="*/ 8964 w 611391"/>
                    <a:gd name="connsiteY1" fmla="*/ 270745 h 1122390"/>
                    <a:gd name="connsiteX2" fmla="*/ 310177 w 611391"/>
                    <a:gd name="connsiteY2" fmla="*/ 1793 h 1122390"/>
                    <a:gd name="connsiteX3" fmla="*/ 611391 w 611391"/>
                    <a:gd name="connsiteY3" fmla="*/ 281501 h 1122390"/>
                    <a:gd name="connsiteX4" fmla="*/ 310177 w 611391"/>
                    <a:gd name="connsiteY4" fmla="*/ 1120597 h 1122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1391" h="1122390">
                      <a:moveTo>
                        <a:pt x="310177" y="1120597"/>
                      </a:moveTo>
                      <a:cubicBezTo>
                        <a:pt x="209773" y="1118804"/>
                        <a:pt x="0" y="476933"/>
                        <a:pt x="8964" y="270745"/>
                      </a:cubicBezTo>
                      <a:cubicBezTo>
                        <a:pt x="7171" y="100414"/>
                        <a:pt x="209773" y="0"/>
                        <a:pt x="310177" y="1793"/>
                      </a:cubicBezTo>
                      <a:cubicBezTo>
                        <a:pt x="410581" y="3586"/>
                        <a:pt x="611391" y="95034"/>
                        <a:pt x="611391" y="281501"/>
                      </a:cubicBezTo>
                      <a:cubicBezTo>
                        <a:pt x="611391" y="467968"/>
                        <a:pt x="410581" y="1122390"/>
                        <a:pt x="310177" y="1120597"/>
                      </a:cubicBezTo>
                      <a:close/>
                    </a:path>
                  </a:pathLst>
                </a:custGeom>
                <a:solidFill>
                  <a:srgbClr val="FF66CC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00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117" name="Group 46"/>
              <p:cNvGrpSpPr/>
              <p:nvPr/>
            </p:nvGrpSpPr>
            <p:grpSpPr>
              <a:xfrm flipV="1">
                <a:off x="5722709" y="4840878"/>
                <a:ext cx="372381" cy="1112793"/>
                <a:chOff x="4875008" y="1688950"/>
                <a:chExt cx="613184" cy="1832393"/>
              </a:xfrm>
            </p:grpSpPr>
            <p:sp>
              <p:nvSpPr>
                <p:cNvPr id="123" name="Freeform 122"/>
                <p:cNvSpPr/>
                <p:nvPr/>
              </p:nvSpPr>
              <p:spPr>
                <a:xfrm>
                  <a:off x="4875008" y="1688950"/>
                  <a:ext cx="611391" cy="905443"/>
                </a:xfrm>
                <a:custGeom>
                  <a:avLst/>
                  <a:gdLst>
                    <a:gd name="connsiteX0" fmla="*/ 374724 w 744070"/>
                    <a:gd name="connsiteY0" fmla="*/ 1068593 h 1068593"/>
                    <a:gd name="connsiteX1" fmla="*/ 51995 w 744070"/>
                    <a:gd name="connsiteY1" fmla="*/ 154193 h 1068593"/>
                    <a:gd name="connsiteX2" fmla="*/ 686696 w 744070"/>
                    <a:gd name="connsiteY2" fmla="*/ 154193 h 1068593"/>
                    <a:gd name="connsiteX3" fmla="*/ 374724 w 744070"/>
                    <a:gd name="connsiteY3" fmla="*/ 1068593 h 1068593"/>
                    <a:gd name="connsiteX0" fmla="*/ 374724 w 686696"/>
                    <a:gd name="connsiteY0" fmla="*/ 1183350 h 1183350"/>
                    <a:gd name="connsiteX1" fmla="*/ 51995 w 686696"/>
                    <a:gd name="connsiteY1" fmla="*/ 268950 h 1183350"/>
                    <a:gd name="connsiteX2" fmla="*/ 374724 w 686696"/>
                    <a:gd name="connsiteY2" fmla="*/ 0 h 1183350"/>
                    <a:gd name="connsiteX3" fmla="*/ 686696 w 686696"/>
                    <a:gd name="connsiteY3" fmla="*/ 268950 h 1183350"/>
                    <a:gd name="connsiteX4" fmla="*/ 374724 w 686696"/>
                    <a:gd name="connsiteY4" fmla="*/ 1183350 h 1183350"/>
                    <a:gd name="connsiteX0" fmla="*/ 353209 w 665181"/>
                    <a:gd name="connsiteY0" fmla="*/ 1192315 h 1201280"/>
                    <a:gd name="connsiteX1" fmla="*/ 51995 w 665181"/>
                    <a:gd name="connsiteY1" fmla="*/ 224127 h 1201280"/>
                    <a:gd name="connsiteX2" fmla="*/ 353209 w 665181"/>
                    <a:gd name="connsiteY2" fmla="*/ 8965 h 1201280"/>
                    <a:gd name="connsiteX3" fmla="*/ 665181 w 665181"/>
                    <a:gd name="connsiteY3" fmla="*/ 277915 h 1201280"/>
                    <a:gd name="connsiteX4" fmla="*/ 353209 w 665181"/>
                    <a:gd name="connsiteY4" fmla="*/ 1192315 h 1201280"/>
                    <a:gd name="connsiteX0" fmla="*/ 353209 w 665181"/>
                    <a:gd name="connsiteY0" fmla="*/ 1183350 h 1183350"/>
                    <a:gd name="connsiteX1" fmla="*/ 51995 w 665181"/>
                    <a:gd name="connsiteY1" fmla="*/ 268951 h 1183350"/>
                    <a:gd name="connsiteX2" fmla="*/ 353209 w 665181"/>
                    <a:gd name="connsiteY2" fmla="*/ 0 h 1183350"/>
                    <a:gd name="connsiteX3" fmla="*/ 665181 w 665181"/>
                    <a:gd name="connsiteY3" fmla="*/ 268950 h 1183350"/>
                    <a:gd name="connsiteX4" fmla="*/ 353209 w 665181"/>
                    <a:gd name="connsiteY4" fmla="*/ 1183350 h 1183350"/>
                    <a:gd name="connsiteX0" fmla="*/ 320936 w 632908"/>
                    <a:gd name="connsiteY0" fmla="*/ 1188729 h 1194108"/>
                    <a:gd name="connsiteX1" fmla="*/ 51995 w 632908"/>
                    <a:gd name="connsiteY1" fmla="*/ 242057 h 1194108"/>
                    <a:gd name="connsiteX2" fmla="*/ 320936 w 632908"/>
                    <a:gd name="connsiteY2" fmla="*/ 5379 h 1194108"/>
                    <a:gd name="connsiteX3" fmla="*/ 632908 w 632908"/>
                    <a:gd name="connsiteY3" fmla="*/ 274329 h 1194108"/>
                    <a:gd name="connsiteX4" fmla="*/ 320936 w 632908"/>
                    <a:gd name="connsiteY4" fmla="*/ 1188729 h 1194108"/>
                    <a:gd name="connsiteX0" fmla="*/ 342451 w 654423"/>
                    <a:gd name="connsiteY0" fmla="*/ 1185143 h 1186936"/>
                    <a:gd name="connsiteX1" fmla="*/ 51995 w 654423"/>
                    <a:gd name="connsiteY1" fmla="*/ 281502 h 1186936"/>
                    <a:gd name="connsiteX2" fmla="*/ 342451 w 654423"/>
                    <a:gd name="connsiteY2" fmla="*/ 1793 h 1186936"/>
                    <a:gd name="connsiteX3" fmla="*/ 654423 w 654423"/>
                    <a:gd name="connsiteY3" fmla="*/ 270743 h 1186936"/>
                    <a:gd name="connsiteX4" fmla="*/ 342451 w 654423"/>
                    <a:gd name="connsiteY4" fmla="*/ 1185143 h 1186936"/>
                    <a:gd name="connsiteX0" fmla="*/ 299420 w 611392"/>
                    <a:gd name="connsiteY0" fmla="*/ 1185143 h 1186936"/>
                    <a:gd name="connsiteX1" fmla="*/ 8964 w 611392"/>
                    <a:gd name="connsiteY1" fmla="*/ 281502 h 1186936"/>
                    <a:gd name="connsiteX2" fmla="*/ 299420 w 611392"/>
                    <a:gd name="connsiteY2" fmla="*/ 1793 h 1186936"/>
                    <a:gd name="connsiteX3" fmla="*/ 611392 w 611392"/>
                    <a:gd name="connsiteY3" fmla="*/ 270743 h 1186936"/>
                    <a:gd name="connsiteX4" fmla="*/ 299420 w 611392"/>
                    <a:gd name="connsiteY4" fmla="*/ 1185143 h 1186936"/>
                    <a:gd name="connsiteX0" fmla="*/ 299420 w 611392"/>
                    <a:gd name="connsiteY0" fmla="*/ 1192314 h 1201278"/>
                    <a:gd name="connsiteX1" fmla="*/ 8964 w 611392"/>
                    <a:gd name="connsiteY1" fmla="*/ 288673 h 1201278"/>
                    <a:gd name="connsiteX2" fmla="*/ 299420 w 611392"/>
                    <a:gd name="connsiteY2" fmla="*/ 8964 h 1201278"/>
                    <a:gd name="connsiteX3" fmla="*/ 611392 w 611392"/>
                    <a:gd name="connsiteY3" fmla="*/ 342460 h 1201278"/>
                    <a:gd name="connsiteX4" fmla="*/ 299420 w 611392"/>
                    <a:gd name="connsiteY4" fmla="*/ 1192314 h 1201278"/>
                    <a:gd name="connsiteX0" fmla="*/ 299420 w 600634"/>
                    <a:gd name="connsiteY0" fmla="*/ 1183350 h 1183350"/>
                    <a:gd name="connsiteX1" fmla="*/ 8964 w 600634"/>
                    <a:gd name="connsiteY1" fmla="*/ 279709 h 1183350"/>
                    <a:gd name="connsiteX2" fmla="*/ 299420 w 600634"/>
                    <a:gd name="connsiteY2" fmla="*/ 0 h 1183350"/>
                    <a:gd name="connsiteX3" fmla="*/ 600634 w 600634"/>
                    <a:gd name="connsiteY3" fmla="*/ 279708 h 1183350"/>
                    <a:gd name="connsiteX4" fmla="*/ 299420 w 600634"/>
                    <a:gd name="connsiteY4" fmla="*/ 1183350 h 1183350"/>
                    <a:gd name="connsiteX0" fmla="*/ 310177 w 611391"/>
                    <a:gd name="connsiteY0" fmla="*/ 1185143 h 1186936"/>
                    <a:gd name="connsiteX1" fmla="*/ 8964 w 611391"/>
                    <a:gd name="connsiteY1" fmla="*/ 292260 h 1186936"/>
                    <a:gd name="connsiteX2" fmla="*/ 310177 w 611391"/>
                    <a:gd name="connsiteY2" fmla="*/ 1793 h 1186936"/>
                    <a:gd name="connsiteX3" fmla="*/ 611391 w 611391"/>
                    <a:gd name="connsiteY3" fmla="*/ 281501 h 1186936"/>
                    <a:gd name="connsiteX4" fmla="*/ 310177 w 611391"/>
                    <a:gd name="connsiteY4" fmla="*/ 1185143 h 1186936"/>
                    <a:gd name="connsiteX0" fmla="*/ 310177 w 611391"/>
                    <a:gd name="connsiteY0" fmla="*/ 1185143 h 1186936"/>
                    <a:gd name="connsiteX1" fmla="*/ 8964 w 611391"/>
                    <a:gd name="connsiteY1" fmla="*/ 270745 h 1186936"/>
                    <a:gd name="connsiteX2" fmla="*/ 310177 w 611391"/>
                    <a:gd name="connsiteY2" fmla="*/ 1793 h 1186936"/>
                    <a:gd name="connsiteX3" fmla="*/ 611391 w 611391"/>
                    <a:gd name="connsiteY3" fmla="*/ 281501 h 1186936"/>
                    <a:gd name="connsiteX4" fmla="*/ 310177 w 611391"/>
                    <a:gd name="connsiteY4" fmla="*/ 1185143 h 1186936"/>
                    <a:gd name="connsiteX0" fmla="*/ 342450 w 616770"/>
                    <a:gd name="connsiteY0" fmla="*/ 1195901 h 1197694"/>
                    <a:gd name="connsiteX1" fmla="*/ 8964 w 616770"/>
                    <a:gd name="connsiteY1" fmla="*/ 270745 h 1197694"/>
                    <a:gd name="connsiteX2" fmla="*/ 310177 w 616770"/>
                    <a:gd name="connsiteY2" fmla="*/ 1793 h 1197694"/>
                    <a:gd name="connsiteX3" fmla="*/ 611391 w 616770"/>
                    <a:gd name="connsiteY3" fmla="*/ 281501 h 1197694"/>
                    <a:gd name="connsiteX4" fmla="*/ 342450 w 616770"/>
                    <a:gd name="connsiteY4" fmla="*/ 1195901 h 1197694"/>
                    <a:gd name="connsiteX0" fmla="*/ 331692 w 614977"/>
                    <a:gd name="connsiteY0" fmla="*/ 1163628 h 1165421"/>
                    <a:gd name="connsiteX1" fmla="*/ 8964 w 614977"/>
                    <a:gd name="connsiteY1" fmla="*/ 270745 h 1165421"/>
                    <a:gd name="connsiteX2" fmla="*/ 310177 w 614977"/>
                    <a:gd name="connsiteY2" fmla="*/ 1793 h 1165421"/>
                    <a:gd name="connsiteX3" fmla="*/ 611391 w 614977"/>
                    <a:gd name="connsiteY3" fmla="*/ 281501 h 1165421"/>
                    <a:gd name="connsiteX4" fmla="*/ 331692 w 614977"/>
                    <a:gd name="connsiteY4" fmla="*/ 1163628 h 1165421"/>
                    <a:gd name="connsiteX0" fmla="*/ 331692 w 614977"/>
                    <a:gd name="connsiteY0" fmla="*/ 1120597 h 1122390"/>
                    <a:gd name="connsiteX1" fmla="*/ 8964 w 614977"/>
                    <a:gd name="connsiteY1" fmla="*/ 270745 h 1122390"/>
                    <a:gd name="connsiteX2" fmla="*/ 310177 w 614977"/>
                    <a:gd name="connsiteY2" fmla="*/ 1793 h 1122390"/>
                    <a:gd name="connsiteX3" fmla="*/ 611391 w 614977"/>
                    <a:gd name="connsiteY3" fmla="*/ 281501 h 1122390"/>
                    <a:gd name="connsiteX4" fmla="*/ 331692 w 614977"/>
                    <a:gd name="connsiteY4" fmla="*/ 1120597 h 1122390"/>
                    <a:gd name="connsiteX0" fmla="*/ 310177 w 611391"/>
                    <a:gd name="connsiteY0" fmla="*/ 1120597 h 1122390"/>
                    <a:gd name="connsiteX1" fmla="*/ 8964 w 611391"/>
                    <a:gd name="connsiteY1" fmla="*/ 270745 h 1122390"/>
                    <a:gd name="connsiteX2" fmla="*/ 310177 w 611391"/>
                    <a:gd name="connsiteY2" fmla="*/ 1793 h 1122390"/>
                    <a:gd name="connsiteX3" fmla="*/ 611391 w 611391"/>
                    <a:gd name="connsiteY3" fmla="*/ 281501 h 1122390"/>
                    <a:gd name="connsiteX4" fmla="*/ 310177 w 611391"/>
                    <a:gd name="connsiteY4" fmla="*/ 1120597 h 1122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1391" h="1122390">
                      <a:moveTo>
                        <a:pt x="310177" y="1120597"/>
                      </a:moveTo>
                      <a:cubicBezTo>
                        <a:pt x="209773" y="1118804"/>
                        <a:pt x="0" y="476933"/>
                        <a:pt x="8964" y="270745"/>
                      </a:cubicBezTo>
                      <a:cubicBezTo>
                        <a:pt x="7171" y="100414"/>
                        <a:pt x="209773" y="0"/>
                        <a:pt x="310177" y="1793"/>
                      </a:cubicBezTo>
                      <a:cubicBezTo>
                        <a:pt x="410581" y="3586"/>
                        <a:pt x="611391" y="95034"/>
                        <a:pt x="611391" y="281501"/>
                      </a:cubicBezTo>
                      <a:cubicBezTo>
                        <a:pt x="611391" y="467968"/>
                        <a:pt x="410581" y="1122390"/>
                        <a:pt x="310177" y="1120597"/>
                      </a:cubicBezTo>
                      <a:close/>
                    </a:path>
                  </a:pathLst>
                </a:cu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24" name="Freeform 123"/>
                <p:cNvSpPr/>
                <p:nvPr/>
              </p:nvSpPr>
              <p:spPr>
                <a:xfrm flipV="1">
                  <a:off x="4876801" y="2615900"/>
                  <a:ext cx="611391" cy="905443"/>
                </a:xfrm>
                <a:custGeom>
                  <a:avLst/>
                  <a:gdLst>
                    <a:gd name="connsiteX0" fmla="*/ 374724 w 744070"/>
                    <a:gd name="connsiteY0" fmla="*/ 1068593 h 1068593"/>
                    <a:gd name="connsiteX1" fmla="*/ 51995 w 744070"/>
                    <a:gd name="connsiteY1" fmla="*/ 154193 h 1068593"/>
                    <a:gd name="connsiteX2" fmla="*/ 686696 w 744070"/>
                    <a:gd name="connsiteY2" fmla="*/ 154193 h 1068593"/>
                    <a:gd name="connsiteX3" fmla="*/ 374724 w 744070"/>
                    <a:gd name="connsiteY3" fmla="*/ 1068593 h 1068593"/>
                    <a:gd name="connsiteX0" fmla="*/ 374724 w 686696"/>
                    <a:gd name="connsiteY0" fmla="*/ 1183350 h 1183350"/>
                    <a:gd name="connsiteX1" fmla="*/ 51995 w 686696"/>
                    <a:gd name="connsiteY1" fmla="*/ 268950 h 1183350"/>
                    <a:gd name="connsiteX2" fmla="*/ 374724 w 686696"/>
                    <a:gd name="connsiteY2" fmla="*/ 0 h 1183350"/>
                    <a:gd name="connsiteX3" fmla="*/ 686696 w 686696"/>
                    <a:gd name="connsiteY3" fmla="*/ 268950 h 1183350"/>
                    <a:gd name="connsiteX4" fmla="*/ 374724 w 686696"/>
                    <a:gd name="connsiteY4" fmla="*/ 1183350 h 1183350"/>
                    <a:gd name="connsiteX0" fmla="*/ 353209 w 665181"/>
                    <a:gd name="connsiteY0" fmla="*/ 1192315 h 1201280"/>
                    <a:gd name="connsiteX1" fmla="*/ 51995 w 665181"/>
                    <a:gd name="connsiteY1" fmla="*/ 224127 h 1201280"/>
                    <a:gd name="connsiteX2" fmla="*/ 353209 w 665181"/>
                    <a:gd name="connsiteY2" fmla="*/ 8965 h 1201280"/>
                    <a:gd name="connsiteX3" fmla="*/ 665181 w 665181"/>
                    <a:gd name="connsiteY3" fmla="*/ 277915 h 1201280"/>
                    <a:gd name="connsiteX4" fmla="*/ 353209 w 665181"/>
                    <a:gd name="connsiteY4" fmla="*/ 1192315 h 1201280"/>
                    <a:gd name="connsiteX0" fmla="*/ 353209 w 665181"/>
                    <a:gd name="connsiteY0" fmla="*/ 1183350 h 1183350"/>
                    <a:gd name="connsiteX1" fmla="*/ 51995 w 665181"/>
                    <a:gd name="connsiteY1" fmla="*/ 268951 h 1183350"/>
                    <a:gd name="connsiteX2" fmla="*/ 353209 w 665181"/>
                    <a:gd name="connsiteY2" fmla="*/ 0 h 1183350"/>
                    <a:gd name="connsiteX3" fmla="*/ 665181 w 665181"/>
                    <a:gd name="connsiteY3" fmla="*/ 268950 h 1183350"/>
                    <a:gd name="connsiteX4" fmla="*/ 353209 w 665181"/>
                    <a:gd name="connsiteY4" fmla="*/ 1183350 h 1183350"/>
                    <a:gd name="connsiteX0" fmla="*/ 320936 w 632908"/>
                    <a:gd name="connsiteY0" fmla="*/ 1188729 h 1194108"/>
                    <a:gd name="connsiteX1" fmla="*/ 51995 w 632908"/>
                    <a:gd name="connsiteY1" fmla="*/ 242057 h 1194108"/>
                    <a:gd name="connsiteX2" fmla="*/ 320936 w 632908"/>
                    <a:gd name="connsiteY2" fmla="*/ 5379 h 1194108"/>
                    <a:gd name="connsiteX3" fmla="*/ 632908 w 632908"/>
                    <a:gd name="connsiteY3" fmla="*/ 274329 h 1194108"/>
                    <a:gd name="connsiteX4" fmla="*/ 320936 w 632908"/>
                    <a:gd name="connsiteY4" fmla="*/ 1188729 h 1194108"/>
                    <a:gd name="connsiteX0" fmla="*/ 342451 w 654423"/>
                    <a:gd name="connsiteY0" fmla="*/ 1185143 h 1186936"/>
                    <a:gd name="connsiteX1" fmla="*/ 51995 w 654423"/>
                    <a:gd name="connsiteY1" fmla="*/ 281502 h 1186936"/>
                    <a:gd name="connsiteX2" fmla="*/ 342451 w 654423"/>
                    <a:gd name="connsiteY2" fmla="*/ 1793 h 1186936"/>
                    <a:gd name="connsiteX3" fmla="*/ 654423 w 654423"/>
                    <a:gd name="connsiteY3" fmla="*/ 270743 h 1186936"/>
                    <a:gd name="connsiteX4" fmla="*/ 342451 w 654423"/>
                    <a:gd name="connsiteY4" fmla="*/ 1185143 h 1186936"/>
                    <a:gd name="connsiteX0" fmla="*/ 299420 w 611392"/>
                    <a:gd name="connsiteY0" fmla="*/ 1185143 h 1186936"/>
                    <a:gd name="connsiteX1" fmla="*/ 8964 w 611392"/>
                    <a:gd name="connsiteY1" fmla="*/ 281502 h 1186936"/>
                    <a:gd name="connsiteX2" fmla="*/ 299420 w 611392"/>
                    <a:gd name="connsiteY2" fmla="*/ 1793 h 1186936"/>
                    <a:gd name="connsiteX3" fmla="*/ 611392 w 611392"/>
                    <a:gd name="connsiteY3" fmla="*/ 270743 h 1186936"/>
                    <a:gd name="connsiteX4" fmla="*/ 299420 w 611392"/>
                    <a:gd name="connsiteY4" fmla="*/ 1185143 h 1186936"/>
                    <a:gd name="connsiteX0" fmla="*/ 299420 w 611392"/>
                    <a:gd name="connsiteY0" fmla="*/ 1192314 h 1201278"/>
                    <a:gd name="connsiteX1" fmla="*/ 8964 w 611392"/>
                    <a:gd name="connsiteY1" fmla="*/ 288673 h 1201278"/>
                    <a:gd name="connsiteX2" fmla="*/ 299420 w 611392"/>
                    <a:gd name="connsiteY2" fmla="*/ 8964 h 1201278"/>
                    <a:gd name="connsiteX3" fmla="*/ 611392 w 611392"/>
                    <a:gd name="connsiteY3" fmla="*/ 342460 h 1201278"/>
                    <a:gd name="connsiteX4" fmla="*/ 299420 w 611392"/>
                    <a:gd name="connsiteY4" fmla="*/ 1192314 h 1201278"/>
                    <a:gd name="connsiteX0" fmla="*/ 299420 w 600634"/>
                    <a:gd name="connsiteY0" fmla="*/ 1183350 h 1183350"/>
                    <a:gd name="connsiteX1" fmla="*/ 8964 w 600634"/>
                    <a:gd name="connsiteY1" fmla="*/ 279709 h 1183350"/>
                    <a:gd name="connsiteX2" fmla="*/ 299420 w 600634"/>
                    <a:gd name="connsiteY2" fmla="*/ 0 h 1183350"/>
                    <a:gd name="connsiteX3" fmla="*/ 600634 w 600634"/>
                    <a:gd name="connsiteY3" fmla="*/ 279708 h 1183350"/>
                    <a:gd name="connsiteX4" fmla="*/ 299420 w 600634"/>
                    <a:gd name="connsiteY4" fmla="*/ 1183350 h 1183350"/>
                    <a:gd name="connsiteX0" fmla="*/ 310177 w 611391"/>
                    <a:gd name="connsiteY0" fmla="*/ 1185143 h 1186936"/>
                    <a:gd name="connsiteX1" fmla="*/ 8964 w 611391"/>
                    <a:gd name="connsiteY1" fmla="*/ 292260 h 1186936"/>
                    <a:gd name="connsiteX2" fmla="*/ 310177 w 611391"/>
                    <a:gd name="connsiteY2" fmla="*/ 1793 h 1186936"/>
                    <a:gd name="connsiteX3" fmla="*/ 611391 w 611391"/>
                    <a:gd name="connsiteY3" fmla="*/ 281501 h 1186936"/>
                    <a:gd name="connsiteX4" fmla="*/ 310177 w 611391"/>
                    <a:gd name="connsiteY4" fmla="*/ 1185143 h 1186936"/>
                    <a:gd name="connsiteX0" fmla="*/ 310177 w 611391"/>
                    <a:gd name="connsiteY0" fmla="*/ 1185143 h 1186936"/>
                    <a:gd name="connsiteX1" fmla="*/ 8964 w 611391"/>
                    <a:gd name="connsiteY1" fmla="*/ 270745 h 1186936"/>
                    <a:gd name="connsiteX2" fmla="*/ 310177 w 611391"/>
                    <a:gd name="connsiteY2" fmla="*/ 1793 h 1186936"/>
                    <a:gd name="connsiteX3" fmla="*/ 611391 w 611391"/>
                    <a:gd name="connsiteY3" fmla="*/ 281501 h 1186936"/>
                    <a:gd name="connsiteX4" fmla="*/ 310177 w 611391"/>
                    <a:gd name="connsiteY4" fmla="*/ 1185143 h 1186936"/>
                    <a:gd name="connsiteX0" fmla="*/ 342450 w 616770"/>
                    <a:gd name="connsiteY0" fmla="*/ 1195901 h 1197694"/>
                    <a:gd name="connsiteX1" fmla="*/ 8964 w 616770"/>
                    <a:gd name="connsiteY1" fmla="*/ 270745 h 1197694"/>
                    <a:gd name="connsiteX2" fmla="*/ 310177 w 616770"/>
                    <a:gd name="connsiteY2" fmla="*/ 1793 h 1197694"/>
                    <a:gd name="connsiteX3" fmla="*/ 611391 w 616770"/>
                    <a:gd name="connsiteY3" fmla="*/ 281501 h 1197694"/>
                    <a:gd name="connsiteX4" fmla="*/ 342450 w 616770"/>
                    <a:gd name="connsiteY4" fmla="*/ 1195901 h 1197694"/>
                    <a:gd name="connsiteX0" fmla="*/ 331692 w 614977"/>
                    <a:gd name="connsiteY0" fmla="*/ 1163628 h 1165421"/>
                    <a:gd name="connsiteX1" fmla="*/ 8964 w 614977"/>
                    <a:gd name="connsiteY1" fmla="*/ 270745 h 1165421"/>
                    <a:gd name="connsiteX2" fmla="*/ 310177 w 614977"/>
                    <a:gd name="connsiteY2" fmla="*/ 1793 h 1165421"/>
                    <a:gd name="connsiteX3" fmla="*/ 611391 w 614977"/>
                    <a:gd name="connsiteY3" fmla="*/ 281501 h 1165421"/>
                    <a:gd name="connsiteX4" fmla="*/ 331692 w 614977"/>
                    <a:gd name="connsiteY4" fmla="*/ 1163628 h 1165421"/>
                    <a:gd name="connsiteX0" fmla="*/ 331692 w 614977"/>
                    <a:gd name="connsiteY0" fmla="*/ 1120597 h 1122390"/>
                    <a:gd name="connsiteX1" fmla="*/ 8964 w 614977"/>
                    <a:gd name="connsiteY1" fmla="*/ 270745 h 1122390"/>
                    <a:gd name="connsiteX2" fmla="*/ 310177 w 614977"/>
                    <a:gd name="connsiteY2" fmla="*/ 1793 h 1122390"/>
                    <a:gd name="connsiteX3" fmla="*/ 611391 w 614977"/>
                    <a:gd name="connsiteY3" fmla="*/ 281501 h 1122390"/>
                    <a:gd name="connsiteX4" fmla="*/ 331692 w 614977"/>
                    <a:gd name="connsiteY4" fmla="*/ 1120597 h 1122390"/>
                    <a:gd name="connsiteX0" fmla="*/ 310177 w 611391"/>
                    <a:gd name="connsiteY0" fmla="*/ 1120597 h 1122390"/>
                    <a:gd name="connsiteX1" fmla="*/ 8964 w 611391"/>
                    <a:gd name="connsiteY1" fmla="*/ 270745 h 1122390"/>
                    <a:gd name="connsiteX2" fmla="*/ 310177 w 611391"/>
                    <a:gd name="connsiteY2" fmla="*/ 1793 h 1122390"/>
                    <a:gd name="connsiteX3" fmla="*/ 611391 w 611391"/>
                    <a:gd name="connsiteY3" fmla="*/ 281501 h 1122390"/>
                    <a:gd name="connsiteX4" fmla="*/ 310177 w 611391"/>
                    <a:gd name="connsiteY4" fmla="*/ 1120597 h 1122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1391" h="1122390">
                      <a:moveTo>
                        <a:pt x="310177" y="1120597"/>
                      </a:moveTo>
                      <a:cubicBezTo>
                        <a:pt x="209773" y="1118804"/>
                        <a:pt x="0" y="476933"/>
                        <a:pt x="8964" y="270745"/>
                      </a:cubicBezTo>
                      <a:cubicBezTo>
                        <a:pt x="7171" y="100414"/>
                        <a:pt x="209773" y="0"/>
                        <a:pt x="310177" y="1793"/>
                      </a:cubicBezTo>
                      <a:cubicBezTo>
                        <a:pt x="410581" y="3586"/>
                        <a:pt x="611391" y="95034"/>
                        <a:pt x="611391" y="281501"/>
                      </a:cubicBezTo>
                      <a:cubicBezTo>
                        <a:pt x="611391" y="467968"/>
                        <a:pt x="410581" y="1122390"/>
                        <a:pt x="310177" y="1120597"/>
                      </a:cubicBezTo>
                      <a:close/>
                    </a:path>
                  </a:pathLst>
                </a:custGeom>
                <a:solidFill>
                  <a:srgbClr val="FF66CC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118" name="Oval 117"/>
              <p:cNvSpPr/>
              <p:nvPr/>
            </p:nvSpPr>
            <p:spPr>
              <a:xfrm>
                <a:off x="5792436" y="5283082"/>
                <a:ext cx="213638" cy="2136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th-TH" sz="1400" b="1">
                  <a:solidFill>
                    <a:srgbClr val="C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6757523" y="5259350"/>
                <a:ext cx="276164" cy="2761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solidFill>
                    <a:srgbClr val="002060"/>
                  </a:solidFill>
                  <a:latin typeface="Arial" pitchFamily="34" charset="0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7744843" y="5286049"/>
                <a:ext cx="213638" cy="2136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th-TH" sz="1400" b="1">
                  <a:solidFill>
                    <a:srgbClr val="C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130" name="TextBox 129"/>
            <p:cNvSpPr txBox="1"/>
            <p:nvPr/>
          </p:nvSpPr>
          <p:spPr>
            <a:xfrm>
              <a:off x="6562165" y="4896522"/>
              <a:ext cx="7655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(A-B)</a:t>
              </a:r>
              <a:endParaRPr lang="th-TH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2762563" y="4830183"/>
            <a:ext cx="2312919" cy="1121695"/>
            <a:chOff x="2762563" y="4830183"/>
            <a:chExt cx="2312919" cy="1121695"/>
          </a:xfrm>
        </p:grpSpPr>
        <p:sp>
          <p:nvSpPr>
            <p:cNvPr id="128" name="TextBox 127"/>
            <p:cNvSpPr txBox="1"/>
            <p:nvPr/>
          </p:nvSpPr>
          <p:spPr>
            <a:xfrm>
              <a:off x="3517751" y="4905487"/>
              <a:ext cx="7960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(</a:t>
              </a:r>
              <a:r>
                <a:rPr lang="en-US" smtClean="0"/>
                <a:t>A+B)</a:t>
              </a:r>
              <a:endParaRPr lang="th-TH"/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2762563" y="4830183"/>
              <a:ext cx="2312919" cy="1121695"/>
              <a:chOff x="3741508" y="4644506"/>
              <a:chExt cx="3050697" cy="1479495"/>
            </a:xfrm>
          </p:grpSpPr>
          <p:sp>
            <p:nvSpPr>
              <p:cNvPr id="206" name="Freeform 205"/>
              <p:cNvSpPr/>
              <p:nvPr/>
            </p:nvSpPr>
            <p:spPr>
              <a:xfrm rot="16200000">
                <a:off x="5819659" y="4748344"/>
                <a:ext cx="223078" cy="1268025"/>
              </a:xfrm>
              <a:custGeom>
                <a:avLst/>
                <a:gdLst>
                  <a:gd name="connsiteX0" fmla="*/ 10757 w 129092"/>
                  <a:gd name="connsiteY0" fmla="*/ 0 h 1172583"/>
                  <a:gd name="connsiteX1" fmla="*/ 129092 w 129092"/>
                  <a:gd name="connsiteY1" fmla="*/ 0 h 1172583"/>
                  <a:gd name="connsiteX2" fmla="*/ 107576 w 129092"/>
                  <a:gd name="connsiteY2" fmla="*/ 1129553 h 1172583"/>
                  <a:gd name="connsiteX3" fmla="*/ 64546 w 129092"/>
                  <a:gd name="connsiteY3" fmla="*/ 1172583 h 1172583"/>
                  <a:gd name="connsiteX4" fmla="*/ 0 w 129092"/>
                  <a:gd name="connsiteY4" fmla="*/ 1140311 h 1172583"/>
                  <a:gd name="connsiteX5" fmla="*/ 10757 w 129092"/>
                  <a:gd name="connsiteY5" fmla="*/ 0 h 1172583"/>
                  <a:gd name="connsiteX0" fmla="*/ 0 w 161365"/>
                  <a:gd name="connsiteY0" fmla="*/ 0 h 1172583"/>
                  <a:gd name="connsiteX1" fmla="*/ 161365 w 161365"/>
                  <a:gd name="connsiteY1" fmla="*/ 0 h 1172583"/>
                  <a:gd name="connsiteX2" fmla="*/ 139849 w 161365"/>
                  <a:gd name="connsiteY2" fmla="*/ 1129553 h 1172583"/>
                  <a:gd name="connsiteX3" fmla="*/ 96819 w 161365"/>
                  <a:gd name="connsiteY3" fmla="*/ 1172583 h 1172583"/>
                  <a:gd name="connsiteX4" fmla="*/ 32273 w 161365"/>
                  <a:gd name="connsiteY4" fmla="*/ 1140311 h 1172583"/>
                  <a:gd name="connsiteX5" fmla="*/ 0 w 161365"/>
                  <a:gd name="connsiteY5" fmla="*/ 0 h 1172583"/>
                  <a:gd name="connsiteX0" fmla="*/ 0 w 182880"/>
                  <a:gd name="connsiteY0" fmla="*/ 10758 h 1172583"/>
                  <a:gd name="connsiteX1" fmla="*/ 182880 w 182880"/>
                  <a:gd name="connsiteY1" fmla="*/ 0 h 1172583"/>
                  <a:gd name="connsiteX2" fmla="*/ 161364 w 182880"/>
                  <a:gd name="connsiteY2" fmla="*/ 1129553 h 1172583"/>
                  <a:gd name="connsiteX3" fmla="*/ 118334 w 182880"/>
                  <a:gd name="connsiteY3" fmla="*/ 1172583 h 1172583"/>
                  <a:gd name="connsiteX4" fmla="*/ 53788 w 182880"/>
                  <a:gd name="connsiteY4" fmla="*/ 1140311 h 1172583"/>
                  <a:gd name="connsiteX5" fmla="*/ 0 w 182880"/>
                  <a:gd name="connsiteY5" fmla="*/ 10758 h 1172583"/>
                  <a:gd name="connsiteX0" fmla="*/ 0 w 204395"/>
                  <a:gd name="connsiteY0" fmla="*/ 0 h 1161825"/>
                  <a:gd name="connsiteX1" fmla="*/ 204395 w 204395"/>
                  <a:gd name="connsiteY1" fmla="*/ 10757 h 1161825"/>
                  <a:gd name="connsiteX2" fmla="*/ 161364 w 204395"/>
                  <a:gd name="connsiteY2" fmla="*/ 1118795 h 1161825"/>
                  <a:gd name="connsiteX3" fmla="*/ 118334 w 204395"/>
                  <a:gd name="connsiteY3" fmla="*/ 1161825 h 1161825"/>
                  <a:gd name="connsiteX4" fmla="*/ 53788 w 204395"/>
                  <a:gd name="connsiteY4" fmla="*/ 1129553 h 1161825"/>
                  <a:gd name="connsiteX5" fmla="*/ 0 w 204395"/>
                  <a:gd name="connsiteY5" fmla="*/ 0 h 1161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395" h="1161825">
                    <a:moveTo>
                      <a:pt x="0" y="0"/>
                    </a:moveTo>
                    <a:lnTo>
                      <a:pt x="204395" y="10757"/>
                    </a:lnTo>
                    <a:lnTo>
                      <a:pt x="161364" y="1118795"/>
                    </a:lnTo>
                    <a:lnTo>
                      <a:pt x="118334" y="1161825"/>
                    </a:lnTo>
                    <a:lnTo>
                      <a:pt x="53788" y="112955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>
                  <a:solidFill>
                    <a:srgbClr val="00206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207" name="Freeform 206"/>
              <p:cNvSpPr/>
              <p:nvPr/>
            </p:nvSpPr>
            <p:spPr>
              <a:xfrm rot="5400000" flipH="1">
                <a:off x="4494886" y="4750301"/>
                <a:ext cx="223078" cy="1268025"/>
              </a:xfrm>
              <a:custGeom>
                <a:avLst/>
                <a:gdLst>
                  <a:gd name="connsiteX0" fmla="*/ 10757 w 129092"/>
                  <a:gd name="connsiteY0" fmla="*/ 0 h 1172583"/>
                  <a:gd name="connsiteX1" fmla="*/ 129092 w 129092"/>
                  <a:gd name="connsiteY1" fmla="*/ 0 h 1172583"/>
                  <a:gd name="connsiteX2" fmla="*/ 107576 w 129092"/>
                  <a:gd name="connsiteY2" fmla="*/ 1129553 h 1172583"/>
                  <a:gd name="connsiteX3" fmla="*/ 64546 w 129092"/>
                  <a:gd name="connsiteY3" fmla="*/ 1172583 h 1172583"/>
                  <a:gd name="connsiteX4" fmla="*/ 0 w 129092"/>
                  <a:gd name="connsiteY4" fmla="*/ 1140311 h 1172583"/>
                  <a:gd name="connsiteX5" fmla="*/ 10757 w 129092"/>
                  <a:gd name="connsiteY5" fmla="*/ 0 h 1172583"/>
                  <a:gd name="connsiteX0" fmla="*/ 0 w 161365"/>
                  <a:gd name="connsiteY0" fmla="*/ 0 h 1172583"/>
                  <a:gd name="connsiteX1" fmla="*/ 161365 w 161365"/>
                  <a:gd name="connsiteY1" fmla="*/ 0 h 1172583"/>
                  <a:gd name="connsiteX2" fmla="*/ 139849 w 161365"/>
                  <a:gd name="connsiteY2" fmla="*/ 1129553 h 1172583"/>
                  <a:gd name="connsiteX3" fmla="*/ 96819 w 161365"/>
                  <a:gd name="connsiteY3" fmla="*/ 1172583 h 1172583"/>
                  <a:gd name="connsiteX4" fmla="*/ 32273 w 161365"/>
                  <a:gd name="connsiteY4" fmla="*/ 1140311 h 1172583"/>
                  <a:gd name="connsiteX5" fmla="*/ 0 w 161365"/>
                  <a:gd name="connsiteY5" fmla="*/ 0 h 1172583"/>
                  <a:gd name="connsiteX0" fmla="*/ 0 w 182880"/>
                  <a:gd name="connsiteY0" fmla="*/ 10758 h 1172583"/>
                  <a:gd name="connsiteX1" fmla="*/ 182880 w 182880"/>
                  <a:gd name="connsiteY1" fmla="*/ 0 h 1172583"/>
                  <a:gd name="connsiteX2" fmla="*/ 161364 w 182880"/>
                  <a:gd name="connsiteY2" fmla="*/ 1129553 h 1172583"/>
                  <a:gd name="connsiteX3" fmla="*/ 118334 w 182880"/>
                  <a:gd name="connsiteY3" fmla="*/ 1172583 h 1172583"/>
                  <a:gd name="connsiteX4" fmla="*/ 53788 w 182880"/>
                  <a:gd name="connsiteY4" fmla="*/ 1140311 h 1172583"/>
                  <a:gd name="connsiteX5" fmla="*/ 0 w 182880"/>
                  <a:gd name="connsiteY5" fmla="*/ 10758 h 1172583"/>
                  <a:gd name="connsiteX0" fmla="*/ 0 w 204395"/>
                  <a:gd name="connsiteY0" fmla="*/ 0 h 1161825"/>
                  <a:gd name="connsiteX1" fmla="*/ 204395 w 204395"/>
                  <a:gd name="connsiteY1" fmla="*/ 10757 h 1161825"/>
                  <a:gd name="connsiteX2" fmla="*/ 161364 w 204395"/>
                  <a:gd name="connsiteY2" fmla="*/ 1118795 h 1161825"/>
                  <a:gd name="connsiteX3" fmla="*/ 118334 w 204395"/>
                  <a:gd name="connsiteY3" fmla="*/ 1161825 h 1161825"/>
                  <a:gd name="connsiteX4" fmla="*/ 53788 w 204395"/>
                  <a:gd name="connsiteY4" fmla="*/ 1129553 h 1161825"/>
                  <a:gd name="connsiteX5" fmla="*/ 0 w 204395"/>
                  <a:gd name="connsiteY5" fmla="*/ 0 h 1161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395" h="1161825">
                    <a:moveTo>
                      <a:pt x="0" y="0"/>
                    </a:moveTo>
                    <a:lnTo>
                      <a:pt x="204395" y="10757"/>
                    </a:lnTo>
                    <a:lnTo>
                      <a:pt x="161364" y="1118795"/>
                    </a:lnTo>
                    <a:lnTo>
                      <a:pt x="118334" y="1161825"/>
                    </a:lnTo>
                    <a:lnTo>
                      <a:pt x="53788" y="112955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>
                  <a:solidFill>
                    <a:srgbClr val="002060"/>
                  </a:solidFill>
                  <a:latin typeface="Arial Black" pitchFamily="34" charset="0"/>
                </a:endParaRPr>
              </a:p>
            </p:txBody>
          </p:sp>
          <p:grpSp>
            <p:nvGrpSpPr>
              <p:cNvPr id="52" name="Group 40"/>
              <p:cNvGrpSpPr/>
              <p:nvPr/>
            </p:nvGrpSpPr>
            <p:grpSpPr>
              <a:xfrm flipV="1">
                <a:off x="6301042" y="4644506"/>
                <a:ext cx="491163" cy="1467754"/>
                <a:chOff x="4875008" y="1688950"/>
                <a:chExt cx="613184" cy="1832393"/>
              </a:xfrm>
            </p:grpSpPr>
            <p:sp>
              <p:nvSpPr>
                <p:cNvPr id="218" name="Freeform 217"/>
                <p:cNvSpPr/>
                <p:nvPr/>
              </p:nvSpPr>
              <p:spPr>
                <a:xfrm>
                  <a:off x="4875008" y="1688950"/>
                  <a:ext cx="611391" cy="905443"/>
                </a:xfrm>
                <a:custGeom>
                  <a:avLst/>
                  <a:gdLst>
                    <a:gd name="connsiteX0" fmla="*/ 374724 w 744070"/>
                    <a:gd name="connsiteY0" fmla="*/ 1068593 h 1068593"/>
                    <a:gd name="connsiteX1" fmla="*/ 51995 w 744070"/>
                    <a:gd name="connsiteY1" fmla="*/ 154193 h 1068593"/>
                    <a:gd name="connsiteX2" fmla="*/ 686696 w 744070"/>
                    <a:gd name="connsiteY2" fmla="*/ 154193 h 1068593"/>
                    <a:gd name="connsiteX3" fmla="*/ 374724 w 744070"/>
                    <a:gd name="connsiteY3" fmla="*/ 1068593 h 1068593"/>
                    <a:gd name="connsiteX0" fmla="*/ 374724 w 686696"/>
                    <a:gd name="connsiteY0" fmla="*/ 1183350 h 1183350"/>
                    <a:gd name="connsiteX1" fmla="*/ 51995 w 686696"/>
                    <a:gd name="connsiteY1" fmla="*/ 268950 h 1183350"/>
                    <a:gd name="connsiteX2" fmla="*/ 374724 w 686696"/>
                    <a:gd name="connsiteY2" fmla="*/ 0 h 1183350"/>
                    <a:gd name="connsiteX3" fmla="*/ 686696 w 686696"/>
                    <a:gd name="connsiteY3" fmla="*/ 268950 h 1183350"/>
                    <a:gd name="connsiteX4" fmla="*/ 374724 w 686696"/>
                    <a:gd name="connsiteY4" fmla="*/ 1183350 h 1183350"/>
                    <a:gd name="connsiteX0" fmla="*/ 353209 w 665181"/>
                    <a:gd name="connsiteY0" fmla="*/ 1192315 h 1201280"/>
                    <a:gd name="connsiteX1" fmla="*/ 51995 w 665181"/>
                    <a:gd name="connsiteY1" fmla="*/ 224127 h 1201280"/>
                    <a:gd name="connsiteX2" fmla="*/ 353209 w 665181"/>
                    <a:gd name="connsiteY2" fmla="*/ 8965 h 1201280"/>
                    <a:gd name="connsiteX3" fmla="*/ 665181 w 665181"/>
                    <a:gd name="connsiteY3" fmla="*/ 277915 h 1201280"/>
                    <a:gd name="connsiteX4" fmla="*/ 353209 w 665181"/>
                    <a:gd name="connsiteY4" fmla="*/ 1192315 h 1201280"/>
                    <a:gd name="connsiteX0" fmla="*/ 353209 w 665181"/>
                    <a:gd name="connsiteY0" fmla="*/ 1183350 h 1183350"/>
                    <a:gd name="connsiteX1" fmla="*/ 51995 w 665181"/>
                    <a:gd name="connsiteY1" fmla="*/ 268951 h 1183350"/>
                    <a:gd name="connsiteX2" fmla="*/ 353209 w 665181"/>
                    <a:gd name="connsiteY2" fmla="*/ 0 h 1183350"/>
                    <a:gd name="connsiteX3" fmla="*/ 665181 w 665181"/>
                    <a:gd name="connsiteY3" fmla="*/ 268950 h 1183350"/>
                    <a:gd name="connsiteX4" fmla="*/ 353209 w 665181"/>
                    <a:gd name="connsiteY4" fmla="*/ 1183350 h 1183350"/>
                    <a:gd name="connsiteX0" fmla="*/ 320936 w 632908"/>
                    <a:gd name="connsiteY0" fmla="*/ 1188729 h 1194108"/>
                    <a:gd name="connsiteX1" fmla="*/ 51995 w 632908"/>
                    <a:gd name="connsiteY1" fmla="*/ 242057 h 1194108"/>
                    <a:gd name="connsiteX2" fmla="*/ 320936 w 632908"/>
                    <a:gd name="connsiteY2" fmla="*/ 5379 h 1194108"/>
                    <a:gd name="connsiteX3" fmla="*/ 632908 w 632908"/>
                    <a:gd name="connsiteY3" fmla="*/ 274329 h 1194108"/>
                    <a:gd name="connsiteX4" fmla="*/ 320936 w 632908"/>
                    <a:gd name="connsiteY4" fmla="*/ 1188729 h 1194108"/>
                    <a:gd name="connsiteX0" fmla="*/ 342451 w 654423"/>
                    <a:gd name="connsiteY0" fmla="*/ 1185143 h 1186936"/>
                    <a:gd name="connsiteX1" fmla="*/ 51995 w 654423"/>
                    <a:gd name="connsiteY1" fmla="*/ 281502 h 1186936"/>
                    <a:gd name="connsiteX2" fmla="*/ 342451 w 654423"/>
                    <a:gd name="connsiteY2" fmla="*/ 1793 h 1186936"/>
                    <a:gd name="connsiteX3" fmla="*/ 654423 w 654423"/>
                    <a:gd name="connsiteY3" fmla="*/ 270743 h 1186936"/>
                    <a:gd name="connsiteX4" fmla="*/ 342451 w 654423"/>
                    <a:gd name="connsiteY4" fmla="*/ 1185143 h 1186936"/>
                    <a:gd name="connsiteX0" fmla="*/ 299420 w 611392"/>
                    <a:gd name="connsiteY0" fmla="*/ 1185143 h 1186936"/>
                    <a:gd name="connsiteX1" fmla="*/ 8964 w 611392"/>
                    <a:gd name="connsiteY1" fmla="*/ 281502 h 1186936"/>
                    <a:gd name="connsiteX2" fmla="*/ 299420 w 611392"/>
                    <a:gd name="connsiteY2" fmla="*/ 1793 h 1186936"/>
                    <a:gd name="connsiteX3" fmla="*/ 611392 w 611392"/>
                    <a:gd name="connsiteY3" fmla="*/ 270743 h 1186936"/>
                    <a:gd name="connsiteX4" fmla="*/ 299420 w 611392"/>
                    <a:gd name="connsiteY4" fmla="*/ 1185143 h 1186936"/>
                    <a:gd name="connsiteX0" fmla="*/ 299420 w 611392"/>
                    <a:gd name="connsiteY0" fmla="*/ 1192314 h 1201278"/>
                    <a:gd name="connsiteX1" fmla="*/ 8964 w 611392"/>
                    <a:gd name="connsiteY1" fmla="*/ 288673 h 1201278"/>
                    <a:gd name="connsiteX2" fmla="*/ 299420 w 611392"/>
                    <a:gd name="connsiteY2" fmla="*/ 8964 h 1201278"/>
                    <a:gd name="connsiteX3" fmla="*/ 611392 w 611392"/>
                    <a:gd name="connsiteY3" fmla="*/ 342460 h 1201278"/>
                    <a:gd name="connsiteX4" fmla="*/ 299420 w 611392"/>
                    <a:gd name="connsiteY4" fmla="*/ 1192314 h 1201278"/>
                    <a:gd name="connsiteX0" fmla="*/ 299420 w 600634"/>
                    <a:gd name="connsiteY0" fmla="*/ 1183350 h 1183350"/>
                    <a:gd name="connsiteX1" fmla="*/ 8964 w 600634"/>
                    <a:gd name="connsiteY1" fmla="*/ 279709 h 1183350"/>
                    <a:gd name="connsiteX2" fmla="*/ 299420 w 600634"/>
                    <a:gd name="connsiteY2" fmla="*/ 0 h 1183350"/>
                    <a:gd name="connsiteX3" fmla="*/ 600634 w 600634"/>
                    <a:gd name="connsiteY3" fmla="*/ 279708 h 1183350"/>
                    <a:gd name="connsiteX4" fmla="*/ 299420 w 600634"/>
                    <a:gd name="connsiteY4" fmla="*/ 1183350 h 1183350"/>
                    <a:gd name="connsiteX0" fmla="*/ 310177 w 611391"/>
                    <a:gd name="connsiteY0" fmla="*/ 1185143 h 1186936"/>
                    <a:gd name="connsiteX1" fmla="*/ 8964 w 611391"/>
                    <a:gd name="connsiteY1" fmla="*/ 292260 h 1186936"/>
                    <a:gd name="connsiteX2" fmla="*/ 310177 w 611391"/>
                    <a:gd name="connsiteY2" fmla="*/ 1793 h 1186936"/>
                    <a:gd name="connsiteX3" fmla="*/ 611391 w 611391"/>
                    <a:gd name="connsiteY3" fmla="*/ 281501 h 1186936"/>
                    <a:gd name="connsiteX4" fmla="*/ 310177 w 611391"/>
                    <a:gd name="connsiteY4" fmla="*/ 1185143 h 1186936"/>
                    <a:gd name="connsiteX0" fmla="*/ 310177 w 611391"/>
                    <a:gd name="connsiteY0" fmla="*/ 1185143 h 1186936"/>
                    <a:gd name="connsiteX1" fmla="*/ 8964 w 611391"/>
                    <a:gd name="connsiteY1" fmla="*/ 270745 h 1186936"/>
                    <a:gd name="connsiteX2" fmla="*/ 310177 w 611391"/>
                    <a:gd name="connsiteY2" fmla="*/ 1793 h 1186936"/>
                    <a:gd name="connsiteX3" fmla="*/ 611391 w 611391"/>
                    <a:gd name="connsiteY3" fmla="*/ 281501 h 1186936"/>
                    <a:gd name="connsiteX4" fmla="*/ 310177 w 611391"/>
                    <a:gd name="connsiteY4" fmla="*/ 1185143 h 1186936"/>
                    <a:gd name="connsiteX0" fmla="*/ 342450 w 616770"/>
                    <a:gd name="connsiteY0" fmla="*/ 1195901 h 1197694"/>
                    <a:gd name="connsiteX1" fmla="*/ 8964 w 616770"/>
                    <a:gd name="connsiteY1" fmla="*/ 270745 h 1197694"/>
                    <a:gd name="connsiteX2" fmla="*/ 310177 w 616770"/>
                    <a:gd name="connsiteY2" fmla="*/ 1793 h 1197694"/>
                    <a:gd name="connsiteX3" fmla="*/ 611391 w 616770"/>
                    <a:gd name="connsiteY3" fmla="*/ 281501 h 1197694"/>
                    <a:gd name="connsiteX4" fmla="*/ 342450 w 616770"/>
                    <a:gd name="connsiteY4" fmla="*/ 1195901 h 1197694"/>
                    <a:gd name="connsiteX0" fmla="*/ 331692 w 614977"/>
                    <a:gd name="connsiteY0" fmla="*/ 1163628 h 1165421"/>
                    <a:gd name="connsiteX1" fmla="*/ 8964 w 614977"/>
                    <a:gd name="connsiteY1" fmla="*/ 270745 h 1165421"/>
                    <a:gd name="connsiteX2" fmla="*/ 310177 w 614977"/>
                    <a:gd name="connsiteY2" fmla="*/ 1793 h 1165421"/>
                    <a:gd name="connsiteX3" fmla="*/ 611391 w 614977"/>
                    <a:gd name="connsiteY3" fmla="*/ 281501 h 1165421"/>
                    <a:gd name="connsiteX4" fmla="*/ 331692 w 614977"/>
                    <a:gd name="connsiteY4" fmla="*/ 1163628 h 1165421"/>
                    <a:gd name="connsiteX0" fmla="*/ 331692 w 614977"/>
                    <a:gd name="connsiteY0" fmla="*/ 1120597 h 1122390"/>
                    <a:gd name="connsiteX1" fmla="*/ 8964 w 614977"/>
                    <a:gd name="connsiteY1" fmla="*/ 270745 h 1122390"/>
                    <a:gd name="connsiteX2" fmla="*/ 310177 w 614977"/>
                    <a:gd name="connsiteY2" fmla="*/ 1793 h 1122390"/>
                    <a:gd name="connsiteX3" fmla="*/ 611391 w 614977"/>
                    <a:gd name="connsiteY3" fmla="*/ 281501 h 1122390"/>
                    <a:gd name="connsiteX4" fmla="*/ 331692 w 614977"/>
                    <a:gd name="connsiteY4" fmla="*/ 1120597 h 1122390"/>
                    <a:gd name="connsiteX0" fmla="*/ 310177 w 611391"/>
                    <a:gd name="connsiteY0" fmla="*/ 1120597 h 1122390"/>
                    <a:gd name="connsiteX1" fmla="*/ 8964 w 611391"/>
                    <a:gd name="connsiteY1" fmla="*/ 270745 h 1122390"/>
                    <a:gd name="connsiteX2" fmla="*/ 310177 w 611391"/>
                    <a:gd name="connsiteY2" fmla="*/ 1793 h 1122390"/>
                    <a:gd name="connsiteX3" fmla="*/ 611391 w 611391"/>
                    <a:gd name="connsiteY3" fmla="*/ 281501 h 1122390"/>
                    <a:gd name="connsiteX4" fmla="*/ 310177 w 611391"/>
                    <a:gd name="connsiteY4" fmla="*/ 1120597 h 1122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1391" h="1122390">
                      <a:moveTo>
                        <a:pt x="310177" y="1120597"/>
                      </a:moveTo>
                      <a:cubicBezTo>
                        <a:pt x="209773" y="1118804"/>
                        <a:pt x="0" y="476933"/>
                        <a:pt x="8964" y="270745"/>
                      </a:cubicBezTo>
                      <a:cubicBezTo>
                        <a:pt x="7171" y="100414"/>
                        <a:pt x="209773" y="0"/>
                        <a:pt x="310177" y="1793"/>
                      </a:cubicBezTo>
                      <a:cubicBezTo>
                        <a:pt x="410581" y="3586"/>
                        <a:pt x="611391" y="95034"/>
                        <a:pt x="611391" y="281501"/>
                      </a:cubicBezTo>
                      <a:cubicBezTo>
                        <a:pt x="611391" y="467968"/>
                        <a:pt x="410581" y="1122390"/>
                        <a:pt x="310177" y="1120597"/>
                      </a:cubicBezTo>
                      <a:close/>
                    </a:path>
                  </a:pathLst>
                </a:cu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19" name="Freeform 218"/>
                <p:cNvSpPr/>
                <p:nvPr/>
              </p:nvSpPr>
              <p:spPr>
                <a:xfrm flipV="1">
                  <a:off x="4876801" y="2615900"/>
                  <a:ext cx="611391" cy="905443"/>
                </a:xfrm>
                <a:custGeom>
                  <a:avLst/>
                  <a:gdLst>
                    <a:gd name="connsiteX0" fmla="*/ 374724 w 744070"/>
                    <a:gd name="connsiteY0" fmla="*/ 1068593 h 1068593"/>
                    <a:gd name="connsiteX1" fmla="*/ 51995 w 744070"/>
                    <a:gd name="connsiteY1" fmla="*/ 154193 h 1068593"/>
                    <a:gd name="connsiteX2" fmla="*/ 686696 w 744070"/>
                    <a:gd name="connsiteY2" fmla="*/ 154193 h 1068593"/>
                    <a:gd name="connsiteX3" fmla="*/ 374724 w 744070"/>
                    <a:gd name="connsiteY3" fmla="*/ 1068593 h 1068593"/>
                    <a:gd name="connsiteX0" fmla="*/ 374724 w 686696"/>
                    <a:gd name="connsiteY0" fmla="*/ 1183350 h 1183350"/>
                    <a:gd name="connsiteX1" fmla="*/ 51995 w 686696"/>
                    <a:gd name="connsiteY1" fmla="*/ 268950 h 1183350"/>
                    <a:gd name="connsiteX2" fmla="*/ 374724 w 686696"/>
                    <a:gd name="connsiteY2" fmla="*/ 0 h 1183350"/>
                    <a:gd name="connsiteX3" fmla="*/ 686696 w 686696"/>
                    <a:gd name="connsiteY3" fmla="*/ 268950 h 1183350"/>
                    <a:gd name="connsiteX4" fmla="*/ 374724 w 686696"/>
                    <a:gd name="connsiteY4" fmla="*/ 1183350 h 1183350"/>
                    <a:gd name="connsiteX0" fmla="*/ 353209 w 665181"/>
                    <a:gd name="connsiteY0" fmla="*/ 1192315 h 1201280"/>
                    <a:gd name="connsiteX1" fmla="*/ 51995 w 665181"/>
                    <a:gd name="connsiteY1" fmla="*/ 224127 h 1201280"/>
                    <a:gd name="connsiteX2" fmla="*/ 353209 w 665181"/>
                    <a:gd name="connsiteY2" fmla="*/ 8965 h 1201280"/>
                    <a:gd name="connsiteX3" fmla="*/ 665181 w 665181"/>
                    <a:gd name="connsiteY3" fmla="*/ 277915 h 1201280"/>
                    <a:gd name="connsiteX4" fmla="*/ 353209 w 665181"/>
                    <a:gd name="connsiteY4" fmla="*/ 1192315 h 1201280"/>
                    <a:gd name="connsiteX0" fmla="*/ 353209 w 665181"/>
                    <a:gd name="connsiteY0" fmla="*/ 1183350 h 1183350"/>
                    <a:gd name="connsiteX1" fmla="*/ 51995 w 665181"/>
                    <a:gd name="connsiteY1" fmla="*/ 268951 h 1183350"/>
                    <a:gd name="connsiteX2" fmla="*/ 353209 w 665181"/>
                    <a:gd name="connsiteY2" fmla="*/ 0 h 1183350"/>
                    <a:gd name="connsiteX3" fmla="*/ 665181 w 665181"/>
                    <a:gd name="connsiteY3" fmla="*/ 268950 h 1183350"/>
                    <a:gd name="connsiteX4" fmla="*/ 353209 w 665181"/>
                    <a:gd name="connsiteY4" fmla="*/ 1183350 h 1183350"/>
                    <a:gd name="connsiteX0" fmla="*/ 320936 w 632908"/>
                    <a:gd name="connsiteY0" fmla="*/ 1188729 h 1194108"/>
                    <a:gd name="connsiteX1" fmla="*/ 51995 w 632908"/>
                    <a:gd name="connsiteY1" fmla="*/ 242057 h 1194108"/>
                    <a:gd name="connsiteX2" fmla="*/ 320936 w 632908"/>
                    <a:gd name="connsiteY2" fmla="*/ 5379 h 1194108"/>
                    <a:gd name="connsiteX3" fmla="*/ 632908 w 632908"/>
                    <a:gd name="connsiteY3" fmla="*/ 274329 h 1194108"/>
                    <a:gd name="connsiteX4" fmla="*/ 320936 w 632908"/>
                    <a:gd name="connsiteY4" fmla="*/ 1188729 h 1194108"/>
                    <a:gd name="connsiteX0" fmla="*/ 342451 w 654423"/>
                    <a:gd name="connsiteY0" fmla="*/ 1185143 h 1186936"/>
                    <a:gd name="connsiteX1" fmla="*/ 51995 w 654423"/>
                    <a:gd name="connsiteY1" fmla="*/ 281502 h 1186936"/>
                    <a:gd name="connsiteX2" fmla="*/ 342451 w 654423"/>
                    <a:gd name="connsiteY2" fmla="*/ 1793 h 1186936"/>
                    <a:gd name="connsiteX3" fmla="*/ 654423 w 654423"/>
                    <a:gd name="connsiteY3" fmla="*/ 270743 h 1186936"/>
                    <a:gd name="connsiteX4" fmla="*/ 342451 w 654423"/>
                    <a:gd name="connsiteY4" fmla="*/ 1185143 h 1186936"/>
                    <a:gd name="connsiteX0" fmla="*/ 299420 w 611392"/>
                    <a:gd name="connsiteY0" fmla="*/ 1185143 h 1186936"/>
                    <a:gd name="connsiteX1" fmla="*/ 8964 w 611392"/>
                    <a:gd name="connsiteY1" fmla="*/ 281502 h 1186936"/>
                    <a:gd name="connsiteX2" fmla="*/ 299420 w 611392"/>
                    <a:gd name="connsiteY2" fmla="*/ 1793 h 1186936"/>
                    <a:gd name="connsiteX3" fmla="*/ 611392 w 611392"/>
                    <a:gd name="connsiteY3" fmla="*/ 270743 h 1186936"/>
                    <a:gd name="connsiteX4" fmla="*/ 299420 w 611392"/>
                    <a:gd name="connsiteY4" fmla="*/ 1185143 h 1186936"/>
                    <a:gd name="connsiteX0" fmla="*/ 299420 w 611392"/>
                    <a:gd name="connsiteY0" fmla="*/ 1192314 h 1201278"/>
                    <a:gd name="connsiteX1" fmla="*/ 8964 w 611392"/>
                    <a:gd name="connsiteY1" fmla="*/ 288673 h 1201278"/>
                    <a:gd name="connsiteX2" fmla="*/ 299420 w 611392"/>
                    <a:gd name="connsiteY2" fmla="*/ 8964 h 1201278"/>
                    <a:gd name="connsiteX3" fmla="*/ 611392 w 611392"/>
                    <a:gd name="connsiteY3" fmla="*/ 342460 h 1201278"/>
                    <a:gd name="connsiteX4" fmla="*/ 299420 w 611392"/>
                    <a:gd name="connsiteY4" fmla="*/ 1192314 h 1201278"/>
                    <a:gd name="connsiteX0" fmla="*/ 299420 w 600634"/>
                    <a:gd name="connsiteY0" fmla="*/ 1183350 h 1183350"/>
                    <a:gd name="connsiteX1" fmla="*/ 8964 w 600634"/>
                    <a:gd name="connsiteY1" fmla="*/ 279709 h 1183350"/>
                    <a:gd name="connsiteX2" fmla="*/ 299420 w 600634"/>
                    <a:gd name="connsiteY2" fmla="*/ 0 h 1183350"/>
                    <a:gd name="connsiteX3" fmla="*/ 600634 w 600634"/>
                    <a:gd name="connsiteY3" fmla="*/ 279708 h 1183350"/>
                    <a:gd name="connsiteX4" fmla="*/ 299420 w 600634"/>
                    <a:gd name="connsiteY4" fmla="*/ 1183350 h 1183350"/>
                    <a:gd name="connsiteX0" fmla="*/ 310177 w 611391"/>
                    <a:gd name="connsiteY0" fmla="*/ 1185143 h 1186936"/>
                    <a:gd name="connsiteX1" fmla="*/ 8964 w 611391"/>
                    <a:gd name="connsiteY1" fmla="*/ 292260 h 1186936"/>
                    <a:gd name="connsiteX2" fmla="*/ 310177 w 611391"/>
                    <a:gd name="connsiteY2" fmla="*/ 1793 h 1186936"/>
                    <a:gd name="connsiteX3" fmla="*/ 611391 w 611391"/>
                    <a:gd name="connsiteY3" fmla="*/ 281501 h 1186936"/>
                    <a:gd name="connsiteX4" fmla="*/ 310177 w 611391"/>
                    <a:gd name="connsiteY4" fmla="*/ 1185143 h 1186936"/>
                    <a:gd name="connsiteX0" fmla="*/ 310177 w 611391"/>
                    <a:gd name="connsiteY0" fmla="*/ 1185143 h 1186936"/>
                    <a:gd name="connsiteX1" fmla="*/ 8964 w 611391"/>
                    <a:gd name="connsiteY1" fmla="*/ 270745 h 1186936"/>
                    <a:gd name="connsiteX2" fmla="*/ 310177 w 611391"/>
                    <a:gd name="connsiteY2" fmla="*/ 1793 h 1186936"/>
                    <a:gd name="connsiteX3" fmla="*/ 611391 w 611391"/>
                    <a:gd name="connsiteY3" fmla="*/ 281501 h 1186936"/>
                    <a:gd name="connsiteX4" fmla="*/ 310177 w 611391"/>
                    <a:gd name="connsiteY4" fmla="*/ 1185143 h 1186936"/>
                    <a:gd name="connsiteX0" fmla="*/ 342450 w 616770"/>
                    <a:gd name="connsiteY0" fmla="*/ 1195901 h 1197694"/>
                    <a:gd name="connsiteX1" fmla="*/ 8964 w 616770"/>
                    <a:gd name="connsiteY1" fmla="*/ 270745 h 1197694"/>
                    <a:gd name="connsiteX2" fmla="*/ 310177 w 616770"/>
                    <a:gd name="connsiteY2" fmla="*/ 1793 h 1197694"/>
                    <a:gd name="connsiteX3" fmla="*/ 611391 w 616770"/>
                    <a:gd name="connsiteY3" fmla="*/ 281501 h 1197694"/>
                    <a:gd name="connsiteX4" fmla="*/ 342450 w 616770"/>
                    <a:gd name="connsiteY4" fmla="*/ 1195901 h 1197694"/>
                    <a:gd name="connsiteX0" fmla="*/ 331692 w 614977"/>
                    <a:gd name="connsiteY0" fmla="*/ 1163628 h 1165421"/>
                    <a:gd name="connsiteX1" fmla="*/ 8964 w 614977"/>
                    <a:gd name="connsiteY1" fmla="*/ 270745 h 1165421"/>
                    <a:gd name="connsiteX2" fmla="*/ 310177 w 614977"/>
                    <a:gd name="connsiteY2" fmla="*/ 1793 h 1165421"/>
                    <a:gd name="connsiteX3" fmla="*/ 611391 w 614977"/>
                    <a:gd name="connsiteY3" fmla="*/ 281501 h 1165421"/>
                    <a:gd name="connsiteX4" fmla="*/ 331692 w 614977"/>
                    <a:gd name="connsiteY4" fmla="*/ 1163628 h 1165421"/>
                    <a:gd name="connsiteX0" fmla="*/ 331692 w 614977"/>
                    <a:gd name="connsiteY0" fmla="*/ 1120597 h 1122390"/>
                    <a:gd name="connsiteX1" fmla="*/ 8964 w 614977"/>
                    <a:gd name="connsiteY1" fmla="*/ 270745 h 1122390"/>
                    <a:gd name="connsiteX2" fmla="*/ 310177 w 614977"/>
                    <a:gd name="connsiteY2" fmla="*/ 1793 h 1122390"/>
                    <a:gd name="connsiteX3" fmla="*/ 611391 w 614977"/>
                    <a:gd name="connsiteY3" fmla="*/ 281501 h 1122390"/>
                    <a:gd name="connsiteX4" fmla="*/ 331692 w 614977"/>
                    <a:gd name="connsiteY4" fmla="*/ 1120597 h 1122390"/>
                    <a:gd name="connsiteX0" fmla="*/ 310177 w 611391"/>
                    <a:gd name="connsiteY0" fmla="*/ 1120597 h 1122390"/>
                    <a:gd name="connsiteX1" fmla="*/ 8964 w 611391"/>
                    <a:gd name="connsiteY1" fmla="*/ 270745 h 1122390"/>
                    <a:gd name="connsiteX2" fmla="*/ 310177 w 611391"/>
                    <a:gd name="connsiteY2" fmla="*/ 1793 h 1122390"/>
                    <a:gd name="connsiteX3" fmla="*/ 611391 w 611391"/>
                    <a:gd name="connsiteY3" fmla="*/ 281501 h 1122390"/>
                    <a:gd name="connsiteX4" fmla="*/ 310177 w 611391"/>
                    <a:gd name="connsiteY4" fmla="*/ 1120597 h 1122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1391" h="1122390">
                      <a:moveTo>
                        <a:pt x="310177" y="1120597"/>
                      </a:moveTo>
                      <a:cubicBezTo>
                        <a:pt x="209773" y="1118804"/>
                        <a:pt x="0" y="476933"/>
                        <a:pt x="8964" y="270745"/>
                      </a:cubicBezTo>
                      <a:cubicBezTo>
                        <a:pt x="7171" y="100414"/>
                        <a:pt x="209773" y="0"/>
                        <a:pt x="310177" y="1793"/>
                      </a:cubicBezTo>
                      <a:cubicBezTo>
                        <a:pt x="410581" y="3586"/>
                        <a:pt x="611391" y="95034"/>
                        <a:pt x="611391" y="281501"/>
                      </a:cubicBezTo>
                      <a:cubicBezTo>
                        <a:pt x="611391" y="467968"/>
                        <a:pt x="410581" y="1122390"/>
                        <a:pt x="310177" y="1120597"/>
                      </a:cubicBezTo>
                      <a:close/>
                    </a:path>
                  </a:pathLst>
                </a:custGeom>
                <a:solidFill>
                  <a:srgbClr val="FF66CC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00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57" name="Group 46"/>
              <p:cNvGrpSpPr/>
              <p:nvPr/>
            </p:nvGrpSpPr>
            <p:grpSpPr>
              <a:xfrm flipV="1">
                <a:off x="3741508" y="4656247"/>
                <a:ext cx="491163" cy="1467754"/>
                <a:chOff x="4875008" y="1688950"/>
                <a:chExt cx="613184" cy="1832393"/>
              </a:xfrm>
            </p:grpSpPr>
            <p:sp>
              <p:nvSpPr>
                <p:cNvPr id="214" name="Freeform 213"/>
                <p:cNvSpPr/>
                <p:nvPr/>
              </p:nvSpPr>
              <p:spPr>
                <a:xfrm>
                  <a:off x="4875008" y="1688950"/>
                  <a:ext cx="611391" cy="905443"/>
                </a:xfrm>
                <a:custGeom>
                  <a:avLst/>
                  <a:gdLst>
                    <a:gd name="connsiteX0" fmla="*/ 374724 w 744070"/>
                    <a:gd name="connsiteY0" fmla="*/ 1068593 h 1068593"/>
                    <a:gd name="connsiteX1" fmla="*/ 51995 w 744070"/>
                    <a:gd name="connsiteY1" fmla="*/ 154193 h 1068593"/>
                    <a:gd name="connsiteX2" fmla="*/ 686696 w 744070"/>
                    <a:gd name="connsiteY2" fmla="*/ 154193 h 1068593"/>
                    <a:gd name="connsiteX3" fmla="*/ 374724 w 744070"/>
                    <a:gd name="connsiteY3" fmla="*/ 1068593 h 1068593"/>
                    <a:gd name="connsiteX0" fmla="*/ 374724 w 686696"/>
                    <a:gd name="connsiteY0" fmla="*/ 1183350 h 1183350"/>
                    <a:gd name="connsiteX1" fmla="*/ 51995 w 686696"/>
                    <a:gd name="connsiteY1" fmla="*/ 268950 h 1183350"/>
                    <a:gd name="connsiteX2" fmla="*/ 374724 w 686696"/>
                    <a:gd name="connsiteY2" fmla="*/ 0 h 1183350"/>
                    <a:gd name="connsiteX3" fmla="*/ 686696 w 686696"/>
                    <a:gd name="connsiteY3" fmla="*/ 268950 h 1183350"/>
                    <a:gd name="connsiteX4" fmla="*/ 374724 w 686696"/>
                    <a:gd name="connsiteY4" fmla="*/ 1183350 h 1183350"/>
                    <a:gd name="connsiteX0" fmla="*/ 353209 w 665181"/>
                    <a:gd name="connsiteY0" fmla="*/ 1192315 h 1201280"/>
                    <a:gd name="connsiteX1" fmla="*/ 51995 w 665181"/>
                    <a:gd name="connsiteY1" fmla="*/ 224127 h 1201280"/>
                    <a:gd name="connsiteX2" fmla="*/ 353209 w 665181"/>
                    <a:gd name="connsiteY2" fmla="*/ 8965 h 1201280"/>
                    <a:gd name="connsiteX3" fmla="*/ 665181 w 665181"/>
                    <a:gd name="connsiteY3" fmla="*/ 277915 h 1201280"/>
                    <a:gd name="connsiteX4" fmla="*/ 353209 w 665181"/>
                    <a:gd name="connsiteY4" fmla="*/ 1192315 h 1201280"/>
                    <a:gd name="connsiteX0" fmla="*/ 353209 w 665181"/>
                    <a:gd name="connsiteY0" fmla="*/ 1183350 h 1183350"/>
                    <a:gd name="connsiteX1" fmla="*/ 51995 w 665181"/>
                    <a:gd name="connsiteY1" fmla="*/ 268951 h 1183350"/>
                    <a:gd name="connsiteX2" fmla="*/ 353209 w 665181"/>
                    <a:gd name="connsiteY2" fmla="*/ 0 h 1183350"/>
                    <a:gd name="connsiteX3" fmla="*/ 665181 w 665181"/>
                    <a:gd name="connsiteY3" fmla="*/ 268950 h 1183350"/>
                    <a:gd name="connsiteX4" fmla="*/ 353209 w 665181"/>
                    <a:gd name="connsiteY4" fmla="*/ 1183350 h 1183350"/>
                    <a:gd name="connsiteX0" fmla="*/ 320936 w 632908"/>
                    <a:gd name="connsiteY0" fmla="*/ 1188729 h 1194108"/>
                    <a:gd name="connsiteX1" fmla="*/ 51995 w 632908"/>
                    <a:gd name="connsiteY1" fmla="*/ 242057 h 1194108"/>
                    <a:gd name="connsiteX2" fmla="*/ 320936 w 632908"/>
                    <a:gd name="connsiteY2" fmla="*/ 5379 h 1194108"/>
                    <a:gd name="connsiteX3" fmla="*/ 632908 w 632908"/>
                    <a:gd name="connsiteY3" fmla="*/ 274329 h 1194108"/>
                    <a:gd name="connsiteX4" fmla="*/ 320936 w 632908"/>
                    <a:gd name="connsiteY4" fmla="*/ 1188729 h 1194108"/>
                    <a:gd name="connsiteX0" fmla="*/ 342451 w 654423"/>
                    <a:gd name="connsiteY0" fmla="*/ 1185143 h 1186936"/>
                    <a:gd name="connsiteX1" fmla="*/ 51995 w 654423"/>
                    <a:gd name="connsiteY1" fmla="*/ 281502 h 1186936"/>
                    <a:gd name="connsiteX2" fmla="*/ 342451 w 654423"/>
                    <a:gd name="connsiteY2" fmla="*/ 1793 h 1186936"/>
                    <a:gd name="connsiteX3" fmla="*/ 654423 w 654423"/>
                    <a:gd name="connsiteY3" fmla="*/ 270743 h 1186936"/>
                    <a:gd name="connsiteX4" fmla="*/ 342451 w 654423"/>
                    <a:gd name="connsiteY4" fmla="*/ 1185143 h 1186936"/>
                    <a:gd name="connsiteX0" fmla="*/ 299420 w 611392"/>
                    <a:gd name="connsiteY0" fmla="*/ 1185143 h 1186936"/>
                    <a:gd name="connsiteX1" fmla="*/ 8964 w 611392"/>
                    <a:gd name="connsiteY1" fmla="*/ 281502 h 1186936"/>
                    <a:gd name="connsiteX2" fmla="*/ 299420 w 611392"/>
                    <a:gd name="connsiteY2" fmla="*/ 1793 h 1186936"/>
                    <a:gd name="connsiteX3" fmla="*/ 611392 w 611392"/>
                    <a:gd name="connsiteY3" fmla="*/ 270743 h 1186936"/>
                    <a:gd name="connsiteX4" fmla="*/ 299420 w 611392"/>
                    <a:gd name="connsiteY4" fmla="*/ 1185143 h 1186936"/>
                    <a:gd name="connsiteX0" fmla="*/ 299420 w 611392"/>
                    <a:gd name="connsiteY0" fmla="*/ 1192314 h 1201278"/>
                    <a:gd name="connsiteX1" fmla="*/ 8964 w 611392"/>
                    <a:gd name="connsiteY1" fmla="*/ 288673 h 1201278"/>
                    <a:gd name="connsiteX2" fmla="*/ 299420 w 611392"/>
                    <a:gd name="connsiteY2" fmla="*/ 8964 h 1201278"/>
                    <a:gd name="connsiteX3" fmla="*/ 611392 w 611392"/>
                    <a:gd name="connsiteY3" fmla="*/ 342460 h 1201278"/>
                    <a:gd name="connsiteX4" fmla="*/ 299420 w 611392"/>
                    <a:gd name="connsiteY4" fmla="*/ 1192314 h 1201278"/>
                    <a:gd name="connsiteX0" fmla="*/ 299420 w 600634"/>
                    <a:gd name="connsiteY0" fmla="*/ 1183350 h 1183350"/>
                    <a:gd name="connsiteX1" fmla="*/ 8964 w 600634"/>
                    <a:gd name="connsiteY1" fmla="*/ 279709 h 1183350"/>
                    <a:gd name="connsiteX2" fmla="*/ 299420 w 600634"/>
                    <a:gd name="connsiteY2" fmla="*/ 0 h 1183350"/>
                    <a:gd name="connsiteX3" fmla="*/ 600634 w 600634"/>
                    <a:gd name="connsiteY3" fmla="*/ 279708 h 1183350"/>
                    <a:gd name="connsiteX4" fmla="*/ 299420 w 600634"/>
                    <a:gd name="connsiteY4" fmla="*/ 1183350 h 1183350"/>
                    <a:gd name="connsiteX0" fmla="*/ 310177 w 611391"/>
                    <a:gd name="connsiteY0" fmla="*/ 1185143 h 1186936"/>
                    <a:gd name="connsiteX1" fmla="*/ 8964 w 611391"/>
                    <a:gd name="connsiteY1" fmla="*/ 292260 h 1186936"/>
                    <a:gd name="connsiteX2" fmla="*/ 310177 w 611391"/>
                    <a:gd name="connsiteY2" fmla="*/ 1793 h 1186936"/>
                    <a:gd name="connsiteX3" fmla="*/ 611391 w 611391"/>
                    <a:gd name="connsiteY3" fmla="*/ 281501 h 1186936"/>
                    <a:gd name="connsiteX4" fmla="*/ 310177 w 611391"/>
                    <a:gd name="connsiteY4" fmla="*/ 1185143 h 1186936"/>
                    <a:gd name="connsiteX0" fmla="*/ 310177 w 611391"/>
                    <a:gd name="connsiteY0" fmla="*/ 1185143 h 1186936"/>
                    <a:gd name="connsiteX1" fmla="*/ 8964 w 611391"/>
                    <a:gd name="connsiteY1" fmla="*/ 270745 h 1186936"/>
                    <a:gd name="connsiteX2" fmla="*/ 310177 w 611391"/>
                    <a:gd name="connsiteY2" fmla="*/ 1793 h 1186936"/>
                    <a:gd name="connsiteX3" fmla="*/ 611391 w 611391"/>
                    <a:gd name="connsiteY3" fmla="*/ 281501 h 1186936"/>
                    <a:gd name="connsiteX4" fmla="*/ 310177 w 611391"/>
                    <a:gd name="connsiteY4" fmla="*/ 1185143 h 1186936"/>
                    <a:gd name="connsiteX0" fmla="*/ 342450 w 616770"/>
                    <a:gd name="connsiteY0" fmla="*/ 1195901 h 1197694"/>
                    <a:gd name="connsiteX1" fmla="*/ 8964 w 616770"/>
                    <a:gd name="connsiteY1" fmla="*/ 270745 h 1197694"/>
                    <a:gd name="connsiteX2" fmla="*/ 310177 w 616770"/>
                    <a:gd name="connsiteY2" fmla="*/ 1793 h 1197694"/>
                    <a:gd name="connsiteX3" fmla="*/ 611391 w 616770"/>
                    <a:gd name="connsiteY3" fmla="*/ 281501 h 1197694"/>
                    <a:gd name="connsiteX4" fmla="*/ 342450 w 616770"/>
                    <a:gd name="connsiteY4" fmla="*/ 1195901 h 1197694"/>
                    <a:gd name="connsiteX0" fmla="*/ 331692 w 614977"/>
                    <a:gd name="connsiteY0" fmla="*/ 1163628 h 1165421"/>
                    <a:gd name="connsiteX1" fmla="*/ 8964 w 614977"/>
                    <a:gd name="connsiteY1" fmla="*/ 270745 h 1165421"/>
                    <a:gd name="connsiteX2" fmla="*/ 310177 w 614977"/>
                    <a:gd name="connsiteY2" fmla="*/ 1793 h 1165421"/>
                    <a:gd name="connsiteX3" fmla="*/ 611391 w 614977"/>
                    <a:gd name="connsiteY3" fmla="*/ 281501 h 1165421"/>
                    <a:gd name="connsiteX4" fmla="*/ 331692 w 614977"/>
                    <a:gd name="connsiteY4" fmla="*/ 1163628 h 1165421"/>
                    <a:gd name="connsiteX0" fmla="*/ 331692 w 614977"/>
                    <a:gd name="connsiteY0" fmla="*/ 1120597 h 1122390"/>
                    <a:gd name="connsiteX1" fmla="*/ 8964 w 614977"/>
                    <a:gd name="connsiteY1" fmla="*/ 270745 h 1122390"/>
                    <a:gd name="connsiteX2" fmla="*/ 310177 w 614977"/>
                    <a:gd name="connsiteY2" fmla="*/ 1793 h 1122390"/>
                    <a:gd name="connsiteX3" fmla="*/ 611391 w 614977"/>
                    <a:gd name="connsiteY3" fmla="*/ 281501 h 1122390"/>
                    <a:gd name="connsiteX4" fmla="*/ 331692 w 614977"/>
                    <a:gd name="connsiteY4" fmla="*/ 1120597 h 1122390"/>
                    <a:gd name="connsiteX0" fmla="*/ 310177 w 611391"/>
                    <a:gd name="connsiteY0" fmla="*/ 1120597 h 1122390"/>
                    <a:gd name="connsiteX1" fmla="*/ 8964 w 611391"/>
                    <a:gd name="connsiteY1" fmla="*/ 270745 h 1122390"/>
                    <a:gd name="connsiteX2" fmla="*/ 310177 w 611391"/>
                    <a:gd name="connsiteY2" fmla="*/ 1793 h 1122390"/>
                    <a:gd name="connsiteX3" fmla="*/ 611391 w 611391"/>
                    <a:gd name="connsiteY3" fmla="*/ 281501 h 1122390"/>
                    <a:gd name="connsiteX4" fmla="*/ 310177 w 611391"/>
                    <a:gd name="connsiteY4" fmla="*/ 1120597 h 1122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1391" h="1122390">
                      <a:moveTo>
                        <a:pt x="310177" y="1120597"/>
                      </a:moveTo>
                      <a:cubicBezTo>
                        <a:pt x="209773" y="1118804"/>
                        <a:pt x="0" y="476933"/>
                        <a:pt x="8964" y="270745"/>
                      </a:cubicBezTo>
                      <a:cubicBezTo>
                        <a:pt x="7171" y="100414"/>
                        <a:pt x="209773" y="0"/>
                        <a:pt x="310177" y="1793"/>
                      </a:cubicBezTo>
                      <a:cubicBezTo>
                        <a:pt x="410581" y="3586"/>
                        <a:pt x="611391" y="95034"/>
                        <a:pt x="611391" y="281501"/>
                      </a:cubicBezTo>
                      <a:cubicBezTo>
                        <a:pt x="611391" y="467968"/>
                        <a:pt x="410581" y="1122390"/>
                        <a:pt x="310177" y="1120597"/>
                      </a:cubicBezTo>
                      <a:close/>
                    </a:path>
                  </a:pathLst>
                </a:cu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0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15" name="Freeform 214"/>
                <p:cNvSpPr/>
                <p:nvPr/>
              </p:nvSpPr>
              <p:spPr>
                <a:xfrm flipV="1">
                  <a:off x="4876801" y="2615900"/>
                  <a:ext cx="611391" cy="905443"/>
                </a:xfrm>
                <a:custGeom>
                  <a:avLst/>
                  <a:gdLst>
                    <a:gd name="connsiteX0" fmla="*/ 374724 w 744070"/>
                    <a:gd name="connsiteY0" fmla="*/ 1068593 h 1068593"/>
                    <a:gd name="connsiteX1" fmla="*/ 51995 w 744070"/>
                    <a:gd name="connsiteY1" fmla="*/ 154193 h 1068593"/>
                    <a:gd name="connsiteX2" fmla="*/ 686696 w 744070"/>
                    <a:gd name="connsiteY2" fmla="*/ 154193 h 1068593"/>
                    <a:gd name="connsiteX3" fmla="*/ 374724 w 744070"/>
                    <a:gd name="connsiteY3" fmla="*/ 1068593 h 1068593"/>
                    <a:gd name="connsiteX0" fmla="*/ 374724 w 686696"/>
                    <a:gd name="connsiteY0" fmla="*/ 1183350 h 1183350"/>
                    <a:gd name="connsiteX1" fmla="*/ 51995 w 686696"/>
                    <a:gd name="connsiteY1" fmla="*/ 268950 h 1183350"/>
                    <a:gd name="connsiteX2" fmla="*/ 374724 w 686696"/>
                    <a:gd name="connsiteY2" fmla="*/ 0 h 1183350"/>
                    <a:gd name="connsiteX3" fmla="*/ 686696 w 686696"/>
                    <a:gd name="connsiteY3" fmla="*/ 268950 h 1183350"/>
                    <a:gd name="connsiteX4" fmla="*/ 374724 w 686696"/>
                    <a:gd name="connsiteY4" fmla="*/ 1183350 h 1183350"/>
                    <a:gd name="connsiteX0" fmla="*/ 353209 w 665181"/>
                    <a:gd name="connsiteY0" fmla="*/ 1192315 h 1201280"/>
                    <a:gd name="connsiteX1" fmla="*/ 51995 w 665181"/>
                    <a:gd name="connsiteY1" fmla="*/ 224127 h 1201280"/>
                    <a:gd name="connsiteX2" fmla="*/ 353209 w 665181"/>
                    <a:gd name="connsiteY2" fmla="*/ 8965 h 1201280"/>
                    <a:gd name="connsiteX3" fmla="*/ 665181 w 665181"/>
                    <a:gd name="connsiteY3" fmla="*/ 277915 h 1201280"/>
                    <a:gd name="connsiteX4" fmla="*/ 353209 w 665181"/>
                    <a:gd name="connsiteY4" fmla="*/ 1192315 h 1201280"/>
                    <a:gd name="connsiteX0" fmla="*/ 353209 w 665181"/>
                    <a:gd name="connsiteY0" fmla="*/ 1183350 h 1183350"/>
                    <a:gd name="connsiteX1" fmla="*/ 51995 w 665181"/>
                    <a:gd name="connsiteY1" fmla="*/ 268951 h 1183350"/>
                    <a:gd name="connsiteX2" fmla="*/ 353209 w 665181"/>
                    <a:gd name="connsiteY2" fmla="*/ 0 h 1183350"/>
                    <a:gd name="connsiteX3" fmla="*/ 665181 w 665181"/>
                    <a:gd name="connsiteY3" fmla="*/ 268950 h 1183350"/>
                    <a:gd name="connsiteX4" fmla="*/ 353209 w 665181"/>
                    <a:gd name="connsiteY4" fmla="*/ 1183350 h 1183350"/>
                    <a:gd name="connsiteX0" fmla="*/ 320936 w 632908"/>
                    <a:gd name="connsiteY0" fmla="*/ 1188729 h 1194108"/>
                    <a:gd name="connsiteX1" fmla="*/ 51995 w 632908"/>
                    <a:gd name="connsiteY1" fmla="*/ 242057 h 1194108"/>
                    <a:gd name="connsiteX2" fmla="*/ 320936 w 632908"/>
                    <a:gd name="connsiteY2" fmla="*/ 5379 h 1194108"/>
                    <a:gd name="connsiteX3" fmla="*/ 632908 w 632908"/>
                    <a:gd name="connsiteY3" fmla="*/ 274329 h 1194108"/>
                    <a:gd name="connsiteX4" fmla="*/ 320936 w 632908"/>
                    <a:gd name="connsiteY4" fmla="*/ 1188729 h 1194108"/>
                    <a:gd name="connsiteX0" fmla="*/ 342451 w 654423"/>
                    <a:gd name="connsiteY0" fmla="*/ 1185143 h 1186936"/>
                    <a:gd name="connsiteX1" fmla="*/ 51995 w 654423"/>
                    <a:gd name="connsiteY1" fmla="*/ 281502 h 1186936"/>
                    <a:gd name="connsiteX2" fmla="*/ 342451 w 654423"/>
                    <a:gd name="connsiteY2" fmla="*/ 1793 h 1186936"/>
                    <a:gd name="connsiteX3" fmla="*/ 654423 w 654423"/>
                    <a:gd name="connsiteY3" fmla="*/ 270743 h 1186936"/>
                    <a:gd name="connsiteX4" fmla="*/ 342451 w 654423"/>
                    <a:gd name="connsiteY4" fmla="*/ 1185143 h 1186936"/>
                    <a:gd name="connsiteX0" fmla="*/ 299420 w 611392"/>
                    <a:gd name="connsiteY0" fmla="*/ 1185143 h 1186936"/>
                    <a:gd name="connsiteX1" fmla="*/ 8964 w 611392"/>
                    <a:gd name="connsiteY1" fmla="*/ 281502 h 1186936"/>
                    <a:gd name="connsiteX2" fmla="*/ 299420 w 611392"/>
                    <a:gd name="connsiteY2" fmla="*/ 1793 h 1186936"/>
                    <a:gd name="connsiteX3" fmla="*/ 611392 w 611392"/>
                    <a:gd name="connsiteY3" fmla="*/ 270743 h 1186936"/>
                    <a:gd name="connsiteX4" fmla="*/ 299420 w 611392"/>
                    <a:gd name="connsiteY4" fmla="*/ 1185143 h 1186936"/>
                    <a:gd name="connsiteX0" fmla="*/ 299420 w 611392"/>
                    <a:gd name="connsiteY0" fmla="*/ 1192314 h 1201278"/>
                    <a:gd name="connsiteX1" fmla="*/ 8964 w 611392"/>
                    <a:gd name="connsiteY1" fmla="*/ 288673 h 1201278"/>
                    <a:gd name="connsiteX2" fmla="*/ 299420 w 611392"/>
                    <a:gd name="connsiteY2" fmla="*/ 8964 h 1201278"/>
                    <a:gd name="connsiteX3" fmla="*/ 611392 w 611392"/>
                    <a:gd name="connsiteY3" fmla="*/ 342460 h 1201278"/>
                    <a:gd name="connsiteX4" fmla="*/ 299420 w 611392"/>
                    <a:gd name="connsiteY4" fmla="*/ 1192314 h 1201278"/>
                    <a:gd name="connsiteX0" fmla="*/ 299420 w 600634"/>
                    <a:gd name="connsiteY0" fmla="*/ 1183350 h 1183350"/>
                    <a:gd name="connsiteX1" fmla="*/ 8964 w 600634"/>
                    <a:gd name="connsiteY1" fmla="*/ 279709 h 1183350"/>
                    <a:gd name="connsiteX2" fmla="*/ 299420 w 600634"/>
                    <a:gd name="connsiteY2" fmla="*/ 0 h 1183350"/>
                    <a:gd name="connsiteX3" fmla="*/ 600634 w 600634"/>
                    <a:gd name="connsiteY3" fmla="*/ 279708 h 1183350"/>
                    <a:gd name="connsiteX4" fmla="*/ 299420 w 600634"/>
                    <a:gd name="connsiteY4" fmla="*/ 1183350 h 1183350"/>
                    <a:gd name="connsiteX0" fmla="*/ 310177 w 611391"/>
                    <a:gd name="connsiteY0" fmla="*/ 1185143 h 1186936"/>
                    <a:gd name="connsiteX1" fmla="*/ 8964 w 611391"/>
                    <a:gd name="connsiteY1" fmla="*/ 292260 h 1186936"/>
                    <a:gd name="connsiteX2" fmla="*/ 310177 w 611391"/>
                    <a:gd name="connsiteY2" fmla="*/ 1793 h 1186936"/>
                    <a:gd name="connsiteX3" fmla="*/ 611391 w 611391"/>
                    <a:gd name="connsiteY3" fmla="*/ 281501 h 1186936"/>
                    <a:gd name="connsiteX4" fmla="*/ 310177 w 611391"/>
                    <a:gd name="connsiteY4" fmla="*/ 1185143 h 1186936"/>
                    <a:gd name="connsiteX0" fmla="*/ 310177 w 611391"/>
                    <a:gd name="connsiteY0" fmla="*/ 1185143 h 1186936"/>
                    <a:gd name="connsiteX1" fmla="*/ 8964 w 611391"/>
                    <a:gd name="connsiteY1" fmla="*/ 270745 h 1186936"/>
                    <a:gd name="connsiteX2" fmla="*/ 310177 w 611391"/>
                    <a:gd name="connsiteY2" fmla="*/ 1793 h 1186936"/>
                    <a:gd name="connsiteX3" fmla="*/ 611391 w 611391"/>
                    <a:gd name="connsiteY3" fmla="*/ 281501 h 1186936"/>
                    <a:gd name="connsiteX4" fmla="*/ 310177 w 611391"/>
                    <a:gd name="connsiteY4" fmla="*/ 1185143 h 1186936"/>
                    <a:gd name="connsiteX0" fmla="*/ 342450 w 616770"/>
                    <a:gd name="connsiteY0" fmla="*/ 1195901 h 1197694"/>
                    <a:gd name="connsiteX1" fmla="*/ 8964 w 616770"/>
                    <a:gd name="connsiteY1" fmla="*/ 270745 h 1197694"/>
                    <a:gd name="connsiteX2" fmla="*/ 310177 w 616770"/>
                    <a:gd name="connsiteY2" fmla="*/ 1793 h 1197694"/>
                    <a:gd name="connsiteX3" fmla="*/ 611391 w 616770"/>
                    <a:gd name="connsiteY3" fmla="*/ 281501 h 1197694"/>
                    <a:gd name="connsiteX4" fmla="*/ 342450 w 616770"/>
                    <a:gd name="connsiteY4" fmla="*/ 1195901 h 1197694"/>
                    <a:gd name="connsiteX0" fmla="*/ 331692 w 614977"/>
                    <a:gd name="connsiteY0" fmla="*/ 1163628 h 1165421"/>
                    <a:gd name="connsiteX1" fmla="*/ 8964 w 614977"/>
                    <a:gd name="connsiteY1" fmla="*/ 270745 h 1165421"/>
                    <a:gd name="connsiteX2" fmla="*/ 310177 w 614977"/>
                    <a:gd name="connsiteY2" fmla="*/ 1793 h 1165421"/>
                    <a:gd name="connsiteX3" fmla="*/ 611391 w 614977"/>
                    <a:gd name="connsiteY3" fmla="*/ 281501 h 1165421"/>
                    <a:gd name="connsiteX4" fmla="*/ 331692 w 614977"/>
                    <a:gd name="connsiteY4" fmla="*/ 1163628 h 1165421"/>
                    <a:gd name="connsiteX0" fmla="*/ 331692 w 614977"/>
                    <a:gd name="connsiteY0" fmla="*/ 1120597 h 1122390"/>
                    <a:gd name="connsiteX1" fmla="*/ 8964 w 614977"/>
                    <a:gd name="connsiteY1" fmla="*/ 270745 h 1122390"/>
                    <a:gd name="connsiteX2" fmla="*/ 310177 w 614977"/>
                    <a:gd name="connsiteY2" fmla="*/ 1793 h 1122390"/>
                    <a:gd name="connsiteX3" fmla="*/ 611391 w 614977"/>
                    <a:gd name="connsiteY3" fmla="*/ 281501 h 1122390"/>
                    <a:gd name="connsiteX4" fmla="*/ 331692 w 614977"/>
                    <a:gd name="connsiteY4" fmla="*/ 1120597 h 1122390"/>
                    <a:gd name="connsiteX0" fmla="*/ 310177 w 611391"/>
                    <a:gd name="connsiteY0" fmla="*/ 1120597 h 1122390"/>
                    <a:gd name="connsiteX1" fmla="*/ 8964 w 611391"/>
                    <a:gd name="connsiteY1" fmla="*/ 270745 h 1122390"/>
                    <a:gd name="connsiteX2" fmla="*/ 310177 w 611391"/>
                    <a:gd name="connsiteY2" fmla="*/ 1793 h 1122390"/>
                    <a:gd name="connsiteX3" fmla="*/ 611391 w 611391"/>
                    <a:gd name="connsiteY3" fmla="*/ 281501 h 1122390"/>
                    <a:gd name="connsiteX4" fmla="*/ 310177 w 611391"/>
                    <a:gd name="connsiteY4" fmla="*/ 1120597 h 1122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1391" h="1122390">
                      <a:moveTo>
                        <a:pt x="310177" y="1120597"/>
                      </a:moveTo>
                      <a:cubicBezTo>
                        <a:pt x="209773" y="1118804"/>
                        <a:pt x="0" y="476933"/>
                        <a:pt x="8964" y="270745"/>
                      </a:cubicBezTo>
                      <a:cubicBezTo>
                        <a:pt x="7171" y="100414"/>
                        <a:pt x="209773" y="0"/>
                        <a:pt x="310177" y="1793"/>
                      </a:cubicBezTo>
                      <a:cubicBezTo>
                        <a:pt x="410581" y="3586"/>
                        <a:pt x="611391" y="95034"/>
                        <a:pt x="611391" y="281501"/>
                      </a:cubicBezTo>
                      <a:cubicBezTo>
                        <a:pt x="611391" y="467968"/>
                        <a:pt x="410581" y="1122390"/>
                        <a:pt x="310177" y="1120597"/>
                      </a:cubicBezTo>
                      <a:close/>
                    </a:path>
                  </a:pathLst>
                </a:custGeom>
                <a:solidFill>
                  <a:srgbClr val="FF66CC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1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211" name="Oval 210"/>
              <p:cNvSpPr/>
              <p:nvPr/>
            </p:nvSpPr>
            <p:spPr>
              <a:xfrm>
                <a:off x="3833477" y="5239506"/>
                <a:ext cx="281784" cy="28178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th-TH" sz="1400" b="1">
                  <a:solidFill>
                    <a:srgbClr val="C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5106408" y="5208204"/>
                <a:ext cx="364255" cy="36425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solidFill>
                    <a:srgbClr val="002060"/>
                  </a:solidFill>
                  <a:latin typeface="Arial" pitchFamily="34" charset="0"/>
                </a:endParaRPr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6408665" y="5243420"/>
                <a:ext cx="281784" cy="28178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th-TH" sz="1400" b="1">
                  <a:solidFill>
                    <a:srgbClr val="C00000"/>
                  </a:solidFill>
                  <a:latin typeface="Arial" pitchFamily="34" charset="0"/>
                </a:endParaRP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E2F4C-2A4F-4601-A6E9-AC6F28079A0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8709" y="2239638"/>
            <a:ext cx="3728139" cy="282923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931676" y="1101687"/>
            <a:ext cx="7602207" cy="526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267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6F4B72-56F2-4E96-86A0-07FD0DAE6777}" type="slidenum">
              <a:rPr lang="en-US"/>
              <a:pPr/>
              <a:t>5</a:t>
            </a:fld>
            <a:endParaRPr lang="en-US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Operations and Symmetry Elements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Five kinds of symmetry operations in Point Group</a:t>
            </a:r>
          </a:p>
          <a:p>
            <a:pPr lvl="1" eaLnBrk="1" hangingPunct="1"/>
            <a:r>
              <a:rPr lang="en-US" smtClean="0"/>
              <a:t>The identity, E</a:t>
            </a:r>
          </a:p>
          <a:p>
            <a:pPr lvl="1" eaLnBrk="1" hangingPunct="1"/>
            <a:r>
              <a:rPr lang="en-US" smtClean="0"/>
              <a:t>An n-fold rotation, C</a:t>
            </a:r>
            <a:r>
              <a:rPr lang="en-US" baseline="-25000" smtClean="0"/>
              <a:t>n</a:t>
            </a:r>
          </a:p>
          <a:p>
            <a:pPr lvl="1" eaLnBrk="1" hangingPunct="1"/>
            <a:r>
              <a:rPr lang="en-US" smtClean="0"/>
              <a:t>A reflection, </a:t>
            </a:r>
            <a:r>
              <a:rPr lang="en-US" sz="2800" smtClean="0">
                <a:sym typeface="Symbol" pitchFamily="18" charset="2"/>
              </a:rPr>
              <a:t></a:t>
            </a:r>
          </a:p>
          <a:p>
            <a:pPr lvl="1" eaLnBrk="1" hangingPunct="1"/>
            <a:r>
              <a:rPr lang="en-US" smtClean="0"/>
              <a:t>An inversion, i</a:t>
            </a:r>
          </a:p>
          <a:p>
            <a:pPr lvl="1" eaLnBrk="1" hangingPunct="1"/>
            <a:r>
              <a:rPr lang="en-US" smtClean="0"/>
              <a:t>An n-fold improper rotation, S</a:t>
            </a:r>
            <a:r>
              <a:rPr lang="en-US" baseline="-25000" smtClean="0"/>
              <a:t>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62C056-7ABD-45A8-8764-34B40D74AA36}" type="slidenum">
              <a:rPr lang="en-US"/>
              <a:pPr/>
              <a:t>6</a:t>
            </a:fld>
            <a:endParaRPr lang="en-US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The Identity, 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identity operation is doing nothing!</a:t>
            </a:r>
          </a:p>
          <a:p>
            <a:pPr lvl="1" eaLnBrk="1" hangingPunct="1"/>
            <a:r>
              <a:rPr lang="en-US" smtClean="0"/>
              <a:t>Every molecule is indistinguishable from it self thus they have the identity element.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D3DF27-4B8D-4063-B383-0F1C395A652C}" type="slidenum">
              <a:rPr lang="en-US"/>
              <a:pPr/>
              <a:t>7</a:t>
            </a:fld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n-fold rotation about an n-fold axis of rotation, C</a:t>
            </a:r>
            <a:r>
              <a:rPr lang="en-US" baseline="-25000" smtClean="0"/>
              <a:t>n</a:t>
            </a:r>
            <a:r>
              <a:rPr lang="en-US" smtClean="0"/>
              <a:t>, is a rotation through 360°/n</a:t>
            </a:r>
          </a:p>
          <a:p>
            <a:pPr lvl="1" eaLnBrk="1" hangingPunct="1"/>
            <a:r>
              <a:rPr lang="en-US" smtClean="0"/>
              <a:t>C</a:t>
            </a:r>
            <a:r>
              <a:rPr lang="en-US" baseline="-25000" smtClean="0"/>
              <a:t>1</a:t>
            </a:r>
            <a:r>
              <a:rPr lang="en-US" smtClean="0"/>
              <a:t> = E</a:t>
            </a:r>
          </a:p>
          <a:p>
            <a:pPr lvl="1" eaLnBrk="1" hangingPunct="1"/>
            <a:r>
              <a:rPr lang="en-US" smtClean="0"/>
              <a:t>C</a:t>
            </a:r>
            <a:r>
              <a:rPr lang="en-US" baseline="-25000" smtClean="0"/>
              <a:t>2</a:t>
            </a:r>
            <a:r>
              <a:rPr lang="en-US" smtClean="0"/>
              <a:t> = 180° rotation</a:t>
            </a:r>
          </a:p>
          <a:p>
            <a:pPr lvl="1" eaLnBrk="1" hangingPunct="1"/>
            <a:r>
              <a:rPr lang="en-US" smtClean="0"/>
              <a:t>C</a:t>
            </a:r>
            <a:r>
              <a:rPr lang="en-US" baseline="-25000" smtClean="0"/>
              <a:t>3</a:t>
            </a:r>
            <a:r>
              <a:rPr lang="en-US" smtClean="0"/>
              <a:t> = 120° rotation (C</a:t>
            </a:r>
            <a:r>
              <a:rPr lang="en-US" baseline="-25000" smtClean="0"/>
              <a:t>3</a:t>
            </a:r>
            <a:r>
              <a:rPr lang="en-US" smtClean="0"/>
              <a:t>’ and C</a:t>
            </a:r>
            <a:r>
              <a:rPr lang="en-US" baseline="-25000" smtClean="0"/>
              <a:t>3</a:t>
            </a:r>
            <a:r>
              <a:rPr lang="en-US" smtClean="0"/>
              <a:t>”)</a:t>
            </a:r>
          </a:p>
          <a:p>
            <a:pPr lvl="1" eaLnBrk="1" hangingPunct="1"/>
            <a:r>
              <a:rPr lang="en-US" smtClean="0"/>
              <a:t>C</a:t>
            </a:r>
            <a:r>
              <a:rPr lang="en-US" baseline="-25000" smtClean="0"/>
              <a:t>6</a:t>
            </a:r>
            <a:r>
              <a:rPr lang="en-US" smtClean="0"/>
              <a:t> = 60° rotation (C</a:t>
            </a:r>
            <a:r>
              <a:rPr lang="en-US" baseline="-25000" smtClean="0"/>
              <a:t>1</a:t>
            </a:r>
            <a:r>
              <a:rPr lang="en-US" baseline="30000" smtClean="0"/>
              <a:t>1</a:t>
            </a:r>
            <a:r>
              <a:rPr lang="en-US" smtClean="0"/>
              <a:t>, C</a:t>
            </a:r>
            <a:r>
              <a:rPr lang="en-US" baseline="-25000" smtClean="0"/>
              <a:t>1</a:t>
            </a:r>
            <a:r>
              <a:rPr lang="en-US" baseline="30000" smtClean="0"/>
              <a:t>2</a:t>
            </a:r>
            <a:r>
              <a:rPr lang="en-US" smtClean="0"/>
              <a:t> … C</a:t>
            </a:r>
            <a:r>
              <a:rPr lang="en-US" baseline="-25000" smtClean="0"/>
              <a:t>1</a:t>
            </a:r>
            <a:r>
              <a:rPr lang="en-US" baseline="30000" smtClean="0"/>
              <a:t>5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If a molecule possesses several</a:t>
            </a:r>
            <a:br>
              <a:rPr lang="en-US" smtClean="0"/>
            </a:br>
            <a:r>
              <a:rPr lang="en-US" smtClean="0"/>
              <a:t>rotational axis, the one with the </a:t>
            </a:r>
            <a:br>
              <a:rPr lang="en-US" smtClean="0"/>
            </a:br>
            <a:r>
              <a:rPr lang="en-US" smtClean="0"/>
              <a:t>greatest value of n is called </a:t>
            </a:r>
            <a:r>
              <a:rPr lang="en-US" b="1" smtClean="0"/>
              <a:t>the</a:t>
            </a:r>
            <a:br>
              <a:rPr lang="en-US" b="1" smtClean="0"/>
            </a:br>
            <a:r>
              <a:rPr lang="en-US" b="1" smtClean="0"/>
              <a:t>principal axis (Z)</a:t>
            </a:r>
            <a:r>
              <a:rPr lang="en-US" smtClean="0"/>
              <a:t>.</a:t>
            </a:r>
          </a:p>
          <a:p>
            <a:pPr eaLnBrk="1" hangingPunct="1"/>
            <a:endParaRPr lang="en-US" smtClean="0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An n-fold Rotation, C</a:t>
            </a:r>
            <a:r>
              <a:rPr lang="en-US" sz="5400" baseline="-25000" smtClean="0"/>
              <a:t>n</a:t>
            </a:r>
          </a:p>
        </p:txBody>
      </p:sp>
      <p:sp>
        <p:nvSpPr>
          <p:cNvPr id="18437" name="Rectangle 12"/>
          <p:cNvSpPr>
            <a:spLocks noChangeArrowheads="1"/>
          </p:cNvSpPr>
          <p:nvPr/>
        </p:nvSpPr>
        <p:spPr bwMode="auto">
          <a:xfrm>
            <a:off x="5929313" y="1449388"/>
            <a:ext cx="2954337" cy="50752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7575" y="2613025"/>
            <a:ext cx="28670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4875" y="4418013"/>
            <a:ext cx="28702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623" name="AutoShape 7"/>
          <p:cNvSpPr>
            <a:spLocks noChangeArrowheads="1"/>
          </p:cNvSpPr>
          <p:nvPr/>
        </p:nvSpPr>
        <p:spPr bwMode="auto">
          <a:xfrm>
            <a:off x="6072188" y="4408488"/>
            <a:ext cx="539750" cy="466725"/>
          </a:xfrm>
          <a:prstGeom prst="hexagon">
            <a:avLst>
              <a:gd name="adj" fmla="val 28912"/>
              <a:gd name="vf" fmla="val 115470"/>
            </a:avLst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grpSp>
        <p:nvGrpSpPr>
          <p:cNvPr id="18441" name="Group 9"/>
          <p:cNvGrpSpPr>
            <a:grpSpLocks/>
          </p:cNvGrpSpPr>
          <p:nvPr/>
        </p:nvGrpSpPr>
        <p:grpSpPr bwMode="auto">
          <a:xfrm>
            <a:off x="5956300" y="2736850"/>
            <a:ext cx="550863" cy="476250"/>
            <a:chOff x="1478" y="2787"/>
            <a:chExt cx="450" cy="389"/>
          </a:xfrm>
        </p:grpSpPr>
        <p:sp>
          <p:nvSpPr>
            <p:cNvPr id="18479" name="AutoShape 6"/>
            <p:cNvSpPr>
              <a:spLocks noChangeArrowheads="1"/>
            </p:cNvSpPr>
            <p:nvPr/>
          </p:nvSpPr>
          <p:spPr bwMode="auto">
            <a:xfrm>
              <a:off x="1478" y="2787"/>
              <a:ext cx="450" cy="389"/>
            </a:xfrm>
            <a:prstGeom prst="hexagon">
              <a:avLst>
                <a:gd name="adj" fmla="val 28920"/>
                <a:gd name="vf" fmla="val 115470"/>
              </a:avLst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480" name="Oval 8"/>
            <p:cNvSpPr>
              <a:spLocks noChangeArrowheads="1"/>
            </p:cNvSpPr>
            <p:nvPr/>
          </p:nvSpPr>
          <p:spPr bwMode="auto">
            <a:xfrm>
              <a:off x="1557" y="2841"/>
              <a:ext cx="288" cy="28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6313" y="1657350"/>
            <a:ext cx="15335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54725" y="1800225"/>
            <a:ext cx="12588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7215188" y="2584450"/>
            <a:ext cx="433387" cy="1403350"/>
            <a:chOff x="4545" y="1628"/>
            <a:chExt cx="273" cy="884"/>
          </a:xfrm>
        </p:grpSpPr>
        <p:grpSp>
          <p:nvGrpSpPr>
            <p:cNvPr id="18473" name="Group 42"/>
            <p:cNvGrpSpPr>
              <a:grpSpLocks/>
            </p:cNvGrpSpPr>
            <p:nvPr/>
          </p:nvGrpSpPr>
          <p:grpSpPr bwMode="auto">
            <a:xfrm>
              <a:off x="4545" y="1790"/>
              <a:ext cx="264" cy="722"/>
              <a:chOff x="4529" y="1790"/>
              <a:chExt cx="264" cy="722"/>
            </a:xfrm>
          </p:grpSpPr>
          <p:sp>
            <p:nvSpPr>
              <p:cNvPr id="18475" name="Line 30"/>
              <p:cNvSpPr>
                <a:spLocks noChangeShapeType="1"/>
              </p:cNvSpPr>
              <p:nvPr/>
            </p:nvSpPr>
            <p:spPr bwMode="auto">
              <a:xfrm>
                <a:off x="4666" y="2368"/>
                <a:ext cx="1" cy="144"/>
              </a:xfrm>
              <a:prstGeom prst="line">
                <a:avLst/>
              </a:prstGeom>
              <a:noFill/>
              <a:ln w="28575">
                <a:solidFill>
                  <a:srgbClr val="F0E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grpSp>
            <p:nvGrpSpPr>
              <p:cNvPr id="18476" name="Group 41"/>
              <p:cNvGrpSpPr>
                <a:grpSpLocks/>
              </p:cNvGrpSpPr>
              <p:nvPr/>
            </p:nvGrpSpPr>
            <p:grpSpPr bwMode="auto">
              <a:xfrm>
                <a:off x="4529" y="1790"/>
                <a:ext cx="264" cy="509"/>
                <a:chOff x="4529" y="1790"/>
                <a:chExt cx="264" cy="509"/>
              </a:xfrm>
            </p:grpSpPr>
            <p:sp>
              <p:nvSpPr>
                <p:cNvPr id="18477" name="Arc 26"/>
                <p:cNvSpPr>
                  <a:spLocks/>
                </p:cNvSpPr>
                <p:nvPr/>
              </p:nvSpPr>
              <p:spPr bwMode="auto">
                <a:xfrm rot="168503" flipV="1">
                  <a:off x="4529" y="1852"/>
                  <a:ext cx="264" cy="81"/>
                </a:xfrm>
                <a:custGeom>
                  <a:avLst/>
                  <a:gdLst>
                    <a:gd name="T0" fmla="*/ 227 w 43200"/>
                    <a:gd name="T1" fmla="*/ 12 h 42819"/>
                    <a:gd name="T2" fmla="*/ 107 w 43200"/>
                    <a:gd name="T3" fmla="*/ 0 h 42819"/>
                    <a:gd name="T4" fmla="*/ 132 w 43200"/>
                    <a:gd name="T5" fmla="*/ 40 h 42819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2819"/>
                    <a:gd name="T11" fmla="*/ 43200 w 43200"/>
                    <a:gd name="T12" fmla="*/ 42819 h 428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2819" fill="none" extrusionOk="0">
                      <a:moveTo>
                        <a:pt x="37204" y="6284"/>
                      </a:moveTo>
                      <a:cubicBezTo>
                        <a:pt x="41052" y="10304"/>
                        <a:pt x="43200" y="15654"/>
                        <a:pt x="43200" y="21219"/>
                      </a:cubicBezTo>
                      <a:cubicBezTo>
                        <a:pt x="43200" y="33148"/>
                        <a:pt x="33529" y="42819"/>
                        <a:pt x="21600" y="42819"/>
                      </a:cubicBezTo>
                      <a:cubicBezTo>
                        <a:pt x="9670" y="42819"/>
                        <a:pt x="0" y="33148"/>
                        <a:pt x="0" y="21219"/>
                      </a:cubicBezTo>
                      <a:cubicBezTo>
                        <a:pt x="-1" y="10846"/>
                        <a:pt x="7373" y="1938"/>
                        <a:pt x="17562" y="-1"/>
                      </a:cubicBezTo>
                    </a:path>
                    <a:path w="43200" h="42819" stroke="0" extrusionOk="0">
                      <a:moveTo>
                        <a:pt x="37204" y="6284"/>
                      </a:moveTo>
                      <a:cubicBezTo>
                        <a:pt x="41052" y="10304"/>
                        <a:pt x="43200" y="15654"/>
                        <a:pt x="43200" y="21219"/>
                      </a:cubicBezTo>
                      <a:cubicBezTo>
                        <a:pt x="43200" y="33148"/>
                        <a:pt x="33529" y="42819"/>
                        <a:pt x="21600" y="42819"/>
                      </a:cubicBezTo>
                      <a:cubicBezTo>
                        <a:pt x="9670" y="42819"/>
                        <a:pt x="0" y="33148"/>
                        <a:pt x="0" y="21219"/>
                      </a:cubicBezTo>
                      <a:cubicBezTo>
                        <a:pt x="-1" y="10846"/>
                        <a:pt x="7373" y="1938"/>
                        <a:pt x="17562" y="-1"/>
                      </a:cubicBezTo>
                      <a:lnTo>
                        <a:pt x="21600" y="21219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accent2"/>
                  </a:solidFill>
                  <a:round/>
                  <a:headEnd/>
                  <a:tailEnd type="triangle" w="sm" len="med"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18478" name="Line 27"/>
                <p:cNvSpPr>
                  <a:spLocks noChangeShapeType="1"/>
                </p:cNvSpPr>
                <p:nvPr/>
              </p:nvSpPr>
              <p:spPr bwMode="auto">
                <a:xfrm rot="1331418" flipH="1" flipV="1">
                  <a:off x="4553" y="1790"/>
                  <a:ext cx="216" cy="509"/>
                </a:xfrm>
                <a:prstGeom prst="line">
                  <a:avLst/>
                </a:prstGeom>
                <a:noFill/>
                <a:ln w="28575">
                  <a:solidFill>
                    <a:srgbClr val="FFFF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</p:grpSp>
        <p:sp>
          <p:nvSpPr>
            <p:cNvPr id="18474" name="Text Box 46"/>
            <p:cNvSpPr txBox="1">
              <a:spLocks noChangeArrowheads="1"/>
            </p:cNvSpPr>
            <p:nvPr/>
          </p:nvSpPr>
          <p:spPr bwMode="auto">
            <a:xfrm>
              <a:off x="4576" y="1628"/>
              <a:ext cx="24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chemeClr val="accent1"/>
                  </a:solidFill>
                </a:rPr>
                <a:t>C</a:t>
              </a:r>
              <a:r>
                <a:rPr lang="en-US" sz="1200" baseline="-25000">
                  <a:solidFill>
                    <a:schemeClr val="accent1"/>
                  </a:solidFill>
                </a:rPr>
                <a:t>6</a:t>
              </a:r>
            </a:p>
          </p:txBody>
        </p:sp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7196138" y="3200400"/>
            <a:ext cx="1198562" cy="1165225"/>
            <a:chOff x="4533" y="2016"/>
            <a:chExt cx="755" cy="734"/>
          </a:xfrm>
        </p:grpSpPr>
        <p:sp>
          <p:nvSpPr>
            <p:cNvPr id="18467" name="Arc 33"/>
            <p:cNvSpPr>
              <a:spLocks/>
            </p:cNvSpPr>
            <p:nvPr/>
          </p:nvSpPr>
          <p:spPr bwMode="auto">
            <a:xfrm rot="8412057" flipV="1">
              <a:off x="4967" y="2536"/>
              <a:ext cx="165" cy="48"/>
            </a:xfrm>
            <a:custGeom>
              <a:avLst/>
              <a:gdLst>
                <a:gd name="T0" fmla="*/ 142 w 43200"/>
                <a:gd name="T1" fmla="*/ 7 h 42819"/>
                <a:gd name="T2" fmla="*/ 67 w 43200"/>
                <a:gd name="T3" fmla="*/ 0 h 42819"/>
                <a:gd name="T4" fmla="*/ 83 w 43200"/>
                <a:gd name="T5" fmla="*/ 24 h 42819"/>
                <a:gd name="T6" fmla="*/ 0 60000 65536"/>
                <a:gd name="T7" fmla="*/ 0 60000 65536"/>
                <a:gd name="T8" fmla="*/ 0 60000 65536"/>
                <a:gd name="T9" fmla="*/ 0 w 43200"/>
                <a:gd name="T10" fmla="*/ 0 h 42819"/>
                <a:gd name="T11" fmla="*/ 43200 w 43200"/>
                <a:gd name="T12" fmla="*/ 42819 h 428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2819" fill="none" extrusionOk="0">
                  <a:moveTo>
                    <a:pt x="37204" y="6284"/>
                  </a:moveTo>
                  <a:cubicBezTo>
                    <a:pt x="41052" y="10304"/>
                    <a:pt x="43200" y="15654"/>
                    <a:pt x="43200" y="21219"/>
                  </a:cubicBezTo>
                  <a:cubicBezTo>
                    <a:pt x="43200" y="33148"/>
                    <a:pt x="33529" y="42819"/>
                    <a:pt x="21600" y="42819"/>
                  </a:cubicBezTo>
                  <a:cubicBezTo>
                    <a:pt x="9670" y="42819"/>
                    <a:pt x="0" y="33148"/>
                    <a:pt x="0" y="21219"/>
                  </a:cubicBezTo>
                  <a:cubicBezTo>
                    <a:pt x="-1" y="10846"/>
                    <a:pt x="7373" y="1938"/>
                    <a:pt x="17562" y="-1"/>
                  </a:cubicBezTo>
                </a:path>
                <a:path w="43200" h="42819" stroke="0" extrusionOk="0">
                  <a:moveTo>
                    <a:pt x="37204" y="6284"/>
                  </a:moveTo>
                  <a:cubicBezTo>
                    <a:pt x="41052" y="10304"/>
                    <a:pt x="43200" y="15654"/>
                    <a:pt x="43200" y="21219"/>
                  </a:cubicBezTo>
                  <a:cubicBezTo>
                    <a:pt x="43200" y="33148"/>
                    <a:pt x="33529" y="42819"/>
                    <a:pt x="21600" y="42819"/>
                  </a:cubicBezTo>
                  <a:cubicBezTo>
                    <a:pt x="9670" y="42819"/>
                    <a:pt x="0" y="33148"/>
                    <a:pt x="0" y="21219"/>
                  </a:cubicBezTo>
                  <a:cubicBezTo>
                    <a:pt x="-1" y="10846"/>
                    <a:pt x="7373" y="1938"/>
                    <a:pt x="17562" y="-1"/>
                  </a:cubicBezTo>
                  <a:lnTo>
                    <a:pt x="21600" y="21219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18468" name="Group 51"/>
            <p:cNvGrpSpPr>
              <a:grpSpLocks/>
            </p:cNvGrpSpPr>
            <p:nvPr/>
          </p:nvGrpSpPr>
          <p:grpSpPr bwMode="auto">
            <a:xfrm>
              <a:off x="4533" y="2016"/>
              <a:ext cx="755" cy="734"/>
              <a:chOff x="4533" y="2016"/>
              <a:chExt cx="755" cy="734"/>
            </a:xfrm>
          </p:grpSpPr>
          <p:grpSp>
            <p:nvGrpSpPr>
              <p:cNvPr id="18469" name="Group 36"/>
              <p:cNvGrpSpPr>
                <a:grpSpLocks/>
              </p:cNvGrpSpPr>
              <p:nvPr/>
            </p:nvGrpSpPr>
            <p:grpSpPr bwMode="auto">
              <a:xfrm>
                <a:off x="4533" y="2016"/>
                <a:ext cx="556" cy="648"/>
                <a:chOff x="4533" y="2016"/>
                <a:chExt cx="556" cy="648"/>
              </a:xfrm>
            </p:grpSpPr>
            <p:sp>
              <p:nvSpPr>
                <p:cNvPr id="18471" name="Line 34"/>
                <p:cNvSpPr>
                  <a:spLocks noChangeShapeType="1"/>
                </p:cNvSpPr>
                <p:nvPr/>
              </p:nvSpPr>
              <p:spPr bwMode="auto">
                <a:xfrm rot="9574972" flipH="1" flipV="1">
                  <a:off x="5026" y="2515"/>
                  <a:ext cx="63" cy="149"/>
                </a:xfrm>
                <a:prstGeom prst="line">
                  <a:avLst/>
                </a:prstGeom>
                <a:noFill/>
                <a:ln w="19050">
                  <a:solidFill>
                    <a:srgbClr val="FF9999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8472" name="Line 35"/>
                <p:cNvSpPr>
                  <a:spLocks noChangeShapeType="1"/>
                </p:cNvSpPr>
                <p:nvPr/>
              </p:nvSpPr>
              <p:spPr bwMode="auto">
                <a:xfrm flipH="1" flipV="1">
                  <a:off x="4533" y="2016"/>
                  <a:ext cx="260" cy="282"/>
                </a:xfrm>
                <a:prstGeom prst="line">
                  <a:avLst/>
                </a:prstGeom>
                <a:noFill/>
                <a:ln w="19050">
                  <a:solidFill>
                    <a:srgbClr val="FF9999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18470" name="Text Box 49"/>
              <p:cNvSpPr txBox="1">
                <a:spLocks noChangeArrowheads="1"/>
              </p:cNvSpPr>
              <p:nvPr/>
            </p:nvSpPr>
            <p:spPr bwMode="auto">
              <a:xfrm>
                <a:off x="5062" y="2596"/>
                <a:ext cx="22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>
                    <a:solidFill>
                      <a:schemeClr val="accent1"/>
                    </a:solidFill>
                  </a:rPr>
                  <a:t>C</a:t>
                </a:r>
                <a:r>
                  <a:rPr lang="en-US" sz="1000" baseline="-25000">
                    <a:solidFill>
                      <a:schemeClr val="accent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6296025" y="1438275"/>
            <a:ext cx="412750" cy="792163"/>
            <a:chOff x="3966" y="906"/>
            <a:chExt cx="260" cy="499"/>
          </a:xfrm>
        </p:grpSpPr>
        <p:sp>
          <p:nvSpPr>
            <p:cNvPr id="18462" name="Line 16"/>
            <p:cNvSpPr>
              <a:spLocks noChangeShapeType="1"/>
            </p:cNvSpPr>
            <p:nvPr/>
          </p:nvSpPr>
          <p:spPr bwMode="auto">
            <a:xfrm>
              <a:off x="4186" y="1313"/>
              <a:ext cx="40" cy="92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grpSp>
          <p:nvGrpSpPr>
            <p:cNvPr id="18463" name="Group 19"/>
            <p:cNvGrpSpPr>
              <a:grpSpLocks/>
            </p:cNvGrpSpPr>
            <p:nvPr/>
          </p:nvGrpSpPr>
          <p:grpSpPr bwMode="auto">
            <a:xfrm>
              <a:off x="4031" y="1032"/>
              <a:ext cx="150" cy="163"/>
              <a:chOff x="4031" y="1032"/>
              <a:chExt cx="150" cy="163"/>
            </a:xfrm>
          </p:grpSpPr>
          <p:sp>
            <p:nvSpPr>
              <p:cNvPr id="18465" name="Arc 18"/>
              <p:cNvSpPr>
                <a:spLocks/>
              </p:cNvSpPr>
              <p:nvPr/>
            </p:nvSpPr>
            <p:spPr bwMode="auto">
              <a:xfrm rot="19949279" flipV="1">
                <a:off x="4031" y="1110"/>
                <a:ext cx="150" cy="44"/>
              </a:xfrm>
              <a:custGeom>
                <a:avLst/>
                <a:gdLst>
                  <a:gd name="T0" fmla="*/ 129 w 43200"/>
                  <a:gd name="T1" fmla="*/ 6 h 42819"/>
                  <a:gd name="T2" fmla="*/ 61 w 43200"/>
                  <a:gd name="T3" fmla="*/ 0 h 42819"/>
                  <a:gd name="T4" fmla="*/ 75 w 43200"/>
                  <a:gd name="T5" fmla="*/ 22 h 42819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2819"/>
                  <a:gd name="T11" fmla="*/ 43200 w 43200"/>
                  <a:gd name="T12" fmla="*/ 42819 h 428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2819" fill="none" extrusionOk="0">
                    <a:moveTo>
                      <a:pt x="37204" y="6284"/>
                    </a:moveTo>
                    <a:cubicBezTo>
                      <a:pt x="41052" y="10304"/>
                      <a:pt x="43200" y="15654"/>
                      <a:pt x="43200" y="21219"/>
                    </a:cubicBezTo>
                    <a:cubicBezTo>
                      <a:pt x="43200" y="33148"/>
                      <a:pt x="33529" y="42819"/>
                      <a:pt x="21600" y="42819"/>
                    </a:cubicBezTo>
                    <a:cubicBezTo>
                      <a:pt x="9670" y="42819"/>
                      <a:pt x="0" y="33148"/>
                      <a:pt x="0" y="21219"/>
                    </a:cubicBezTo>
                    <a:cubicBezTo>
                      <a:pt x="-1" y="10846"/>
                      <a:pt x="7373" y="1938"/>
                      <a:pt x="17562" y="-1"/>
                    </a:cubicBezTo>
                  </a:path>
                  <a:path w="43200" h="42819" stroke="0" extrusionOk="0">
                    <a:moveTo>
                      <a:pt x="37204" y="6284"/>
                    </a:moveTo>
                    <a:cubicBezTo>
                      <a:pt x="41052" y="10304"/>
                      <a:pt x="43200" y="15654"/>
                      <a:pt x="43200" y="21219"/>
                    </a:cubicBezTo>
                    <a:cubicBezTo>
                      <a:pt x="43200" y="33148"/>
                      <a:pt x="33529" y="42819"/>
                      <a:pt x="21600" y="42819"/>
                    </a:cubicBezTo>
                    <a:cubicBezTo>
                      <a:pt x="9670" y="42819"/>
                      <a:pt x="0" y="33148"/>
                      <a:pt x="0" y="21219"/>
                    </a:cubicBezTo>
                    <a:cubicBezTo>
                      <a:pt x="-1" y="10846"/>
                      <a:pt x="7373" y="1938"/>
                      <a:pt x="17562" y="-1"/>
                    </a:cubicBezTo>
                    <a:lnTo>
                      <a:pt x="21600" y="21219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8466" name="Line 15"/>
              <p:cNvSpPr>
                <a:spLocks noChangeShapeType="1"/>
              </p:cNvSpPr>
              <p:nvPr/>
            </p:nvSpPr>
            <p:spPr bwMode="auto">
              <a:xfrm flipH="1" flipV="1">
                <a:off x="4067" y="1032"/>
                <a:ext cx="69" cy="163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18464" name="Text Box 52"/>
            <p:cNvSpPr txBox="1">
              <a:spLocks noChangeArrowheads="1"/>
            </p:cNvSpPr>
            <p:nvPr/>
          </p:nvSpPr>
          <p:spPr bwMode="auto">
            <a:xfrm>
              <a:off x="3966" y="906"/>
              <a:ext cx="22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>
                  <a:solidFill>
                    <a:schemeClr val="accent1"/>
                  </a:solidFill>
                </a:rPr>
                <a:t>C</a:t>
              </a:r>
              <a:r>
                <a:rPr lang="en-US" sz="900" baseline="-25000">
                  <a:solidFill>
                    <a:schemeClr val="accent1"/>
                  </a:solidFill>
                </a:rPr>
                <a:t>2</a:t>
              </a:r>
            </a:p>
          </p:txBody>
        </p:sp>
      </p:grpSp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7740650" y="1454150"/>
            <a:ext cx="465138" cy="858838"/>
            <a:chOff x="4876" y="916"/>
            <a:chExt cx="293" cy="541"/>
          </a:xfrm>
        </p:grpSpPr>
        <p:sp>
          <p:nvSpPr>
            <p:cNvPr id="18457" name="Line 20"/>
            <p:cNvSpPr>
              <a:spLocks noChangeShapeType="1"/>
            </p:cNvSpPr>
            <p:nvPr/>
          </p:nvSpPr>
          <p:spPr bwMode="auto">
            <a:xfrm>
              <a:off x="5129" y="1365"/>
              <a:ext cx="40" cy="92"/>
            </a:xfrm>
            <a:prstGeom prst="line">
              <a:avLst/>
            </a:prstGeom>
            <a:noFill/>
            <a:ln w="12700">
              <a:solidFill>
                <a:srgbClr val="C0BC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grpSp>
          <p:nvGrpSpPr>
            <p:cNvPr id="18458" name="Group 21"/>
            <p:cNvGrpSpPr>
              <a:grpSpLocks/>
            </p:cNvGrpSpPr>
            <p:nvPr/>
          </p:nvGrpSpPr>
          <p:grpSpPr bwMode="auto">
            <a:xfrm>
              <a:off x="4968" y="1057"/>
              <a:ext cx="150" cy="163"/>
              <a:chOff x="4031" y="1032"/>
              <a:chExt cx="150" cy="163"/>
            </a:xfrm>
          </p:grpSpPr>
          <p:sp>
            <p:nvSpPr>
              <p:cNvPr id="18460" name="Arc 22"/>
              <p:cNvSpPr>
                <a:spLocks/>
              </p:cNvSpPr>
              <p:nvPr/>
            </p:nvSpPr>
            <p:spPr bwMode="auto">
              <a:xfrm rot="19949279" flipV="1">
                <a:off x="4031" y="1110"/>
                <a:ext cx="150" cy="44"/>
              </a:xfrm>
              <a:custGeom>
                <a:avLst/>
                <a:gdLst>
                  <a:gd name="T0" fmla="*/ 129 w 43200"/>
                  <a:gd name="T1" fmla="*/ 6 h 42819"/>
                  <a:gd name="T2" fmla="*/ 61 w 43200"/>
                  <a:gd name="T3" fmla="*/ 0 h 42819"/>
                  <a:gd name="T4" fmla="*/ 75 w 43200"/>
                  <a:gd name="T5" fmla="*/ 22 h 42819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2819"/>
                  <a:gd name="T11" fmla="*/ 43200 w 43200"/>
                  <a:gd name="T12" fmla="*/ 42819 h 428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2819" fill="none" extrusionOk="0">
                    <a:moveTo>
                      <a:pt x="37204" y="6284"/>
                    </a:moveTo>
                    <a:cubicBezTo>
                      <a:pt x="41052" y="10304"/>
                      <a:pt x="43200" y="15654"/>
                      <a:pt x="43200" y="21219"/>
                    </a:cubicBezTo>
                    <a:cubicBezTo>
                      <a:pt x="43200" y="33148"/>
                      <a:pt x="33529" y="42819"/>
                      <a:pt x="21600" y="42819"/>
                    </a:cubicBezTo>
                    <a:cubicBezTo>
                      <a:pt x="9670" y="42819"/>
                      <a:pt x="0" y="33148"/>
                      <a:pt x="0" y="21219"/>
                    </a:cubicBezTo>
                    <a:cubicBezTo>
                      <a:pt x="-1" y="10846"/>
                      <a:pt x="7373" y="1938"/>
                      <a:pt x="17562" y="-1"/>
                    </a:cubicBezTo>
                  </a:path>
                  <a:path w="43200" h="42819" stroke="0" extrusionOk="0">
                    <a:moveTo>
                      <a:pt x="37204" y="6284"/>
                    </a:moveTo>
                    <a:cubicBezTo>
                      <a:pt x="41052" y="10304"/>
                      <a:pt x="43200" y="15654"/>
                      <a:pt x="43200" y="21219"/>
                    </a:cubicBezTo>
                    <a:cubicBezTo>
                      <a:pt x="43200" y="33148"/>
                      <a:pt x="33529" y="42819"/>
                      <a:pt x="21600" y="42819"/>
                    </a:cubicBezTo>
                    <a:cubicBezTo>
                      <a:pt x="9670" y="42819"/>
                      <a:pt x="0" y="33148"/>
                      <a:pt x="0" y="21219"/>
                    </a:cubicBezTo>
                    <a:cubicBezTo>
                      <a:pt x="-1" y="10846"/>
                      <a:pt x="7373" y="1938"/>
                      <a:pt x="17562" y="-1"/>
                    </a:cubicBezTo>
                    <a:lnTo>
                      <a:pt x="21600" y="21219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8461" name="Line 23"/>
              <p:cNvSpPr>
                <a:spLocks noChangeShapeType="1"/>
              </p:cNvSpPr>
              <p:nvPr/>
            </p:nvSpPr>
            <p:spPr bwMode="auto">
              <a:xfrm flipH="1" flipV="1">
                <a:off x="4067" y="1032"/>
                <a:ext cx="69" cy="163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18459" name="Text Box 54"/>
            <p:cNvSpPr txBox="1">
              <a:spLocks noChangeArrowheads="1"/>
            </p:cNvSpPr>
            <p:nvPr/>
          </p:nvSpPr>
          <p:spPr bwMode="auto">
            <a:xfrm>
              <a:off x="4876" y="916"/>
              <a:ext cx="22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>
                  <a:solidFill>
                    <a:schemeClr val="accent1"/>
                  </a:solidFill>
                </a:rPr>
                <a:t>C</a:t>
              </a:r>
              <a:r>
                <a:rPr lang="en-US" sz="1000" baseline="-25000">
                  <a:solidFill>
                    <a:schemeClr val="accent1"/>
                  </a:solidFill>
                </a:rPr>
                <a:t>3</a:t>
              </a:r>
            </a:p>
          </p:txBody>
        </p:sp>
      </p:grpSp>
      <p:sp>
        <p:nvSpPr>
          <p:cNvPr id="239673" name="Freeform 57"/>
          <p:cNvSpPr>
            <a:spLocks/>
          </p:cNvSpPr>
          <p:nvPr/>
        </p:nvSpPr>
        <p:spPr bwMode="auto">
          <a:xfrm>
            <a:off x="6097588" y="4448175"/>
            <a:ext cx="490537" cy="403225"/>
          </a:xfrm>
          <a:custGeom>
            <a:avLst/>
            <a:gdLst>
              <a:gd name="T0" fmla="*/ 0 w 224"/>
              <a:gd name="T1" fmla="*/ 4 h 184"/>
              <a:gd name="T2" fmla="*/ 36 w 224"/>
              <a:gd name="T3" fmla="*/ 126 h 184"/>
              <a:gd name="T4" fmla="*/ 162 w 224"/>
              <a:gd name="T5" fmla="*/ 126 h 184"/>
              <a:gd name="T6" fmla="*/ 224 w 224"/>
              <a:gd name="T7" fmla="*/ 184 h 184"/>
              <a:gd name="T8" fmla="*/ 202 w 224"/>
              <a:gd name="T9" fmla="*/ 66 h 184"/>
              <a:gd name="T10" fmla="*/ 72 w 224"/>
              <a:gd name="T11" fmla="*/ 66 h 184"/>
              <a:gd name="T12" fmla="*/ 0 w 224"/>
              <a:gd name="T13" fmla="*/ 0 h 1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4"/>
              <a:gd name="T22" fmla="*/ 0 h 184"/>
              <a:gd name="T23" fmla="*/ 224 w 224"/>
              <a:gd name="T24" fmla="*/ 184 h 1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4" h="184">
                <a:moveTo>
                  <a:pt x="0" y="4"/>
                </a:moveTo>
                <a:lnTo>
                  <a:pt x="36" y="126"/>
                </a:lnTo>
                <a:lnTo>
                  <a:pt x="162" y="126"/>
                </a:lnTo>
                <a:lnTo>
                  <a:pt x="224" y="184"/>
                </a:lnTo>
                <a:lnTo>
                  <a:pt x="202" y="66"/>
                </a:lnTo>
                <a:lnTo>
                  <a:pt x="72" y="66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grpSp>
        <p:nvGrpSpPr>
          <p:cNvPr id="13" name="Group 58"/>
          <p:cNvGrpSpPr>
            <a:grpSpLocks/>
          </p:cNvGrpSpPr>
          <p:nvPr/>
        </p:nvGrpSpPr>
        <p:grpSpPr bwMode="auto">
          <a:xfrm>
            <a:off x="6232525" y="3336925"/>
            <a:ext cx="1682750" cy="473075"/>
            <a:chOff x="3926" y="2102"/>
            <a:chExt cx="1060" cy="298"/>
          </a:xfrm>
        </p:grpSpPr>
        <p:grpSp>
          <p:nvGrpSpPr>
            <p:cNvPr id="18450" name="Group 50"/>
            <p:cNvGrpSpPr>
              <a:grpSpLocks/>
            </p:cNvGrpSpPr>
            <p:nvPr/>
          </p:nvGrpSpPr>
          <p:grpSpPr bwMode="auto">
            <a:xfrm>
              <a:off x="3926" y="2102"/>
              <a:ext cx="1060" cy="298"/>
              <a:chOff x="3926" y="2102"/>
              <a:chExt cx="1060" cy="298"/>
            </a:xfrm>
          </p:grpSpPr>
          <p:grpSp>
            <p:nvGrpSpPr>
              <p:cNvPr id="18452" name="Group 45"/>
              <p:cNvGrpSpPr>
                <a:grpSpLocks/>
              </p:cNvGrpSpPr>
              <p:nvPr/>
            </p:nvGrpSpPr>
            <p:grpSpPr bwMode="auto">
              <a:xfrm>
                <a:off x="4109" y="2102"/>
                <a:ext cx="877" cy="288"/>
                <a:chOff x="4109" y="2102"/>
                <a:chExt cx="877" cy="288"/>
              </a:xfrm>
            </p:grpSpPr>
            <p:sp>
              <p:nvSpPr>
                <p:cNvPr id="18454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4345" y="2102"/>
                  <a:ext cx="641" cy="145"/>
                </a:xfrm>
                <a:prstGeom prst="line">
                  <a:avLst/>
                </a:prstGeom>
                <a:noFill/>
                <a:ln w="19050">
                  <a:solidFill>
                    <a:schemeClr val="folHlink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8455" name="Line 38"/>
                <p:cNvSpPr>
                  <a:spLocks noChangeShapeType="1"/>
                </p:cNvSpPr>
                <p:nvPr/>
              </p:nvSpPr>
              <p:spPr bwMode="auto">
                <a:xfrm rot="13369941" flipV="1">
                  <a:off x="4109" y="2175"/>
                  <a:ext cx="143" cy="215"/>
                </a:xfrm>
                <a:prstGeom prst="line">
                  <a:avLst/>
                </a:prstGeom>
                <a:noFill/>
                <a:ln w="19050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8456" name="Arc 43"/>
                <p:cNvSpPr>
                  <a:spLocks/>
                </p:cNvSpPr>
                <p:nvPr/>
              </p:nvSpPr>
              <p:spPr bwMode="auto">
                <a:xfrm rot="15110977" flipV="1">
                  <a:off x="4141" y="2228"/>
                  <a:ext cx="122" cy="88"/>
                </a:xfrm>
                <a:custGeom>
                  <a:avLst/>
                  <a:gdLst>
                    <a:gd name="T0" fmla="*/ 117 w 43200"/>
                    <a:gd name="T1" fmla="*/ 27 h 43200"/>
                    <a:gd name="T2" fmla="*/ 78 w 43200"/>
                    <a:gd name="T3" fmla="*/ 2 h 43200"/>
                    <a:gd name="T4" fmla="*/ 61 w 43200"/>
                    <a:gd name="T5" fmla="*/ 44 h 43200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3200"/>
                    <a:gd name="T11" fmla="*/ 43200 w 4320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3200" fill="none" extrusionOk="0">
                      <a:moveTo>
                        <a:pt x="41507" y="13217"/>
                      </a:moveTo>
                      <a:cubicBezTo>
                        <a:pt x="42624" y="15871"/>
                        <a:pt x="43200" y="18721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3643" y="-1"/>
                        <a:pt x="25676" y="289"/>
                        <a:pt x="27637" y="861"/>
                      </a:cubicBezTo>
                    </a:path>
                    <a:path w="43200" h="43200" stroke="0" extrusionOk="0">
                      <a:moveTo>
                        <a:pt x="41507" y="13217"/>
                      </a:moveTo>
                      <a:cubicBezTo>
                        <a:pt x="42624" y="15871"/>
                        <a:pt x="43200" y="18721"/>
                        <a:pt x="43200" y="21600"/>
                      </a:cubicBezTo>
                      <a:cubicBezTo>
                        <a:pt x="43200" y="33529"/>
                        <a:pt x="33529" y="43200"/>
                        <a:pt x="21600" y="43200"/>
                      </a:cubicBez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3643" y="-1"/>
                        <a:pt x="25676" y="289"/>
                        <a:pt x="27637" y="861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accent2"/>
                  </a:solidFill>
                  <a:round/>
                  <a:headEnd/>
                  <a:tailEnd type="triangle" w="sm" len="med"/>
                </a:ln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18453" name="Text Box 48"/>
              <p:cNvSpPr txBox="1">
                <a:spLocks noChangeArrowheads="1"/>
              </p:cNvSpPr>
              <p:nvPr/>
            </p:nvSpPr>
            <p:spPr bwMode="auto">
              <a:xfrm>
                <a:off x="3926" y="2246"/>
                <a:ext cx="22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>
                    <a:solidFill>
                      <a:schemeClr val="accent1"/>
                    </a:solidFill>
                  </a:rPr>
                  <a:t>C</a:t>
                </a:r>
                <a:r>
                  <a:rPr lang="en-US" sz="1000" baseline="-25000">
                    <a:solidFill>
                      <a:schemeClr val="accent1"/>
                    </a:solidFill>
                  </a:rPr>
                  <a:t>2</a:t>
                </a:r>
              </a:p>
            </p:txBody>
          </p:sp>
        </p:grpSp>
        <p:sp>
          <p:nvSpPr>
            <p:cNvPr id="18451" name="Line 44"/>
            <p:cNvSpPr>
              <a:spLocks noChangeShapeType="1"/>
            </p:cNvSpPr>
            <p:nvPr/>
          </p:nvSpPr>
          <p:spPr bwMode="auto">
            <a:xfrm flipV="1">
              <a:off x="4136" y="2282"/>
              <a:ext cx="46" cy="12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3" grpId="0" animBg="1"/>
      <p:bldP spid="2396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C83410-1E90-4C79-B85F-46212EE1473C}" type="slidenum">
              <a:rPr lang="en-US"/>
              <a:pPr/>
              <a:t>8</a:t>
            </a:fld>
            <a:endParaRPr lang="en-US"/>
          </a:p>
        </p:txBody>
      </p:sp>
      <p:sp>
        <p:nvSpPr>
          <p:cNvPr id="19459" name="Rectangle 72"/>
          <p:cNvSpPr>
            <a:spLocks noChangeArrowheads="1"/>
          </p:cNvSpPr>
          <p:nvPr/>
        </p:nvSpPr>
        <p:spPr bwMode="auto">
          <a:xfrm>
            <a:off x="2984500" y="3455988"/>
            <a:ext cx="2932113" cy="29321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pic>
        <p:nvPicPr>
          <p:cNvPr id="19460" name="Picture 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750" y="3963988"/>
            <a:ext cx="24384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65"/>
          <p:cNvSpPr>
            <a:spLocks noChangeArrowheads="1"/>
          </p:cNvSpPr>
          <p:nvPr/>
        </p:nvSpPr>
        <p:spPr bwMode="auto">
          <a:xfrm>
            <a:off x="6037263" y="698500"/>
            <a:ext cx="2865437" cy="5648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6256338" y="1363663"/>
            <a:ext cx="2284412" cy="2081212"/>
            <a:chOff x="1476" y="1359"/>
            <a:chExt cx="1439" cy="1311"/>
          </a:xfrm>
        </p:grpSpPr>
        <p:sp>
          <p:nvSpPr>
            <p:cNvPr id="19501" name="Freeform 32"/>
            <p:cNvSpPr>
              <a:spLocks/>
            </p:cNvSpPr>
            <p:nvPr/>
          </p:nvSpPr>
          <p:spPr bwMode="auto">
            <a:xfrm>
              <a:off x="1485" y="1359"/>
              <a:ext cx="1428" cy="1308"/>
            </a:xfrm>
            <a:custGeom>
              <a:avLst/>
              <a:gdLst>
                <a:gd name="T0" fmla="*/ 0 w 1428"/>
                <a:gd name="T1" fmla="*/ 0 h 1308"/>
                <a:gd name="T2" fmla="*/ 1428 w 1428"/>
                <a:gd name="T3" fmla="*/ 180 h 1308"/>
                <a:gd name="T4" fmla="*/ 1428 w 1428"/>
                <a:gd name="T5" fmla="*/ 1308 h 1308"/>
                <a:gd name="T6" fmla="*/ 0 60000 65536"/>
                <a:gd name="T7" fmla="*/ 0 60000 65536"/>
                <a:gd name="T8" fmla="*/ 0 60000 65536"/>
                <a:gd name="T9" fmla="*/ 0 w 1428"/>
                <a:gd name="T10" fmla="*/ 0 h 1308"/>
                <a:gd name="T11" fmla="*/ 1428 w 1428"/>
                <a:gd name="T12" fmla="*/ 1308 h 13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28" h="1308">
                  <a:moveTo>
                    <a:pt x="0" y="0"/>
                  </a:moveTo>
                  <a:lnTo>
                    <a:pt x="1428" y="180"/>
                  </a:lnTo>
                  <a:lnTo>
                    <a:pt x="1428" y="1308"/>
                  </a:lnTo>
                </a:path>
              </a:pathLst>
            </a:custGeom>
            <a:noFill/>
            <a:ln w="19050" cmpd="sng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9502" name="Freeform 25"/>
            <p:cNvSpPr>
              <a:spLocks/>
            </p:cNvSpPr>
            <p:nvPr/>
          </p:nvSpPr>
          <p:spPr bwMode="auto">
            <a:xfrm>
              <a:off x="1476" y="1363"/>
              <a:ext cx="1439" cy="1307"/>
            </a:xfrm>
            <a:custGeom>
              <a:avLst/>
              <a:gdLst>
                <a:gd name="T0" fmla="*/ 9 w 1209"/>
                <a:gd name="T1" fmla="*/ 900 h 1098"/>
                <a:gd name="T2" fmla="*/ 1209 w 1209"/>
                <a:gd name="T3" fmla="*/ 1098 h 1098"/>
                <a:gd name="T4" fmla="*/ 1209 w 1209"/>
                <a:gd name="T5" fmla="*/ 150 h 1098"/>
                <a:gd name="T6" fmla="*/ 0 w 1209"/>
                <a:gd name="T7" fmla="*/ 0 h 1098"/>
                <a:gd name="T8" fmla="*/ 9 w 1209"/>
                <a:gd name="T9" fmla="*/ 900 h 10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9"/>
                <a:gd name="T16" fmla="*/ 0 h 1098"/>
                <a:gd name="T17" fmla="*/ 1209 w 1209"/>
                <a:gd name="T18" fmla="*/ 1098 h 10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9" h="1098">
                  <a:moveTo>
                    <a:pt x="9" y="900"/>
                  </a:moveTo>
                  <a:lnTo>
                    <a:pt x="1209" y="1098"/>
                  </a:lnTo>
                  <a:lnTo>
                    <a:pt x="1209" y="150"/>
                  </a:lnTo>
                  <a:lnTo>
                    <a:pt x="0" y="0"/>
                  </a:lnTo>
                  <a:lnTo>
                    <a:pt x="9" y="90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pic>
        <p:nvPicPr>
          <p:cNvPr id="19463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76925" y="1108075"/>
            <a:ext cx="3014663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A Reflection, </a:t>
            </a:r>
            <a:r>
              <a:rPr lang="en-US" sz="4400" smtClean="0">
                <a:sym typeface="Symbol" pitchFamily="18" charset="2"/>
              </a:rPr>
              <a:t></a:t>
            </a:r>
          </a:p>
        </p:txBody>
      </p:sp>
      <p:sp>
        <p:nvSpPr>
          <p:cNvPr id="194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838200"/>
            <a:ext cx="5891213" cy="5810250"/>
          </a:xfrm>
        </p:spPr>
        <p:txBody>
          <a:bodyPr/>
          <a:lstStyle/>
          <a:p>
            <a:pPr eaLnBrk="1" hangingPunct="1"/>
            <a:r>
              <a:rPr lang="en-US" smtClean="0"/>
              <a:t>A reflection is a mirror plane.</a:t>
            </a:r>
          </a:p>
          <a:p>
            <a:pPr lvl="1" eaLnBrk="1" hangingPunct="1"/>
            <a:r>
              <a:rPr lang="en-US" sz="2800" b="1" smtClean="0">
                <a:sym typeface="Symbol" pitchFamily="18" charset="2"/>
              </a:rPr>
              <a:t></a:t>
            </a:r>
            <a:r>
              <a:rPr lang="en-US" sz="2800" b="1" baseline="-25000" smtClean="0">
                <a:sym typeface="Symbol" pitchFamily="18" charset="2"/>
              </a:rPr>
              <a:t>V</a:t>
            </a:r>
            <a:r>
              <a:rPr lang="en-US" b="1" smtClean="0">
                <a:sym typeface="Symbol" pitchFamily="18" charset="2"/>
              </a:rPr>
              <a:t> – </a:t>
            </a:r>
            <a:r>
              <a:rPr lang="en-US" sz="3200" smtClean="0"/>
              <a:t>parallel to the principle axis</a:t>
            </a:r>
          </a:p>
          <a:p>
            <a:pPr lvl="1" eaLnBrk="1" hangingPunct="1"/>
            <a:r>
              <a:rPr lang="en-US" sz="2800" b="1" smtClean="0">
                <a:sym typeface="Symbol" pitchFamily="18" charset="2"/>
              </a:rPr>
              <a:t></a:t>
            </a:r>
            <a:r>
              <a:rPr lang="en-US" sz="2800" b="1" baseline="-25000" smtClean="0">
                <a:sym typeface="Symbol" pitchFamily="18" charset="2"/>
              </a:rPr>
              <a:t>d</a:t>
            </a:r>
            <a:r>
              <a:rPr lang="en-US" b="1" smtClean="0">
                <a:sym typeface="Symbol" pitchFamily="18" charset="2"/>
              </a:rPr>
              <a:t> – </a:t>
            </a:r>
            <a:r>
              <a:rPr lang="en-US" sz="3200" smtClean="0"/>
              <a:t>parallel to the principle axis and bisect the angle between two C</a:t>
            </a:r>
            <a:r>
              <a:rPr lang="en-US" sz="3200" baseline="-25000" smtClean="0"/>
              <a:t>2</a:t>
            </a:r>
            <a:r>
              <a:rPr lang="en-US" sz="3200" smtClean="0"/>
              <a:t> axes</a:t>
            </a:r>
          </a:p>
          <a:p>
            <a:pPr lvl="1" eaLnBrk="1" hangingPunct="1"/>
            <a:r>
              <a:rPr lang="en-US" sz="2800" b="1" smtClean="0">
                <a:sym typeface="Symbol" pitchFamily="18" charset="2"/>
              </a:rPr>
              <a:t></a:t>
            </a:r>
            <a:r>
              <a:rPr lang="en-US" sz="2800" b="1" baseline="-25000" smtClean="0">
                <a:sym typeface="Symbol" pitchFamily="18" charset="2"/>
              </a:rPr>
              <a:t>h</a:t>
            </a:r>
            <a:r>
              <a:rPr lang="en-US" b="1" smtClean="0">
                <a:sym typeface="Symbol" pitchFamily="18" charset="2"/>
              </a:rPr>
              <a:t> – </a:t>
            </a:r>
            <a:r>
              <a:rPr lang="en-US" sz="3200" smtClean="0"/>
              <a:t>perpendicular to the principle axis</a:t>
            </a:r>
          </a:p>
          <a:p>
            <a:pPr lvl="1" eaLnBrk="1" hangingPunct="1"/>
            <a:endParaRPr lang="en-US" sz="3200" smtClean="0"/>
          </a:p>
          <a:p>
            <a:pPr lvl="1" eaLnBrk="1" hangingPunct="1"/>
            <a:endParaRPr lang="en-US" smtClean="0"/>
          </a:p>
        </p:txBody>
      </p:sp>
      <p:sp>
        <p:nvSpPr>
          <p:cNvPr id="240671" name="Line 31"/>
          <p:cNvSpPr>
            <a:spLocks noChangeShapeType="1"/>
          </p:cNvSpPr>
          <p:nvPr/>
        </p:nvSpPr>
        <p:spPr bwMode="auto">
          <a:xfrm flipH="1">
            <a:off x="7361238" y="1506538"/>
            <a:ext cx="4762" cy="1743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6499225" y="1406525"/>
            <a:ext cx="1685925" cy="2052638"/>
            <a:chOff x="1629" y="1386"/>
            <a:chExt cx="1062" cy="1293"/>
          </a:xfrm>
        </p:grpSpPr>
        <p:sp>
          <p:nvSpPr>
            <p:cNvPr id="19499" name="Freeform 29"/>
            <p:cNvSpPr>
              <a:spLocks/>
            </p:cNvSpPr>
            <p:nvPr/>
          </p:nvSpPr>
          <p:spPr bwMode="auto">
            <a:xfrm>
              <a:off x="1632" y="1386"/>
              <a:ext cx="1059" cy="1293"/>
            </a:xfrm>
            <a:custGeom>
              <a:avLst/>
              <a:gdLst>
                <a:gd name="T0" fmla="*/ 3 w 1059"/>
                <a:gd name="T1" fmla="*/ 1293 h 1293"/>
                <a:gd name="T2" fmla="*/ 1056 w 1059"/>
                <a:gd name="T3" fmla="*/ 1029 h 1293"/>
                <a:gd name="T4" fmla="*/ 1059 w 1059"/>
                <a:gd name="T5" fmla="*/ 0 h 1293"/>
                <a:gd name="T6" fmla="*/ 0 w 1059"/>
                <a:gd name="T7" fmla="*/ 136 h 1293"/>
                <a:gd name="T8" fmla="*/ 3 w 1059"/>
                <a:gd name="T9" fmla="*/ 1293 h 12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9"/>
                <a:gd name="T16" fmla="*/ 0 h 1293"/>
                <a:gd name="T17" fmla="*/ 1059 w 1059"/>
                <a:gd name="T18" fmla="*/ 1293 h 12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9" h="1293">
                  <a:moveTo>
                    <a:pt x="3" y="1293"/>
                  </a:moveTo>
                  <a:lnTo>
                    <a:pt x="1056" y="1029"/>
                  </a:lnTo>
                  <a:lnTo>
                    <a:pt x="1059" y="0"/>
                  </a:lnTo>
                  <a:lnTo>
                    <a:pt x="0" y="136"/>
                  </a:lnTo>
                  <a:lnTo>
                    <a:pt x="3" y="1293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9500" name="Freeform 33"/>
            <p:cNvSpPr>
              <a:spLocks/>
            </p:cNvSpPr>
            <p:nvPr/>
          </p:nvSpPr>
          <p:spPr bwMode="auto">
            <a:xfrm>
              <a:off x="1629" y="1386"/>
              <a:ext cx="1056" cy="1287"/>
            </a:xfrm>
            <a:custGeom>
              <a:avLst/>
              <a:gdLst>
                <a:gd name="T0" fmla="*/ 1056 w 1056"/>
                <a:gd name="T1" fmla="*/ 0 h 1296"/>
                <a:gd name="T2" fmla="*/ 0 w 1056"/>
                <a:gd name="T3" fmla="*/ 135 h 1296"/>
                <a:gd name="T4" fmla="*/ 3 w 1056"/>
                <a:gd name="T5" fmla="*/ 1296 h 1296"/>
                <a:gd name="T6" fmla="*/ 0 60000 65536"/>
                <a:gd name="T7" fmla="*/ 0 60000 65536"/>
                <a:gd name="T8" fmla="*/ 0 60000 65536"/>
                <a:gd name="T9" fmla="*/ 0 w 1056"/>
                <a:gd name="T10" fmla="*/ 0 h 1296"/>
                <a:gd name="T11" fmla="*/ 1056 w 1056"/>
                <a:gd name="T12" fmla="*/ 1296 h 12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1296">
                  <a:moveTo>
                    <a:pt x="1056" y="0"/>
                  </a:moveTo>
                  <a:lnTo>
                    <a:pt x="0" y="135"/>
                  </a:lnTo>
                  <a:lnTo>
                    <a:pt x="3" y="1296"/>
                  </a:lnTo>
                </a:path>
              </a:pathLst>
            </a:custGeom>
            <a:noFill/>
            <a:ln w="19050" cmpd="sng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882650" y="3565525"/>
            <a:ext cx="1719263" cy="2757488"/>
            <a:chOff x="2766" y="2501"/>
            <a:chExt cx="1083" cy="1737"/>
          </a:xfrm>
        </p:grpSpPr>
        <p:sp>
          <p:nvSpPr>
            <p:cNvPr id="19489" name="AutoShape 56"/>
            <p:cNvSpPr>
              <a:spLocks noChangeArrowheads="1"/>
            </p:cNvSpPr>
            <p:nvPr/>
          </p:nvSpPr>
          <p:spPr bwMode="auto">
            <a:xfrm rot="-5400000" flipH="1" flipV="1">
              <a:off x="2521" y="3075"/>
              <a:ext cx="1386" cy="238"/>
            </a:xfrm>
            <a:prstGeom prst="parallelogram">
              <a:avLst>
                <a:gd name="adj" fmla="val 146936"/>
              </a:avLst>
            </a:prstGeom>
            <a:solidFill>
              <a:srgbClr val="FFFFCC">
                <a:alpha val="4509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9490" name="AutoShape 52"/>
            <p:cNvSpPr>
              <a:spLocks noChangeArrowheads="1"/>
            </p:cNvSpPr>
            <p:nvPr/>
          </p:nvSpPr>
          <p:spPr bwMode="auto">
            <a:xfrm rot="5400000" flipV="1">
              <a:off x="2968" y="3038"/>
              <a:ext cx="1220" cy="489"/>
            </a:xfrm>
            <a:prstGeom prst="parallelogram">
              <a:avLst>
                <a:gd name="adj" fmla="val 36361"/>
              </a:avLst>
            </a:prstGeom>
            <a:solidFill>
              <a:srgbClr val="FFCCFF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9491" name="AutoShape 53"/>
            <p:cNvSpPr>
              <a:spLocks noChangeArrowheads="1"/>
            </p:cNvSpPr>
            <p:nvPr/>
          </p:nvSpPr>
          <p:spPr bwMode="auto">
            <a:xfrm rot="-5400000" flipH="1" flipV="1">
              <a:off x="3020" y="3167"/>
              <a:ext cx="1141" cy="516"/>
            </a:xfrm>
            <a:prstGeom prst="parallelogram">
              <a:avLst>
                <a:gd name="adj" fmla="val 20290"/>
              </a:avLst>
            </a:prstGeom>
            <a:solidFill>
              <a:srgbClr val="99FFCC">
                <a:alpha val="18823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9492" name="Line 60"/>
            <p:cNvSpPr>
              <a:spLocks noChangeShapeType="1"/>
            </p:cNvSpPr>
            <p:nvPr/>
          </p:nvSpPr>
          <p:spPr bwMode="auto">
            <a:xfrm flipH="1" flipV="1">
              <a:off x="3160" y="3276"/>
              <a:ext cx="140" cy="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9493" name="Line 59"/>
            <p:cNvSpPr>
              <a:spLocks noChangeShapeType="1"/>
            </p:cNvSpPr>
            <p:nvPr/>
          </p:nvSpPr>
          <p:spPr bwMode="auto">
            <a:xfrm>
              <a:off x="3372" y="3324"/>
              <a:ext cx="320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9494" name="AutoShape 54"/>
            <p:cNvSpPr>
              <a:spLocks noChangeArrowheads="1"/>
            </p:cNvSpPr>
            <p:nvPr/>
          </p:nvSpPr>
          <p:spPr bwMode="auto">
            <a:xfrm rot="-5400000" flipH="1" flipV="1">
              <a:off x="2481" y="3036"/>
              <a:ext cx="1139" cy="569"/>
            </a:xfrm>
            <a:prstGeom prst="parallelogram">
              <a:avLst>
                <a:gd name="adj" fmla="val 18368"/>
              </a:avLst>
            </a:prstGeom>
            <a:solidFill>
              <a:srgbClr val="99FFCC">
                <a:alpha val="18823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th-TH"/>
            </a:p>
          </p:txBody>
        </p:sp>
        <p:sp>
          <p:nvSpPr>
            <p:cNvPr id="19495" name="AutoShape 51"/>
            <p:cNvSpPr>
              <a:spLocks noChangeArrowheads="1"/>
            </p:cNvSpPr>
            <p:nvPr/>
          </p:nvSpPr>
          <p:spPr bwMode="auto">
            <a:xfrm rot="5400000" flipV="1">
              <a:off x="2480" y="3215"/>
              <a:ext cx="1220" cy="489"/>
            </a:xfrm>
            <a:prstGeom prst="parallelogram">
              <a:avLst>
                <a:gd name="adj" fmla="val 36361"/>
              </a:avLst>
            </a:prstGeom>
            <a:solidFill>
              <a:srgbClr val="FFCCFF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th-TH"/>
            </a:p>
          </p:txBody>
        </p:sp>
        <p:sp>
          <p:nvSpPr>
            <p:cNvPr id="19496" name="Line 58"/>
            <p:cNvSpPr>
              <a:spLocks noChangeShapeType="1"/>
            </p:cNvSpPr>
            <p:nvPr/>
          </p:nvSpPr>
          <p:spPr bwMode="auto">
            <a:xfrm flipH="1">
              <a:off x="2972" y="3336"/>
              <a:ext cx="324" cy="2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9497" name="AutoShape 55"/>
            <p:cNvSpPr>
              <a:spLocks noChangeArrowheads="1"/>
            </p:cNvSpPr>
            <p:nvPr/>
          </p:nvSpPr>
          <p:spPr bwMode="auto">
            <a:xfrm rot="-5400000" flipH="1" flipV="1">
              <a:off x="2752" y="3436"/>
              <a:ext cx="1384" cy="219"/>
            </a:xfrm>
            <a:prstGeom prst="parallelogram">
              <a:avLst>
                <a:gd name="adj" fmla="val 159454"/>
              </a:avLst>
            </a:prstGeom>
            <a:solidFill>
              <a:srgbClr val="FFFFCC">
                <a:alpha val="4509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40697" name="Oval 57"/>
            <p:cNvSpPr>
              <a:spLocks noChangeArrowheads="1"/>
            </p:cNvSpPr>
            <p:nvPr/>
          </p:nvSpPr>
          <p:spPr bwMode="auto">
            <a:xfrm>
              <a:off x="3280" y="3256"/>
              <a:ext cx="104" cy="10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</p:grpSp>
      <p:pic>
        <p:nvPicPr>
          <p:cNvPr id="240702" name="Picture 6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9134">
            <a:off x="936625" y="4545013"/>
            <a:ext cx="1927225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707" name="Line 67"/>
          <p:cNvSpPr>
            <a:spLocks noChangeShapeType="1"/>
          </p:cNvSpPr>
          <p:nvPr/>
        </p:nvSpPr>
        <p:spPr bwMode="auto">
          <a:xfrm flipV="1">
            <a:off x="4424363" y="3752850"/>
            <a:ext cx="6350" cy="3238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grpSp>
        <p:nvGrpSpPr>
          <p:cNvPr id="5" name="Group 80"/>
          <p:cNvGrpSpPr>
            <a:grpSpLocks/>
          </p:cNvGrpSpPr>
          <p:nvPr/>
        </p:nvGrpSpPr>
        <p:grpSpPr bwMode="auto">
          <a:xfrm>
            <a:off x="3930650" y="4679950"/>
            <a:ext cx="976313" cy="1090613"/>
            <a:chOff x="2476" y="2948"/>
            <a:chExt cx="615" cy="687"/>
          </a:xfrm>
        </p:grpSpPr>
        <p:sp>
          <p:nvSpPr>
            <p:cNvPr id="19485" name="Line 68"/>
            <p:cNvSpPr>
              <a:spLocks noChangeShapeType="1"/>
            </p:cNvSpPr>
            <p:nvPr/>
          </p:nvSpPr>
          <p:spPr bwMode="auto">
            <a:xfrm>
              <a:off x="2862" y="3414"/>
              <a:ext cx="160" cy="22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9486" name="Line 73"/>
            <p:cNvSpPr>
              <a:spLocks noChangeShapeType="1"/>
            </p:cNvSpPr>
            <p:nvPr/>
          </p:nvSpPr>
          <p:spPr bwMode="auto">
            <a:xfrm flipH="1" flipV="1">
              <a:off x="2498" y="2948"/>
              <a:ext cx="195" cy="26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9487" name="Line 74"/>
            <p:cNvSpPr>
              <a:spLocks noChangeShapeType="1"/>
            </p:cNvSpPr>
            <p:nvPr/>
          </p:nvSpPr>
          <p:spPr bwMode="auto">
            <a:xfrm flipH="1">
              <a:off x="2476" y="3386"/>
              <a:ext cx="211" cy="187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9488" name="Line 75"/>
            <p:cNvSpPr>
              <a:spLocks noChangeShapeType="1"/>
            </p:cNvSpPr>
            <p:nvPr/>
          </p:nvSpPr>
          <p:spPr bwMode="auto">
            <a:xfrm flipV="1">
              <a:off x="2888" y="3023"/>
              <a:ext cx="203" cy="203"/>
            </a:xfrm>
            <a:prstGeom prst="line">
              <a:avLst/>
            </a:prstGeom>
            <a:noFill/>
            <a:ln w="28575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9472" name="Line 76"/>
          <p:cNvSpPr>
            <a:spLocks noChangeShapeType="1"/>
          </p:cNvSpPr>
          <p:nvPr/>
        </p:nvSpPr>
        <p:spPr bwMode="auto">
          <a:xfrm flipV="1">
            <a:off x="7343775" y="982663"/>
            <a:ext cx="12700" cy="65881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240719" name="Freeform 79"/>
          <p:cNvSpPr>
            <a:spLocks/>
          </p:cNvSpPr>
          <p:nvPr/>
        </p:nvSpPr>
        <p:spPr bwMode="auto">
          <a:xfrm>
            <a:off x="6084888" y="4356100"/>
            <a:ext cx="2760662" cy="1304925"/>
          </a:xfrm>
          <a:custGeom>
            <a:avLst/>
            <a:gdLst>
              <a:gd name="T0" fmla="*/ 350 w 1739"/>
              <a:gd name="T1" fmla="*/ 0 h 822"/>
              <a:gd name="T2" fmla="*/ 1332 w 1739"/>
              <a:gd name="T3" fmla="*/ 0 h 822"/>
              <a:gd name="T4" fmla="*/ 1739 w 1739"/>
              <a:gd name="T5" fmla="*/ 822 h 822"/>
              <a:gd name="T6" fmla="*/ 0 w 1739"/>
              <a:gd name="T7" fmla="*/ 814 h 822"/>
              <a:gd name="T8" fmla="*/ 350 w 1739"/>
              <a:gd name="T9" fmla="*/ 0 h 8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39"/>
              <a:gd name="T16" fmla="*/ 0 h 822"/>
              <a:gd name="T17" fmla="*/ 1739 w 1739"/>
              <a:gd name="T18" fmla="*/ 822 h 8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39" h="822">
                <a:moveTo>
                  <a:pt x="350" y="0"/>
                </a:moveTo>
                <a:lnTo>
                  <a:pt x="1332" y="0"/>
                </a:lnTo>
                <a:lnTo>
                  <a:pt x="1739" y="822"/>
                </a:lnTo>
                <a:lnTo>
                  <a:pt x="0" y="814"/>
                </a:lnTo>
                <a:lnTo>
                  <a:pt x="350" y="0"/>
                </a:lnTo>
                <a:close/>
              </a:path>
            </a:pathLst>
          </a:custGeom>
          <a:solidFill>
            <a:srgbClr val="CCFFCC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pic>
        <p:nvPicPr>
          <p:cNvPr id="19474" name="Picture 6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3813" y="4414838"/>
            <a:ext cx="2179637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706" name="Line 66"/>
          <p:cNvSpPr>
            <a:spLocks noChangeShapeType="1"/>
          </p:cNvSpPr>
          <p:nvPr/>
        </p:nvSpPr>
        <p:spPr bwMode="auto">
          <a:xfrm flipV="1">
            <a:off x="7473950" y="4357688"/>
            <a:ext cx="12700" cy="65881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240721" name="AutoShape 81"/>
          <p:cNvSpPr>
            <a:spLocks noChangeArrowheads="1"/>
          </p:cNvSpPr>
          <p:nvPr/>
        </p:nvSpPr>
        <p:spPr bwMode="auto">
          <a:xfrm rot="7741307">
            <a:off x="3496469" y="4561682"/>
            <a:ext cx="1760537" cy="914400"/>
          </a:xfrm>
          <a:prstGeom prst="parallelogram">
            <a:avLst>
              <a:gd name="adj" fmla="val 119158"/>
            </a:avLst>
          </a:prstGeom>
          <a:solidFill>
            <a:srgbClr val="CCFFCC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571500" y="966788"/>
            <a:ext cx="8347075" cy="3513137"/>
            <a:chOff x="360" y="609"/>
            <a:chExt cx="5258" cy="2213"/>
          </a:xfrm>
        </p:grpSpPr>
        <p:sp>
          <p:nvSpPr>
            <p:cNvPr id="19478" name="Text Box 82"/>
            <p:cNvSpPr txBox="1">
              <a:spLocks noChangeArrowheads="1"/>
            </p:cNvSpPr>
            <p:nvPr/>
          </p:nvSpPr>
          <p:spPr bwMode="auto">
            <a:xfrm>
              <a:off x="5244" y="2591"/>
              <a:ext cx="33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accent1"/>
                  </a:solidFill>
                  <a:sym typeface="Symbol" pitchFamily="18" charset="2"/>
                </a:rPr>
                <a:t></a:t>
              </a:r>
              <a:r>
                <a:rPr lang="en-US" baseline="-25000">
                  <a:solidFill>
                    <a:schemeClr val="accent1"/>
                  </a:solidFill>
                  <a:sym typeface="Symbol" pitchFamily="18" charset="2"/>
                </a:rPr>
                <a:t>h</a:t>
              </a:r>
            </a:p>
          </p:txBody>
        </p:sp>
        <p:sp>
          <p:nvSpPr>
            <p:cNvPr id="19479" name="Text Box 83"/>
            <p:cNvSpPr txBox="1">
              <a:spLocks noChangeArrowheads="1"/>
            </p:cNvSpPr>
            <p:nvPr/>
          </p:nvSpPr>
          <p:spPr bwMode="auto">
            <a:xfrm>
              <a:off x="5042" y="609"/>
              <a:ext cx="33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accent1"/>
                  </a:solidFill>
                  <a:sym typeface="Symbol" pitchFamily="18" charset="2"/>
                </a:rPr>
                <a:t></a:t>
              </a:r>
              <a:r>
                <a:rPr lang="en-US" baseline="-25000" smtClean="0">
                  <a:solidFill>
                    <a:schemeClr val="accent1"/>
                  </a:solidFill>
                  <a:sym typeface="Symbol" pitchFamily="18" charset="2"/>
                </a:rPr>
                <a:t>v’</a:t>
              </a:r>
              <a:endParaRPr lang="en-US" baseline="-25000">
                <a:solidFill>
                  <a:schemeClr val="accent1"/>
                </a:solidFill>
                <a:sym typeface="Symbol" pitchFamily="18" charset="2"/>
              </a:endParaRPr>
            </a:p>
          </p:txBody>
        </p:sp>
        <p:sp>
          <p:nvSpPr>
            <p:cNvPr id="19480" name="Text Box 84"/>
            <p:cNvSpPr txBox="1">
              <a:spLocks noChangeArrowheads="1"/>
            </p:cNvSpPr>
            <p:nvPr/>
          </p:nvSpPr>
          <p:spPr bwMode="auto">
            <a:xfrm>
              <a:off x="5288" y="839"/>
              <a:ext cx="33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accent1"/>
                  </a:solidFill>
                  <a:sym typeface="Symbol" pitchFamily="18" charset="2"/>
                </a:rPr>
                <a:t></a:t>
              </a:r>
              <a:r>
                <a:rPr lang="en-US" baseline="-25000" smtClean="0">
                  <a:solidFill>
                    <a:schemeClr val="accent1"/>
                  </a:solidFill>
                  <a:sym typeface="Symbol" pitchFamily="18" charset="2"/>
                </a:rPr>
                <a:t>v</a:t>
              </a:r>
              <a:endParaRPr lang="en-US" baseline="-25000">
                <a:solidFill>
                  <a:schemeClr val="accent1"/>
                </a:solidFill>
                <a:sym typeface="Symbol" pitchFamily="18" charset="2"/>
              </a:endParaRPr>
            </a:p>
          </p:txBody>
        </p:sp>
        <p:sp>
          <p:nvSpPr>
            <p:cNvPr id="19481" name="Text Box 85"/>
            <p:cNvSpPr txBox="1">
              <a:spLocks noChangeArrowheads="1"/>
            </p:cNvSpPr>
            <p:nvPr/>
          </p:nvSpPr>
          <p:spPr bwMode="auto">
            <a:xfrm>
              <a:off x="2874" y="2397"/>
              <a:ext cx="33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accent1"/>
                  </a:solidFill>
                  <a:sym typeface="Symbol" pitchFamily="18" charset="2"/>
                </a:rPr>
                <a:t></a:t>
              </a:r>
              <a:r>
                <a:rPr lang="en-US" baseline="-25000">
                  <a:solidFill>
                    <a:schemeClr val="accent1"/>
                  </a:solidFill>
                  <a:sym typeface="Symbol" pitchFamily="18" charset="2"/>
                </a:rPr>
                <a:t>d</a:t>
              </a:r>
            </a:p>
          </p:txBody>
        </p:sp>
        <p:sp>
          <p:nvSpPr>
            <p:cNvPr id="19482" name="Text Box 86"/>
            <p:cNvSpPr txBox="1">
              <a:spLocks noChangeArrowheads="1"/>
            </p:cNvSpPr>
            <p:nvPr/>
          </p:nvSpPr>
          <p:spPr bwMode="auto">
            <a:xfrm>
              <a:off x="1469" y="2178"/>
              <a:ext cx="33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ym typeface="Symbol" pitchFamily="18" charset="2"/>
                </a:rPr>
                <a:t></a:t>
              </a:r>
              <a:r>
                <a:rPr lang="en-US" baseline="-25000">
                  <a:sym typeface="Symbol" pitchFamily="18" charset="2"/>
                </a:rPr>
                <a:t>v</a:t>
              </a:r>
            </a:p>
          </p:txBody>
        </p:sp>
        <p:sp>
          <p:nvSpPr>
            <p:cNvPr id="19483" name="Text Box 87"/>
            <p:cNvSpPr txBox="1">
              <a:spLocks noChangeArrowheads="1"/>
            </p:cNvSpPr>
            <p:nvPr/>
          </p:nvSpPr>
          <p:spPr bwMode="auto">
            <a:xfrm>
              <a:off x="809" y="2043"/>
              <a:ext cx="33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ym typeface="Symbol" pitchFamily="18" charset="2"/>
                </a:rPr>
                <a:t></a:t>
              </a:r>
              <a:r>
                <a:rPr lang="en-US" baseline="-25000">
                  <a:sym typeface="Symbol" pitchFamily="18" charset="2"/>
                </a:rPr>
                <a:t>v</a:t>
              </a:r>
            </a:p>
          </p:txBody>
        </p:sp>
        <p:sp>
          <p:nvSpPr>
            <p:cNvPr id="19484" name="Text Box 88"/>
            <p:cNvSpPr txBox="1">
              <a:spLocks noChangeArrowheads="1"/>
            </p:cNvSpPr>
            <p:nvPr/>
          </p:nvSpPr>
          <p:spPr bwMode="auto">
            <a:xfrm>
              <a:off x="360" y="2246"/>
              <a:ext cx="33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ym typeface="Symbol" pitchFamily="18" charset="2"/>
                </a:rPr>
                <a:t></a:t>
              </a:r>
              <a:r>
                <a:rPr lang="en-US" baseline="-25000">
                  <a:sym typeface="Symbol" pitchFamily="18" charset="2"/>
                </a:rPr>
                <a:t>v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71" grpId="0" animBg="1"/>
      <p:bldP spid="240707" grpId="0" animBg="1"/>
      <p:bldP spid="240719" grpId="0" animBg="1"/>
      <p:bldP spid="240706" grpId="0" animBg="1"/>
      <p:bldP spid="2407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0AF006-46EB-4E26-8D1A-DB0CAA1F3B99}" type="slidenum">
              <a:rPr lang="en-US"/>
              <a:pPr/>
              <a:t>9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An Inversion, i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inversion through a center of symmetry</a:t>
            </a:r>
          </a:p>
          <a:p>
            <a:pPr lvl="1" eaLnBrk="1" hangingPunct="1"/>
            <a:r>
              <a:rPr lang="en-US" smtClean="0"/>
              <a:t>If the origin point is the center of symmetry</a:t>
            </a:r>
            <a:br>
              <a:rPr lang="en-US" smtClean="0"/>
            </a:br>
            <a:endParaRPr lang="en-US" smtClean="0"/>
          </a:p>
        </p:txBody>
      </p:sp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1437043" y="3230491"/>
            <a:ext cx="968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center</a:t>
            </a:r>
          </a:p>
        </p:txBody>
      </p:sp>
      <p:grpSp>
        <p:nvGrpSpPr>
          <p:cNvPr id="1031" name="Group 21"/>
          <p:cNvGrpSpPr>
            <a:grpSpLocks/>
          </p:cNvGrpSpPr>
          <p:nvPr/>
        </p:nvGrpSpPr>
        <p:grpSpPr bwMode="auto">
          <a:xfrm>
            <a:off x="296863" y="3455988"/>
            <a:ext cx="2420937" cy="1976437"/>
            <a:chOff x="4235" y="890"/>
            <a:chExt cx="1525" cy="1245"/>
          </a:xfrm>
        </p:grpSpPr>
        <p:sp>
          <p:nvSpPr>
            <p:cNvPr id="1038" name="Line 6"/>
            <p:cNvSpPr>
              <a:spLocks noChangeShapeType="1"/>
            </p:cNvSpPr>
            <p:nvPr/>
          </p:nvSpPr>
          <p:spPr bwMode="auto">
            <a:xfrm>
              <a:off x="4971" y="890"/>
              <a:ext cx="0" cy="12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39" name="Rectangle 4"/>
            <p:cNvSpPr>
              <a:spLocks noChangeArrowheads="1"/>
            </p:cNvSpPr>
            <p:nvPr/>
          </p:nvSpPr>
          <p:spPr bwMode="auto">
            <a:xfrm>
              <a:off x="4565" y="1119"/>
              <a:ext cx="805" cy="80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40" name="Line 5"/>
            <p:cNvSpPr>
              <a:spLocks noChangeShapeType="1"/>
            </p:cNvSpPr>
            <p:nvPr/>
          </p:nvSpPr>
          <p:spPr bwMode="auto">
            <a:xfrm>
              <a:off x="4235" y="1526"/>
              <a:ext cx="1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41" name="Line 7"/>
            <p:cNvSpPr>
              <a:spLocks noChangeShapeType="1"/>
            </p:cNvSpPr>
            <p:nvPr/>
          </p:nvSpPr>
          <p:spPr bwMode="auto">
            <a:xfrm>
              <a:off x="4430" y="975"/>
              <a:ext cx="1084" cy="10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42" name="Line 8"/>
            <p:cNvSpPr>
              <a:spLocks noChangeShapeType="1"/>
            </p:cNvSpPr>
            <p:nvPr/>
          </p:nvSpPr>
          <p:spPr bwMode="auto">
            <a:xfrm flipV="1">
              <a:off x="4447" y="992"/>
              <a:ext cx="1050" cy="10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43" name="Line 10"/>
            <p:cNvSpPr>
              <a:spLocks noChangeShapeType="1"/>
            </p:cNvSpPr>
            <p:nvPr/>
          </p:nvSpPr>
          <p:spPr bwMode="auto">
            <a:xfrm flipH="1">
              <a:off x="4981" y="991"/>
              <a:ext cx="179" cy="441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44" name="Freeform 11"/>
            <p:cNvSpPr>
              <a:spLocks/>
            </p:cNvSpPr>
            <p:nvPr/>
          </p:nvSpPr>
          <p:spPr bwMode="auto">
            <a:xfrm>
              <a:off x="4599" y="1196"/>
              <a:ext cx="644" cy="669"/>
            </a:xfrm>
            <a:custGeom>
              <a:avLst/>
              <a:gdLst>
                <a:gd name="T0" fmla="*/ 0 w 644"/>
                <a:gd name="T1" fmla="*/ 0 h 669"/>
                <a:gd name="T2" fmla="*/ 238 w 644"/>
                <a:gd name="T3" fmla="*/ 516 h 669"/>
                <a:gd name="T4" fmla="*/ 644 w 644"/>
                <a:gd name="T5" fmla="*/ 669 h 669"/>
                <a:gd name="T6" fmla="*/ 0 60000 65536"/>
                <a:gd name="T7" fmla="*/ 0 60000 65536"/>
                <a:gd name="T8" fmla="*/ 0 60000 65536"/>
                <a:gd name="T9" fmla="*/ 0 w 644"/>
                <a:gd name="T10" fmla="*/ 0 h 669"/>
                <a:gd name="T11" fmla="*/ 644 w 644"/>
                <a:gd name="T12" fmla="*/ 669 h 6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44" h="669">
                  <a:moveTo>
                    <a:pt x="0" y="0"/>
                  </a:moveTo>
                  <a:cubicBezTo>
                    <a:pt x="65" y="202"/>
                    <a:pt x="131" y="404"/>
                    <a:pt x="238" y="516"/>
                  </a:cubicBezTo>
                  <a:cubicBezTo>
                    <a:pt x="345" y="628"/>
                    <a:pt x="494" y="648"/>
                    <a:pt x="644" y="669"/>
                  </a:cubicBezTo>
                </a:path>
              </a:pathLst>
            </a:custGeom>
            <a:noFill/>
            <a:ln w="9525">
              <a:solidFill>
                <a:srgbClr val="FF66CC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940050" y="3119438"/>
            <a:ext cx="5954713" cy="2981325"/>
            <a:chOff x="1225" y="2185"/>
            <a:chExt cx="3751" cy="1878"/>
          </a:xfrm>
        </p:grpSpPr>
        <p:pic>
          <p:nvPicPr>
            <p:cNvPr id="1033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25" y="2185"/>
              <a:ext cx="1946" cy="1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20" y="2187"/>
              <a:ext cx="1856" cy="1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5" name="Text Box 15"/>
            <p:cNvSpPr txBox="1">
              <a:spLocks noChangeArrowheads="1"/>
            </p:cNvSpPr>
            <p:nvPr/>
          </p:nvSpPr>
          <p:spPr bwMode="auto">
            <a:xfrm>
              <a:off x="2541" y="2193"/>
              <a:ext cx="105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CFFCC"/>
                  </a:solidFill>
                </a:rPr>
                <a:t>center of symmetry</a:t>
              </a:r>
            </a:p>
          </p:txBody>
        </p:sp>
        <p:sp>
          <p:nvSpPr>
            <p:cNvPr id="1036" name="Line 16"/>
            <p:cNvSpPr>
              <a:spLocks noChangeShapeType="1"/>
            </p:cNvSpPr>
            <p:nvPr/>
          </p:nvSpPr>
          <p:spPr bwMode="auto">
            <a:xfrm flipH="1">
              <a:off x="2304" y="2660"/>
              <a:ext cx="271" cy="288"/>
            </a:xfrm>
            <a:prstGeom prst="line">
              <a:avLst/>
            </a:prstGeom>
            <a:noFill/>
            <a:ln w="9525">
              <a:solidFill>
                <a:srgbClr val="FF66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037" name="Line 17"/>
            <p:cNvSpPr>
              <a:spLocks noChangeShapeType="1"/>
            </p:cNvSpPr>
            <p:nvPr/>
          </p:nvSpPr>
          <p:spPr bwMode="auto">
            <a:xfrm>
              <a:off x="3287" y="2465"/>
              <a:ext cx="710" cy="618"/>
            </a:xfrm>
            <a:prstGeom prst="line">
              <a:avLst/>
            </a:prstGeom>
            <a:noFill/>
            <a:ln w="9525">
              <a:solidFill>
                <a:srgbClr val="FF66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</p:grpSp>
      <p:graphicFrame>
        <p:nvGraphicFramePr>
          <p:cNvPr id="1026" name="Object 22"/>
          <p:cNvGraphicFramePr>
            <a:graphicFrameLocks noChangeAspect="1"/>
          </p:cNvGraphicFramePr>
          <p:nvPr/>
        </p:nvGraphicFramePr>
        <p:xfrm>
          <a:off x="2354263" y="2017713"/>
          <a:ext cx="3408362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6" imgW="1397000" imgH="241300" progId="Equation.3">
                  <p:embed/>
                </p:oleObj>
              </mc:Choice>
              <mc:Fallback>
                <p:oleObj name="Equation" r:id="rId6" imgW="1397000" imgH="2413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3" y="2017713"/>
                        <a:ext cx="3408362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stel stormfront design template">
  <a:themeElements>
    <a:clrScheme name="Pastel stormfront design 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Thai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stel stormfront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 stormfront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 stormfront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 stormfront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 stormfront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 stormfront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 stormfront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 stormfront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 stormfront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 stormfront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 stormfront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 stormfront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Pastel stormfront design template</Template>
  <TotalTime>7902</TotalTime>
  <Words>5017</Words>
  <Application>Microsoft Office PowerPoint</Application>
  <PresentationFormat>On-screen Show (4:3)</PresentationFormat>
  <Paragraphs>945</Paragraphs>
  <Slides>43</Slides>
  <Notes>43</Notes>
  <HiddenSlides>8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8" baseType="lpstr">
      <vt:lpstr>Angsana New</vt:lpstr>
      <vt:lpstr>Arial</vt:lpstr>
      <vt:lpstr>Arial Black</vt:lpstr>
      <vt:lpstr>Arial Narrow</vt:lpstr>
      <vt:lpstr>Cordia New</vt:lpstr>
      <vt:lpstr>Courier New</vt:lpstr>
      <vt:lpstr>Symbol</vt:lpstr>
      <vt:lpstr>Tahoma</vt:lpstr>
      <vt:lpstr>TH Baijam</vt:lpstr>
      <vt:lpstr>TH SarabunPSK</vt:lpstr>
      <vt:lpstr>Times New Roman</vt:lpstr>
      <vt:lpstr>Wingdings</vt:lpstr>
      <vt:lpstr>Pastel stormfront design template</vt:lpstr>
      <vt:lpstr>Equation</vt:lpstr>
      <vt:lpstr>Microsoft Equation 3.0</vt:lpstr>
      <vt:lpstr>Physical Chemistry III (728342) Chapter 5: Molecular Symmetry</vt:lpstr>
      <vt:lpstr>Molecular Symmetry</vt:lpstr>
      <vt:lpstr>Group Theory</vt:lpstr>
      <vt:lpstr>Point Group</vt:lpstr>
      <vt:lpstr>Operations and Symmetry Elements</vt:lpstr>
      <vt:lpstr>The Identity, E</vt:lpstr>
      <vt:lpstr>An n-fold Rotation, Cn</vt:lpstr>
      <vt:lpstr>A Reflection, </vt:lpstr>
      <vt:lpstr>An Inversion, i</vt:lpstr>
      <vt:lpstr>More examples about inversion</vt:lpstr>
      <vt:lpstr>An n-fold Improper Rotation, Sn</vt:lpstr>
      <vt:lpstr> Example of Acceptable Operator</vt:lpstr>
      <vt:lpstr> What operator is applied?</vt:lpstr>
      <vt:lpstr>The Symmetry Classification of Molecules</vt:lpstr>
      <vt:lpstr>Example of Character Table</vt:lpstr>
      <vt:lpstr>Determining the Point Group</vt:lpstr>
      <vt:lpstr>LCAO-MO of SO2</vt:lpstr>
      <vt:lpstr>Operation on MO’s of SO2</vt:lpstr>
      <vt:lpstr>C2V on SO2</vt:lpstr>
      <vt:lpstr>Character Table</vt:lpstr>
      <vt:lpstr>Operation &amp; Matrix</vt:lpstr>
      <vt:lpstr>Representations and Characters</vt:lpstr>
      <vt:lpstr>Reduce- and Inreducible Representation</vt:lpstr>
      <vt:lpstr>PowerPoint Presentation</vt:lpstr>
      <vt:lpstr>The Structure of Character Tables</vt:lpstr>
      <vt:lpstr>The Classification of LC of Orbitals</vt:lpstr>
      <vt:lpstr>Orbitals with nonzero overalp</vt:lpstr>
      <vt:lpstr>Vanishing Integrals &amp; Orbital Overlap</vt:lpstr>
      <vt:lpstr>Vanishing Integrals and Selectrion Rules</vt:lpstr>
      <vt:lpstr>PowerPoint Presentation</vt:lpstr>
      <vt:lpstr> SALC of H2O</vt:lpstr>
      <vt:lpstr>AO of H2O</vt:lpstr>
      <vt:lpstr>MO of H2O</vt:lpstr>
      <vt:lpstr>Symmetry-adapted Linear Combinations</vt:lpstr>
      <vt:lpstr>Example of building SALC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PhysChem 728342 Introduction to Quantum Theory</dc:title>
  <dc:creator>Piti Treesukol</dc:creator>
  <cp:lastModifiedBy>PTT</cp:lastModifiedBy>
  <cp:revision>242</cp:revision>
  <cp:lastPrinted>2016-12-19T20:58:27Z</cp:lastPrinted>
  <dcterms:created xsi:type="dcterms:W3CDTF">2006-06-06T13:33:47Z</dcterms:created>
  <dcterms:modified xsi:type="dcterms:W3CDTF">2016-12-19T21:00:44Z</dcterms:modified>
</cp:coreProperties>
</file>