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D51B-FBC6-4A35-8B4F-A5845F88072C}" type="datetimeFigureOut">
              <a:rPr lang="th-TH" smtClean="0"/>
              <a:t>06/02/57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F2C4-D797-4812-9237-7912950AC85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chemeClr val="tx1"/>
          </a:solidFill>
          <a:latin typeface="TH SarabunPSK" pitchFamily="34" charset="-34"/>
          <a:ea typeface="+mj-ea"/>
          <a:cs typeface="TH SarabunPSK" pitchFamily="34" charset="-34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0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36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2800" b="1" kern="1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การประยุกต์ </a:t>
            </a:r>
            <a:r>
              <a:rPr lang="en-US" smtClean="0"/>
              <a:t>Excel </a:t>
            </a:r>
            <a:r>
              <a:rPr lang="th-TH" smtClean="0"/>
              <a:t>ในการทำโครงการและแผนประจำปี</a:t>
            </a:r>
            <a:br>
              <a:rPr lang="th-TH" smtClean="0"/>
            </a:br>
            <a:r>
              <a:rPr lang="th-TH" smtClean="0"/>
              <a:t/>
            </a:r>
            <a:br>
              <a:rPr lang="th-TH" smtClean="0"/>
            </a:br>
            <a:r>
              <a:rPr lang="th-TH" sz="4000" smtClean="0"/>
              <a:t>วันที่ 6 ก.พ. 2557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841648"/>
          </a:xfrm>
        </p:spPr>
        <p:txBody>
          <a:bodyPr/>
          <a:lstStyle/>
          <a:p>
            <a:pPr algn="r"/>
            <a:r>
              <a:rPr lang="th-TH" smtClean="0"/>
              <a:t>ปิติ ตรีสุกล</a:t>
            </a:r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>
                <a:latin typeface="TH SarabunPSK" pitchFamily="34" charset="-34"/>
                <a:cs typeface="TH SarabunPSK" pitchFamily="34" charset="-34"/>
              </a:rPr>
              <a:t>รูปแบบ</a:t>
            </a: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/>
          </a:bodyPr>
          <a:lstStyle/>
          <a:p>
            <a:r>
              <a:rPr lang="th-TH" smtClean="0"/>
              <a:t>รูปแบบ</a:t>
            </a:r>
          </a:p>
          <a:p>
            <a:pPr lvl="1"/>
            <a:r>
              <a:rPr lang="th-TH" smtClean="0"/>
              <a:t>ขนาดตัวหนังสือ</a:t>
            </a:r>
          </a:p>
          <a:p>
            <a:pPr lvl="1"/>
            <a:r>
              <a:rPr lang="th-TH" smtClean="0">
                <a:latin typeface="TH SarabunPSK" pitchFamily="34" charset="-34"/>
                <a:cs typeface="TH SarabunPSK" pitchFamily="34" charset="-34"/>
              </a:rPr>
              <a:t>ตำแหน่งข้อความ</a:t>
            </a:r>
          </a:p>
          <a:p>
            <a:pPr lvl="1"/>
            <a:r>
              <a:rPr lang="th-TH" smtClean="0"/>
              <a:t>การตัดคำ/ย่อ-ขยาย</a:t>
            </a:r>
          </a:p>
          <a:p>
            <a:pPr lvl="1"/>
            <a:r>
              <a:rPr lang="th-TH" smtClean="0"/>
              <a:t>การขึ้นบรรทัดใหม่</a:t>
            </a:r>
          </a:p>
          <a:p>
            <a:pPr lvl="1"/>
            <a:r>
              <a:rPr lang="th-TH" smtClean="0"/>
              <a:t>ทิศทางตัวหนังสือ</a:t>
            </a:r>
          </a:p>
          <a:p>
            <a:pPr lvl="1"/>
            <a:r>
              <a:rPr lang="th-TH" smtClean="0"/>
              <a:t>การกำหนดรูปแบบโดยสูตร (</a:t>
            </a:r>
            <a:r>
              <a:rPr lang="en-US" smtClean="0"/>
              <a:t>text)</a:t>
            </a:r>
            <a:endParaRPr lang="th-TH" smtClean="0"/>
          </a:p>
          <a:p>
            <a:r>
              <a:rPr lang="th-TH" smtClean="0"/>
              <a:t>ชนิดข้อมูล</a:t>
            </a:r>
          </a:p>
          <a:p>
            <a:pPr lvl="1"/>
            <a:r>
              <a:rPr lang="th-TH" smtClean="0"/>
              <a:t>ตัวเลข (ทศนิยม ลูกน้ำ)</a:t>
            </a:r>
          </a:p>
          <a:p>
            <a:pPr lvl="1"/>
            <a:r>
              <a:rPr lang="th-TH" smtClean="0"/>
              <a:t>วันที่ (รูปแบบการแสดง/การกรอก)</a:t>
            </a:r>
          </a:p>
          <a:p>
            <a:pPr lvl="1"/>
            <a:r>
              <a:rPr lang="th-TH" smtClean="0"/>
              <a:t>รูปแบบพิเศษ</a:t>
            </a:r>
          </a:p>
          <a:p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/>
          </a:bodyPr>
          <a:lstStyle/>
          <a:p>
            <a:r>
              <a:rPr lang="th-TH" smtClean="0">
                <a:latin typeface="TH SarabunPSK" pitchFamily="34" charset="-34"/>
                <a:cs typeface="TH SarabunPSK" pitchFamily="34" charset="-34"/>
              </a:rPr>
              <a:t>เซล คอลัมน์</a:t>
            </a:r>
          </a:p>
          <a:p>
            <a:pPr lvl="1"/>
            <a:r>
              <a:rPr lang="th-TH" smtClean="0"/>
              <a:t>การซ่อนเซล</a:t>
            </a:r>
          </a:p>
          <a:p>
            <a:pPr lvl="1"/>
            <a:r>
              <a:rPr lang="th-TH" smtClean="0">
                <a:latin typeface="TH SarabunPSK" pitchFamily="34" charset="-34"/>
                <a:cs typeface="TH SarabunPSK" pitchFamily="34" charset="-34"/>
              </a:rPr>
              <a:t>การขยายความสูง/ความกว้าง</a:t>
            </a:r>
          </a:p>
          <a:p>
            <a:pPr lvl="1"/>
            <a:r>
              <a:rPr lang="th-TH" smtClean="0"/>
              <a:t>กำหนดความสูงอัติโนมัติ</a:t>
            </a:r>
            <a:endParaRPr lang="th-TH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mtClean="0"/>
              <a:t>การรวมเซล</a:t>
            </a:r>
            <a:endParaRPr lang="th-TH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mtClean="0"/>
              <a:t>การพิมพ์</a:t>
            </a:r>
          </a:p>
          <a:p>
            <a:pPr lvl="1"/>
            <a:r>
              <a:rPr lang="th-TH" smtClean="0"/>
              <a:t>กำหนดพื้นที่พิมพ์</a:t>
            </a:r>
          </a:p>
          <a:p>
            <a:pPr lvl="1"/>
            <a:r>
              <a:rPr lang="th-TH" smtClean="0">
                <a:latin typeface="TH SarabunPSK" pitchFamily="34" charset="-34"/>
                <a:cs typeface="TH SarabunPSK" pitchFamily="34" charset="-34"/>
              </a:rPr>
              <a:t>การตัดหน้า</a:t>
            </a:r>
          </a:p>
          <a:p>
            <a:pPr lvl="1"/>
            <a:r>
              <a:rPr lang="th-TH" smtClean="0"/>
              <a:t>การกำหนดหัวตาราง</a:t>
            </a:r>
          </a:p>
          <a:p>
            <a:pPr lvl="1"/>
            <a:r>
              <a:rPr lang="th-TH" smtClean="0"/>
              <a:t>การใส่หัว/ท้ายกระดาษ</a:t>
            </a:r>
          </a:p>
          <a:p>
            <a:pPr lvl="1"/>
            <a:r>
              <a:rPr lang="th-TH" smtClean="0"/>
              <a:t>การกำหนดกั้นหน้า</a:t>
            </a:r>
          </a:p>
          <a:p>
            <a:r>
              <a:rPr lang="th-TH" smtClean="0"/>
              <a:t>การกำหนดรูปแบบอย่างมีเงื่อนไข</a:t>
            </a:r>
          </a:p>
          <a:p>
            <a:pPr lvl="1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การอ้างอิงข้อมูล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smtClean="0"/>
              <a:t>อ้างอิงโดยเซล</a:t>
            </a:r>
          </a:p>
          <a:p>
            <a:r>
              <a:rPr lang="th-TH" smtClean="0"/>
              <a:t>อ้างอิงจากชื่อ (เซล/ตาราง)</a:t>
            </a:r>
          </a:p>
          <a:p>
            <a:r>
              <a:rPr lang="th-TH" smtClean="0"/>
              <a:t>อ้างอิงจากรายการ (</a:t>
            </a:r>
            <a:r>
              <a:rPr lang="en-US" smtClean="0"/>
              <a:t>List)</a:t>
            </a:r>
            <a:endParaRPr lang="th-TH" smtClean="0"/>
          </a:p>
          <a:p>
            <a:r>
              <a:rPr lang="th-TH" smtClean="0"/>
              <a:t>อ้างอิงโดยการคำนวณ</a:t>
            </a:r>
          </a:p>
          <a:p>
            <a:r>
              <a:rPr lang="th-TH" smtClean="0"/>
              <a:t>อ้างอิงจากฐานข้อมูล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smtClean="0"/>
              <a:t>การล๊อกเซลในการอ้างอิง</a:t>
            </a:r>
          </a:p>
          <a:p>
            <a:r>
              <a:rPr lang="th-TH" smtClean="0"/>
              <a:t>ชนิดของการคัดลอกข้อมูล</a:t>
            </a:r>
          </a:p>
          <a:p>
            <a:pPr lvl="1"/>
            <a:r>
              <a:rPr lang="th-TH" smtClean="0"/>
              <a:t>ค่า</a:t>
            </a:r>
          </a:p>
          <a:p>
            <a:pPr lvl="1"/>
            <a:r>
              <a:rPr lang="th-TH" smtClean="0"/>
              <a:t>สูตร</a:t>
            </a:r>
          </a:p>
          <a:p>
            <a:pPr lvl="1"/>
            <a:r>
              <a:rPr lang="th-TH" smtClean="0"/>
              <a:t>รูปแบบ</a:t>
            </a:r>
          </a:p>
          <a:p>
            <a:r>
              <a:rPr lang="th-TH" smtClean="0"/>
              <a:t>การคัดลอกสูตรคำนวณ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mtClean="0"/>
              <a:t>อื่น ๆ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smtClean="0"/>
              <a:t>การก๊อปปี้สูตร ในแถว/คอลัมน์</a:t>
            </a:r>
          </a:p>
          <a:p>
            <a:r>
              <a:rPr lang="th-TH" smtClean="0"/>
              <a:t>การสร้างตาราง</a:t>
            </a:r>
          </a:p>
          <a:p>
            <a:r>
              <a:rPr lang="th-TH" smtClean="0"/>
              <a:t>การเรียงข้อมูล/</a:t>
            </a:r>
            <a:br>
              <a:rPr lang="th-TH" smtClean="0"/>
            </a:br>
            <a:r>
              <a:rPr lang="th-TH" smtClean="0"/>
              <a:t>เลือกแสดงข้อมูลในตาราง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smtClean="0"/>
              <a:t>การล๊อกชีต</a:t>
            </a:r>
          </a:p>
          <a:p>
            <a:r>
              <a:rPr lang="th-TH" smtClean="0"/>
              <a:t>การกำหนดค่าที่อนุญาติให้กรอก</a:t>
            </a:r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การประยุกต์ Excel ในการทำโครงการและแผนประจำปี  วันที่ 6 ก.พ. 2557</vt:lpstr>
      <vt:lpstr>รูปแบบ</vt:lpstr>
      <vt:lpstr>การอ้างอิงข้อมูล</vt:lpstr>
      <vt:lpstr>อื่น ๆ</vt:lpstr>
    </vt:vector>
  </TitlesOfParts>
  <Company>Kasetsart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การประยุกต์ Excel ในการทำโครงการและแผนประจำปี</dc:title>
  <dc:creator>Office Of Computer Services</dc:creator>
  <cp:lastModifiedBy>Office Of Computer Services</cp:lastModifiedBy>
  <cp:revision>4</cp:revision>
  <dcterms:created xsi:type="dcterms:W3CDTF">2014-02-06T05:25:53Z</dcterms:created>
  <dcterms:modified xsi:type="dcterms:W3CDTF">2014-02-06T05:40:36Z</dcterms:modified>
</cp:coreProperties>
</file>