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7"/>
  </p:notesMasterIdLst>
  <p:handoutMasterIdLst>
    <p:handoutMasterId r:id="rId78"/>
  </p:handoutMasterIdLst>
  <p:sldIdLst>
    <p:sldId id="256" r:id="rId2"/>
    <p:sldId id="335" r:id="rId3"/>
    <p:sldId id="322" r:id="rId4"/>
    <p:sldId id="257" r:id="rId5"/>
    <p:sldId id="319" r:id="rId6"/>
    <p:sldId id="259" r:id="rId7"/>
    <p:sldId id="315" r:id="rId8"/>
    <p:sldId id="323" r:id="rId9"/>
    <p:sldId id="321" r:id="rId10"/>
    <p:sldId id="258" r:id="rId11"/>
    <p:sldId id="313" r:id="rId12"/>
    <p:sldId id="316" r:id="rId13"/>
    <p:sldId id="260" r:id="rId14"/>
    <p:sldId id="334" r:id="rId15"/>
    <p:sldId id="318" r:id="rId16"/>
    <p:sldId id="261" r:id="rId17"/>
    <p:sldId id="320" r:id="rId18"/>
    <p:sldId id="262" r:id="rId19"/>
    <p:sldId id="265" r:id="rId20"/>
    <p:sldId id="266" r:id="rId21"/>
    <p:sldId id="336" r:id="rId22"/>
    <p:sldId id="337" r:id="rId23"/>
    <p:sldId id="267" r:id="rId24"/>
    <p:sldId id="283" r:id="rId25"/>
    <p:sldId id="269" r:id="rId26"/>
    <p:sldId id="284" r:id="rId27"/>
    <p:sldId id="286" r:id="rId28"/>
    <p:sldId id="307" r:id="rId29"/>
    <p:sldId id="324" r:id="rId30"/>
    <p:sldId id="325" r:id="rId31"/>
    <p:sldId id="308" r:id="rId32"/>
    <p:sldId id="326" r:id="rId33"/>
    <p:sldId id="338" r:id="rId34"/>
    <p:sldId id="270" r:id="rId35"/>
    <p:sldId id="268" r:id="rId36"/>
    <p:sldId id="309" r:id="rId37"/>
    <p:sldId id="271" r:id="rId38"/>
    <p:sldId id="340" r:id="rId39"/>
    <p:sldId id="275" r:id="rId40"/>
    <p:sldId id="276" r:id="rId41"/>
    <p:sldId id="278" r:id="rId42"/>
    <p:sldId id="311" r:id="rId43"/>
    <p:sldId id="282" r:id="rId44"/>
    <p:sldId id="279" r:id="rId45"/>
    <p:sldId id="297" r:id="rId46"/>
    <p:sldId id="287" r:id="rId47"/>
    <p:sldId id="288" r:id="rId48"/>
    <p:sldId id="289" r:id="rId49"/>
    <p:sldId id="290" r:id="rId50"/>
    <p:sldId id="292" r:id="rId51"/>
    <p:sldId id="294" r:id="rId52"/>
    <p:sldId id="342" r:id="rId53"/>
    <p:sldId id="341" r:id="rId54"/>
    <p:sldId id="295" r:id="rId55"/>
    <p:sldId id="296" r:id="rId56"/>
    <p:sldId id="293" r:id="rId57"/>
    <p:sldId id="298" r:id="rId58"/>
    <p:sldId id="333" r:id="rId59"/>
    <p:sldId id="302" r:id="rId60"/>
    <p:sldId id="301" r:id="rId61"/>
    <p:sldId id="345" r:id="rId62"/>
    <p:sldId id="299" r:id="rId63"/>
    <p:sldId id="343" r:id="rId64"/>
    <p:sldId id="346" r:id="rId65"/>
    <p:sldId id="300" r:id="rId66"/>
    <p:sldId id="303" r:id="rId67"/>
    <p:sldId id="312" r:id="rId68"/>
    <p:sldId id="317" r:id="rId69"/>
    <p:sldId id="310" r:id="rId70"/>
    <p:sldId id="327" r:id="rId71"/>
    <p:sldId id="328" r:id="rId72"/>
    <p:sldId id="329" r:id="rId73"/>
    <p:sldId id="330" r:id="rId74"/>
    <p:sldId id="331" r:id="rId75"/>
    <p:sldId id="332" r:id="rId76"/>
  </p:sldIdLst>
  <p:sldSz cx="9144000" cy="6858000" type="screen4x3"/>
  <p:notesSz cx="7099300" cy="10234613"/>
  <p:defaultTextStyle>
    <a:defPPr>
      <a:defRPr lang="th-TH"/>
    </a:defPPr>
    <a:lvl1pPr algn="l" rtl="0" fontAlgn="base">
      <a:spcBef>
        <a:spcPct val="0"/>
      </a:spcBef>
      <a:spcAft>
        <a:spcPct val="0"/>
      </a:spcAft>
      <a:defRPr sz="2800" kern="1200">
        <a:solidFill>
          <a:schemeClr val="tx1"/>
        </a:solidFill>
        <a:latin typeface="Arial" charset="0"/>
        <a:ea typeface="+mn-ea"/>
        <a:cs typeface="Angsana New" charset="-34"/>
      </a:defRPr>
    </a:lvl1pPr>
    <a:lvl2pPr marL="457200" algn="l" rtl="0" fontAlgn="base">
      <a:spcBef>
        <a:spcPct val="0"/>
      </a:spcBef>
      <a:spcAft>
        <a:spcPct val="0"/>
      </a:spcAft>
      <a:defRPr sz="2800" kern="1200">
        <a:solidFill>
          <a:schemeClr val="tx1"/>
        </a:solidFill>
        <a:latin typeface="Arial" charset="0"/>
        <a:ea typeface="+mn-ea"/>
        <a:cs typeface="Angsana New" charset="-34"/>
      </a:defRPr>
    </a:lvl2pPr>
    <a:lvl3pPr marL="914400" algn="l" rtl="0" fontAlgn="base">
      <a:spcBef>
        <a:spcPct val="0"/>
      </a:spcBef>
      <a:spcAft>
        <a:spcPct val="0"/>
      </a:spcAft>
      <a:defRPr sz="2800" kern="1200">
        <a:solidFill>
          <a:schemeClr val="tx1"/>
        </a:solidFill>
        <a:latin typeface="Arial" charset="0"/>
        <a:ea typeface="+mn-ea"/>
        <a:cs typeface="Angsana New" charset="-34"/>
      </a:defRPr>
    </a:lvl3pPr>
    <a:lvl4pPr marL="1371600" algn="l" rtl="0" fontAlgn="base">
      <a:spcBef>
        <a:spcPct val="0"/>
      </a:spcBef>
      <a:spcAft>
        <a:spcPct val="0"/>
      </a:spcAft>
      <a:defRPr sz="2800" kern="1200">
        <a:solidFill>
          <a:schemeClr val="tx1"/>
        </a:solidFill>
        <a:latin typeface="Arial" charset="0"/>
        <a:ea typeface="+mn-ea"/>
        <a:cs typeface="Angsana New" charset="-34"/>
      </a:defRPr>
    </a:lvl4pPr>
    <a:lvl5pPr marL="1828800" algn="l" rtl="0" fontAlgn="base">
      <a:spcBef>
        <a:spcPct val="0"/>
      </a:spcBef>
      <a:spcAft>
        <a:spcPct val="0"/>
      </a:spcAft>
      <a:defRPr sz="2800" kern="1200">
        <a:solidFill>
          <a:schemeClr val="tx1"/>
        </a:solidFill>
        <a:latin typeface="Arial" charset="0"/>
        <a:ea typeface="+mn-ea"/>
        <a:cs typeface="Angsana New" charset="-34"/>
      </a:defRPr>
    </a:lvl5pPr>
    <a:lvl6pPr marL="2286000" algn="l" defTabSz="914400" rtl="0" eaLnBrk="1" latinLnBrk="0" hangingPunct="1">
      <a:defRPr sz="2800" kern="1200">
        <a:solidFill>
          <a:schemeClr val="tx1"/>
        </a:solidFill>
        <a:latin typeface="Arial" charset="0"/>
        <a:ea typeface="+mn-ea"/>
        <a:cs typeface="Angsana New" charset="-34"/>
      </a:defRPr>
    </a:lvl6pPr>
    <a:lvl7pPr marL="2743200" algn="l" defTabSz="914400" rtl="0" eaLnBrk="1" latinLnBrk="0" hangingPunct="1">
      <a:defRPr sz="2800" kern="1200">
        <a:solidFill>
          <a:schemeClr val="tx1"/>
        </a:solidFill>
        <a:latin typeface="Arial" charset="0"/>
        <a:ea typeface="+mn-ea"/>
        <a:cs typeface="Angsana New" charset="-34"/>
      </a:defRPr>
    </a:lvl7pPr>
    <a:lvl8pPr marL="3200400" algn="l" defTabSz="914400" rtl="0" eaLnBrk="1" latinLnBrk="0" hangingPunct="1">
      <a:defRPr sz="2800" kern="1200">
        <a:solidFill>
          <a:schemeClr val="tx1"/>
        </a:solidFill>
        <a:latin typeface="Arial" charset="0"/>
        <a:ea typeface="+mn-ea"/>
        <a:cs typeface="Angsana New" charset="-34"/>
      </a:defRPr>
    </a:lvl8pPr>
    <a:lvl9pPr marL="3657600" algn="l" defTabSz="914400" rtl="0" eaLnBrk="1" latinLnBrk="0" hangingPunct="1">
      <a:defRPr sz="2800" kern="1200">
        <a:solidFill>
          <a:schemeClr val="tx1"/>
        </a:solidFill>
        <a:latin typeface="Arial" charset="0"/>
        <a:ea typeface="+mn-ea"/>
        <a:cs typeface="Angsana New" charset="-34"/>
      </a:defRPr>
    </a:lvl9pPr>
  </p:defaultTextStyle>
  <p:extLst>
    <p:ext uri="{EFAFB233-063F-42B5-8137-9DF3F51BA10A}">
      <p15:sldGuideLst xmlns=""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FF00"/>
    <a:srgbClr val="FF66FF"/>
    <a:srgbClr val="FF9900"/>
    <a:srgbClr val="000000"/>
    <a:srgbClr val="FF99FF"/>
    <a:srgbClr val="FFFF99"/>
    <a:srgbClr val="33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44" autoAdjust="0"/>
    <p:restoredTop sz="88571" autoAdjust="0"/>
  </p:normalViewPr>
  <p:slideViewPr>
    <p:cSldViewPr snapToGrid="0">
      <p:cViewPr varScale="1">
        <p:scale>
          <a:sx n="61" d="100"/>
          <a:sy n="61" d="100"/>
        </p:scale>
        <p:origin x="-90" y="-444"/>
      </p:cViewPr>
      <p:guideLst>
        <p:guide orient="horz" pos="2159"/>
        <p:guide pos="2880"/>
      </p:guideLst>
    </p:cSldViewPr>
  </p:slid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1.wmf"/><Relationship Id="rId1" Type="http://schemas.openxmlformats.org/officeDocument/2006/relationships/image" Target="../media/image72.wmf"/><Relationship Id="rId4"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4"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emf"/><Relationship Id="rId4" Type="http://schemas.openxmlformats.org/officeDocument/2006/relationships/image" Target="../media/image11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wmf"/><Relationship Id="rId1" Type="http://schemas.openxmlformats.org/officeDocument/2006/relationships/image" Target="../media/image11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e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5" Type="http://schemas.openxmlformats.org/officeDocument/2006/relationships/image" Target="../media/image142.wmf"/><Relationship Id="rId4" Type="http://schemas.openxmlformats.org/officeDocument/2006/relationships/image" Target="../media/image14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emf"/><Relationship Id="rId1" Type="http://schemas.openxmlformats.org/officeDocument/2006/relationships/image" Target="../media/image143.wmf"/><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4" Type="http://schemas.openxmlformats.org/officeDocument/2006/relationships/image" Target="../media/image15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55.emf"/><Relationship Id="rId7" Type="http://schemas.openxmlformats.org/officeDocument/2006/relationships/image" Target="../media/image159.emf"/><Relationship Id="rId2" Type="http://schemas.openxmlformats.org/officeDocument/2006/relationships/image" Target="../media/image154.emf"/><Relationship Id="rId1" Type="http://schemas.openxmlformats.org/officeDocument/2006/relationships/image" Target="../media/image153.emf"/><Relationship Id="rId6" Type="http://schemas.openxmlformats.org/officeDocument/2006/relationships/image" Target="../media/image158.emf"/><Relationship Id="rId5" Type="http://schemas.openxmlformats.org/officeDocument/2006/relationships/image" Target="../media/image157.emf"/><Relationship Id="rId4" Type="http://schemas.openxmlformats.org/officeDocument/2006/relationships/image" Target="../media/image156.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61.wmf"/><Relationship Id="rId1" Type="http://schemas.openxmlformats.org/officeDocument/2006/relationships/image" Target="../media/image1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4.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atin typeface="Arial" pitchFamily="34" charset="0"/>
                <a:cs typeface="Angsana New" pitchFamily="18" charset="-34"/>
              </a:defRPr>
            </a:lvl1pPr>
          </a:lstStyle>
          <a:p>
            <a:pPr>
              <a:defRPr/>
            </a:pPr>
            <a:r>
              <a:rPr lang="en-US"/>
              <a:t>01403343 Chem:KU-KPS</a:t>
            </a:r>
          </a:p>
        </p:txBody>
      </p:sp>
      <p:sp>
        <p:nvSpPr>
          <p:cNvPr id="8909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Angsana New" pitchFamily="18" charset="-34"/>
              </a:defRPr>
            </a:lvl1pPr>
          </a:lstStyle>
          <a:p>
            <a:pPr>
              <a:defRPr/>
            </a:pPr>
            <a:endParaRPr lang="en-US"/>
          </a:p>
        </p:txBody>
      </p:sp>
      <p:sp>
        <p:nvSpPr>
          <p:cNvPr id="89092"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Angsana New" pitchFamily="18" charset="-34"/>
              </a:defRPr>
            </a:lvl1pPr>
          </a:lstStyle>
          <a:p>
            <a:pPr>
              <a:defRPr/>
            </a:pPr>
            <a:endParaRPr lang="en-US"/>
          </a:p>
        </p:txBody>
      </p:sp>
      <p:sp>
        <p:nvSpPr>
          <p:cNvPr id="89093"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Angsana New" pitchFamily="18" charset="-34"/>
              </a:defRPr>
            </a:lvl1pPr>
          </a:lstStyle>
          <a:p>
            <a:pPr>
              <a:defRPr/>
            </a:pPr>
            <a:fld id="{244144AA-D0D8-4FB2-A7F7-7F7DB0F538A1}" type="slidenum">
              <a:rPr lang="en-US"/>
              <a:pPr>
                <a:defRPr/>
              </a:pPr>
              <a:t>‹#›</a:t>
            </a:fld>
            <a:endParaRPr lang="en-US"/>
          </a:p>
        </p:txBody>
      </p:sp>
    </p:spTree>
    <p:extLst>
      <p:ext uri="{BB962C8B-B14F-4D97-AF65-F5344CB8AC3E}">
        <p14:creationId xmlns="" xmlns:p14="http://schemas.microsoft.com/office/powerpoint/2010/main" val="331533425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atin typeface="Arial" pitchFamily="34" charset="0"/>
                <a:cs typeface="Angsana New" pitchFamily="18" charset="-34"/>
              </a:defRPr>
            </a:lvl1pPr>
          </a:lstStyle>
          <a:p>
            <a:pPr>
              <a:defRPr/>
            </a:pPr>
            <a:r>
              <a:rPr lang="en-US"/>
              <a:t>01403343 Chem:KU-KPS</a:t>
            </a:r>
            <a:endParaRPr lang="th-TH"/>
          </a:p>
        </p:txBody>
      </p:sp>
      <p:sp>
        <p:nvSpPr>
          <p:cNvPr id="8499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Angsana New" pitchFamily="18" charset="-34"/>
              </a:defRPr>
            </a:lvl1pPr>
          </a:lstStyle>
          <a:p>
            <a:pPr>
              <a:defRPr/>
            </a:pPr>
            <a:endParaRPr lang="th-TH"/>
          </a:p>
        </p:txBody>
      </p:sp>
      <p:sp>
        <p:nvSpPr>
          <p:cNvPr id="1013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Angsana New" pitchFamily="18" charset="-34"/>
              </a:defRPr>
            </a:lvl1pPr>
          </a:lstStyle>
          <a:p>
            <a:pPr>
              <a:defRPr/>
            </a:pPr>
            <a:endParaRPr lang="th-TH"/>
          </a:p>
        </p:txBody>
      </p:sp>
      <p:sp>
        <p:nvSpPr>
          <p:cNvPr id="8499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Angsana New" pitchFamily="18" charset="-34"/>
              </a:defRPr>
            </a:lvl1pPr>
          </a:lstStyle>
          <a:p>
            <a:pPr>
              <a:defRPr/>
            </a:pPr>
            <a:fld id="{792E09A5-23F2-4DE5-A961-17918816DE1F}" type="slidenum">
              <a:rPr lang="en-US"/>
              <a:pPr>
                <a:defRPr/>
              </a:pPr>
              <a:t>‹#›</a:t>
            </a:fld>
            <a:endParaRPr lang="th-TH"/>
          </a:p>
        </p:txBody>
      </p:sp>
    </p:spTree>
    <p:extLst>
      <p:ext uri="{BB962C8B-B14F-4D97-AF65-F5344CB8AC3E}">
        <p14:creationId xmlns="" xmlns:p14="http://schemas.microsoft.com/office/powerpoint/2010/main" val="78899898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endParaRPr lang="th-TH" smtClean="0">
              <a:latin typeface="Arial" charset="0"/>
            </a:endParaRPr>
          </a:p>
        </p:txBody>
      </p:sp>
      <p:sp>
        <p:nvSpPr>
          <p:cNvPr id="108547" name="Slide Number Placeholder 3"/>
          <p:cNvSpPr>
            <a:spLocks noGrp="1"/>
          </p:cNvSpPr>
          <p:nvPr>
            <p:ph type="sldNum" sz="quarter" idx="5"/>
          </p:nvPr>
        </p:nvSpPr>
        <p:spPr>
          <a:noFill/>
        </p:spPr>
        <p:txBody>
          <a:bodyPr/>
          <a:lstStyle/>
          <a:p>
            <a:fld id="{0011927D-1E84-46CE-9727-65447A37C8A7}" type="slidenum">
              <a:rPr lang="en-US" smtClean="0">
                <a:latin typeface="Arial" charset="0"/>
                <a:cs typeface="Angsana New" charset="-34"/>
              </a:rPr>
              <a:pPr/>
              <a:t>1</a:t>
            </a:fld>
            <a:endParaRPr lang="th-TH" smtClean="0">
              <a:latin typeface="Arial" charset="0"/>
              <a:cs typeface="Angsana New" charset="-34"/>
            </a:endParaRPr>
          </a:p>
        </p:txBody>
      </p:sp>
      <p:sp>
        <p:nvSpPr>
          <p:cNvPr id="108548" name="Header Placeholder 4"/>
          <p:cNvSpPr>
            <a:spLocks noGrp="1"/>
          </p:cNvSpPr>
          <p:nvPr>
            <p:ph type="hdr" sz="quarter"/>
          </p:nvPr>
        </p:nvSpPr>
        <p:spPr>
          <a:noFill/>
        </p:spPr>
        <p:txBody>
          <a:bodyPr/>
          <a:lstStyle/>
          <a:p>
            <a:r>
              <a:rPr lang="en-US">
                <a:latin typeface="Arial" charset="0"/>
                <a:cs typeface="Angsana New" charset="-34"/>
              </a:rPr>
              <a:t>01403343 Chem:KU-KPS</a:t>
            </a:r>
            <a:endParaRPr lang="th-TH">
              <a:latin typeface="Arial" charset="0"/>
              <a:cs typeface="Angsana New" charset="-34"/>
            </a:endParaRPr>
          </a:p>
        </p:txBody>
      </p:sp>
    </p:spTree>
    <p:extLst>
      <p:ext uri="{BB962C8B-B14F-4D97-AF65-F5344CB8AC3E}">
        <p14:creationId xmlns="" xmlns:p14="http://schemas.microsoft.com/office/powerpoint/2010/main" val="364274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p:spPr>
        <p:txBody>
          <a:bodyPr/>
          <a:lstStyle/>
          <a:p>
            <a:pPr marL="0" lvl="1"/>
            <a:r>
              <a:rPr lang="th-TH" sz="2800" b="1" smtClean="0">
                <a:latin typeface="Arial" charset="0"/>
              </a:rPr>
              <a:t>ระบบที่เสถียร องค์ประกอบของมันจำเป็นต้องอยู่ในสภาวะเสถียรทั้งหมดหรือไม่ </a:t>
            </a:r>
            <a:r>
              <a:rPr lang="en-US" sz="2800" b="1" smtClean="0">
                <a:latin typeface="Arial" charset="0"/>
                <a:cs typeface="Cordia New" pitchFamily="34" charset="-34"/>
              </a:rPr>
              <a:t>?</a:t>
            </a:r>
          </a:p>
          <a:p>
            <a:pPr marL="0" lvl="1"/>
            <a:r>
              <a:rPr lang="th-TH" sz="2800" b="1" smtClean="0">
                <a:latin typeface="Arial" charset="0"/>
              </a:rPr>
              <a:t>สถิติใช้เมื่อเราพิจารณาว่าองค์ประกอบย่อย ๆ อาจมีพฤติกรรมแตกต่างกันไปขึ้นกับปัจจัยที่คาดเดาไม่ได้</a:t>
            </a:r>
          </a:p>
          <a:p>
            <a:endParaRPr lang="th-TH" smtClean="0">
              <a:latin typeface="Arial" charset="0"/>
            </a:endParaRPr>
          </a:p>
        </p:txBody>
      </p:sp>
      <p:sp>
        <p:nvSpPr>
          <p:cNvPr id="117763" name="Header Placeholder 3"/>
          <p:cNvSpPr>
            <a:spLocks noGrp="1"/>
          </p:cNvSpPr>
          <p:nvPr>
            <p:ph type="hdr" sz="quarter"/>
          </p:nvPr>
        </p:nvSpPr>
        <p:spPr>
          <a:noFill/>
        </p:spPr>
        <p:txBody>
          <a:bodyPr/>
          <a:lstStyle/>
          <a:p>
            <a:r>
              <a:rPr lang="en-US">
                <a:latin typeface="Arial" charset="0"/>
                <a:cs typeface="Angsana New" charset="-34"/>
              </a:rPr>
              <a:t>01403343 Chem:KU-KPS</a:t>
            </a:r>
            <a:endParaRPr lang="th-TH">
              <a:latin typeface="Arial" charset="0"/>
              <a:cs typeface="Angsana New" charset="-34"/>
            </a:endParaRPr>
          </a:p>
        </p:txBody>
      </p:sp>
      <p:sp>
        <p:nvSpPr>
          <p:cNvPr id="117764" name="Slide Number Placeholder 4"/>
          <p:cNvSpPr>
            <a:spLocks noGrp="1"/>
          </p:cNvSpPr>
          <p:nvPr>
            <p:ph type="sldNum" sz="quarter" idx="5"/>
          </p:nvPr>
        </p:nvSpPr>
        <p:spPr>
          <a:noFill/>
        </p:spPr>
        <p:txBody>
          <a:bodyPr/>
          <a:lstStyle/>
          <a:p>
            <a:fld id="{1C9A0F7D-FF57-4C78-8CA4-494B48F44214}" type="slidenum">
              <a:rPr lang="en-US" smtClean="0">
                <a:latin typeface="Arial" charset="0"/>
                <a:cs typeface="Angsana New" charset="-34"/>
              </a:rPr>
              <a:pPr/>
              <a:t>5</a:t>
            </a:fld>
            <a:endParaRPr lang="th-TH" smtClean="0">
              <a:latin typeface="Arial" charset="0"/>
              <a:cs typeface="Angsana New" charset="-34"/>
            </a:endParaRPr>
          </a:p>
        </p:txBody>
      </p:sp>
    </p:spTree>
    <p:extLst>
      <p:ext uri="{BB962C8B-B14F-4D97-AF65-F5344CB8AC3E}">
        <p14:creationId xmlns="" xmlns:p14="http://schemas.microsoft.com/office/powerpoint/2010/main" val="19186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DCF14302-A758-47BE-843B-312F3DEE708D}" type="slidenum">
              <a:rPr lang="en-US" smtClean="0">
                <a:latin typeface="Arial" charset="0"/>
                <a:cs typeface="Angsana New" charset="-34"/>
              </a:rPr>
              <a:pPr/>
              <a:t>6</a:t>
            </a:fld>
            <a:endParaRPr lang="th-TH" smtClean="0">
              <a:latin typeface="Arial" charset="0"/>
              <a:cs typeface="Angsana New" charset="-34"/>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endParaRPr lang="th-TH" smtClean="0">
              <a:latin typeface="Arial" charset="0"/>
            </a:endParaRPr>
          </a:p>
        </p:txBody>
      </p:sp>
      <p:sp>
        <p:nvSpPr>
          <p:cNvPr id="123908" name="Header Placeholder 4"/>
          <p:cNvSpPr>
            <a:spLocks noGrp="1"/>
          </p:cNvSpPr>
          <p:nvPr>
            <p:ph type="hdr" sz="quarter"/>
          </p:nvPr>
        </p:nvSpPr>
        <p:spPr>
          <a:noFill/>
        </p:spPr>
        <p:txBody>
          <a:bodyPr/>
          <a:lstStyle/>
          <a:p>
            <a:r>
              <a:rPr lang="en-US">
                <a:latin typeface="Arial" charset="0"/>
                <a:cs typeface="Angsana New" charset="-34"/>
              </a:rPr>
              <a:t>01403343 Chem:KU-KPS</a:t>
            </a:r>
            <a:endParaRPr lang="th-TH">
              <a:latin typeface="Arial" charset="0"/>
              <a:cs typeface="Angsana New" charset="-34"/>
            </a:endParaRPr>
          </a:p>
        </p:txBody>
      </p:sp>
    </p:spTree>
    <p:extLst>
      <p:ext uri="{BB962C8B-B14F-4D97-AF65-F5344CB8AC3E}">
        <p14:creationId xmlns="" xmlns:p14="http://schemas.microsoft.com/office/powerpoint/2010/main" val="395507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7E3A9AF1-D58F-4B92-830B-B97F677B4826}" type="slidenum">
              <a:rPr lang="en-US" smtClean="0">
                <a:latin typeface="Arial" charset="0"/>
                <a:cs typeface="Angsana New" charset="-34"/>
              </a:rPr>
              <a:pPr/>
              <a:t>10</a:t>
            </a:fld>
            <a:endParaRPr lang="th-TH" smtClean="0">
              <a:latin typeface="Arial" charset="0"/>
              <a:cs typeface="Angsana New" charset="-34"/>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lnSpc>
                <a:spcPct val="80000"/>
              </a:lnSpc>
            </a:pPr>
            <a:r>
              <a:rPr lang="en-US" sz="1700" smtClean="0">
                <a:latin typeface="Arial" charset="0"/>
                <a:cs typeface="Cordia New" pitchFamily="34" charset="-34"/>
              </a:rPr>
              <a:t>Energy of macroscopic system depends mainly on temperature</a:t>
            </a:r>
            <a:r>
              <a:rPr lang="th-TH" sz="1700" smtClean="0">
                <a:latin typeface="Arial" charset="0"/>
                <a:cs typeface="Angsana New" charset="-34"/>
              </a:rPr>
              <a:t> </a:t>
            </a:r>
            <a:r>
              <a:rPr lang="en-US" sz="1700" smtClean="0">
                <a:latin typeface="Arial" charset="0"/>
                <a:cs typeface="Angsana New" charset="-34"/>
              </a:rPr>
              <a:t>as shown in gas phase or non-interacting particle systems (the kinetic energy part). Other factors are various forms of inter-particle interactions (the potential energy part). </a:t>
            </a:r>
          </a:p>
          <a:p>
            <a:pPr eaLnBrk="1" hangingPunct="1">
              <a:lnSpc>
                <a:spcPct val="80000"/>
              </a:lnSpc>
            </a:pPr>
            <a:r>
              <a:rPr lang="en-US" sz="1700" smtClean="0">
                <a:latin typeface="Arial" charset="0"/>
                <a:cs typeface="Angsana New" charset="-34"/>
              </a:rPr>
              <a:t>Energy of microscopic system, such as atom or molecule, depends on the kinetic and potential energy of particles. The kinetic part can be classified into translation, rotational and vibrational parts as shown in quantum chemistry. The potential energy part is represented by the coulombic and exchange integrals. The energy of the system could be simply expressed as a function of particle’s wavefunction.</a:t>
            </a:r>
          </a:p>
          <a:p>
            <a:pPr eaLnBrk="1" hangingPunct="1">
              <a:lnSpc>
                <a:spcPct val="80000"/>
              </a:lnSpc>
            </a:pPr>
            <a:r>
              <a:rPr lang="en-US" sz="1700" smtClean="0">
                <a:latin typeface="Arial" charset="0"/>
                <a:cs typeface="Angsana New" charset="-34"/>
              </a:rPr>
              <a:t>Once the energy of each microscopic particle can be determined, the energy of the macroscopic system is simply the summation of the energy of each small pieces. However, the energy can be expressed as a function of small number of parameters or a function of macroscopic properties.</a:t>
            </a:r>
            <a:endParaRPr lang="th-TH" sz="1700" smtClean="0">
              <a:latin typeface="Arial" charset="0"/>
              <a:cs typeface="Angsana New" charset="-34"/>
            </a:endParaRPr>
          </a:p>
        </p:txBody>
      </p:sp>
      <p:sp>
        <p:nvSpPr>
          <p:cNvPr id="140292" name="Header Placeholder 4"/>
          <p:cNvSpPr>
            <a:spLocks noGrp="1"/>
          </p:cNvSpPr>
          <p:nvPr>
            <p:ph type="hdr" sz="quarter"/>
          </p:nvPr>
        </p:nvSpPr>
        <p:spPr>
          <a:noFill/>
        </p:spPr>
        <p:txBody>
          <a:bodyPr/>
          <a:lstStyle/>
          <a:p>
            <a:r>
              <a:rPr lang="en-US">
                <a:latin typeface="Arial" charset="0"/>
                <a:cs typeface="Angsana New" charset="-34"/>
              </a:rPr>
              <a:t>01403343 Chem:KU-KPS</a:t>
            </a:r>
            <a:endParaRPr lang="th-TH">
              <a:latin typeface="Arial" charset="0"/>
              <a:cs typeface="Angsana New" charset="-34"/>
            </a:endParaRPr>
          </a:p>
        </p:txBody>
      </p:sp>
    </p:spTree>
    <p:extLst>
      <p:ext uri="{BB962C8B-B14F-4D97-AF65-F5344CB8AC3E}">
        <p14:creationId xmlns="" xmlns:p14="http://schemas.microsoft.com/office/powerpoint/2010/main" val="260794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526540C-5975-4401-AB57-719381878892}" type="slidenum">
              <a:rPr lang="en-US" smtClean="0">
                <a:latin typeface="Arial" charset="0"/>
                <a:cs typeface="Angsana New" charset="-34"/>
              </a:rPr>
              <a:pPr/>
              <a:t>11</a:t>
            </a:fld>
            <a:endParaRPr lang="th-TH" smtClean="0">
              <a:latin typeface="Arial" charset="0"/>
              <a:cs typeface="Angsana New" charset="-34"/>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latin typeface="Arial" charset="0"/>
                <a:cs typeface="Angsana New" charset="-34"/>
              </a:rPr>
              <a:t>The extensive property of a macroscopic system is a summation of each element.</a:t>
            </a:r>
          </a:p>
          <a:p>
            <a:pPr eaLnBrk="1" hangingPunct="1"/>
            <a:r>
              <a:rPr lang="en-US" smtClean="0">
                <a:latin typeface="Arial" charset="0"/>
                <a:cs typeface="Angsana New" charset="-34"/>
              </a:rPr>
              <a:t>The intesive property of a macroscopic system is an average of each element.</a:t>
            </a:r>
            <a:endParaRPr lang="th-TH" smtClean="0">
              <a:latin typeface="Arial" charset="0"/>
              <a:cs typeface="Angsana New" charset="-34"/>
            </a:endParaRPr>
          </a:p>
        </p:txBody>
      </p:sp>
      <p:sp>
        <p:nvSpPr>
          <p:cNvPr id="34820" name="Header Placeholder 4"/>
          <p:cNvSpPr>
            <a:spLocks noGrp="1"/>
          </p:cNvSpPr>
          <p:nvPr>
            <p:ph type="hdr" sz="quarter"/>
          </p:nvPr>
        </p:nvSpPr>
        <p:spPr>
          <a:noFill/>
        </p:spPr>
        <p:txBody>
          <a:bodyPr/>
          <a:lstStyle/>
          <a:p>
            <a:r>
              <a:rPr lang="en-US">
                <a:latin typeface="Arial" charset="0"/>
                <a:cs typeface="Angsana New" charset="-34"/>
              </a:rPr>
              <a:t>01403343 Chem:KU-KPS</a:t>
            </a:r>
            <a:endParaRPr lang="th-TH">
              <a:latin typeface="Arial" charset="0"/>
              <a:cs typeface="Angsana New" charset="-34"/>
            </a:endParaRPr>
          </a:p>
        </p:txBody>
      </p:sp>
    </p:spTree>
    <p:extLst>
      <p:ext uri="{BB962C8B-B14F-4D97-AF65-F5344CB8AC3E}">
        <p14:creationId xmlns="" xmlns:p14="http://schemas.microsoft.com/office/powerpoint/2010/main" val="213958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6C77E698-3386-4BF6-B5EA-A342D374B79C}" type="slidenum">
              <a:rPr lang="en-US" smtClean="0">
                <a:latin typeface="Arial" charset="0"/>
                <a:cs typeface="Angsana New" charset="-34"/>
              </a:rPr>
              <a:pPr/>
              <a:t>13</a:t>
            </a:fld>
            <a:endParaRPr lang="th-TH" smtClean="0">
              <a:latin typeface="Arial" charset="0"/>
              <a:cs typeface="Angsana New" charset="-34"/>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mtClean="0">
                <a:latin typeface="Arial" charset="0"/>
                <a:cs typeface="Angsana New" charset="-34"/>
              </a:rPr>
              <a:t>Macroscopic property is the overall picture of the system comprising of small elements. The microscopic property of each element could be changed but the averaged properties are the same.</a:t>
            </a:r>
            <a:endParaRPr lang="th-TH" smtClean="0">
              <a:latin typeface="Arial" charset="0"/>
              <a:cs typeface="Angsana New" charset="-34"/>
            </a:endParaRPr>
          </a:p>
        </p:txBody>
      </p:sp>
      <p:sp>
        <p:nvSpPr>
          <p:cNvPr id="37892" name="Header Placeholder 4"/>
          <p:cNvSpPr>
            <a:spLocks noGrp="1"/>
          </p:cNvSpPr>
          <p:nvPr>
            <p:ph type="hdr" sz="quarter"/>
          </p:nvPr>
        </p:nvSpPr>
        <p:spPr>
          <a:noFill/>
        </p:spPr>
        <p:txBody>
          <a:bodyPr/>
          <a:lstStyle/>
          <a:p>
            <a:r>
              <a:rPr lang="en-US">
                <a:latin typeface="Arial" charset="0"/>
                <a:cs typeface="Angsana New" charset="-34"/>
              </a:rPr>
              <a:t>01403343 Chem:KU-KPS</a:t>
            </a:r>
            <a:endParaRPr lang="th-TH">
              <a:latin typeface="Arial" charset="0"/>
              <a:cs typeface="Angsana New" charset="-34"/>
            </a:endParaRPr>
          </a:p>
        </p:txBody>
      </p:sp>
    </p:spTree>
    <p:extLst>
      <p:ext uri="{BB962C8B-B14F-4D97-AF65-F5344CB8AC3E}">
        <p14:creationId xmlns="" xmlns:p14="http://schemas.microsoft.com/office/powerpoint/2010/main" val="249086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th-TH" smtClean="0">
              <a:latin typeface="Arial" charset="0"/>
            </a:endParaRPr>
          </a:p>
        </p:txBody>
      </p:sp>
      <p:sp>
        <p:nvSpPr>
          <p:cNvPr id="40963" name="Header Placeholder 3"/>
          <p:cNvSpPr>
            <a:spLocks noGrp="1"/>
          </p:cNvSpPr>
          <p:nvPr>
            <p:ph type="hdr" sz="quarter"/>
          </p:nvPr>
        </p:nvSpPr>
        <p:spPr>
          <a:noFill/>
        </p:spPr>
        <p:txBody>
          <a:bodyPr/>
          <a:lstStyle/>
          <a:p>
            <a:r>
              <a:rPr lang="en-US">
                <a:latin typeface="Arial" charset="0"/>
                <a:cs typeface="Angsana New" charset="-34"/>
              </a:rPr>
              <a:t>01403343 Chem:KU-KPS</a:t>
            </a:r>
            <a:endParaRPr lang="th-TH">
              <a:latin typeface="Arial" charset="0"/>
              <a:cs typeface="Angsana New" charset="-34"/>
            </a:endParaRPr>
          </a:p>
        </p:txBody>
      </p:sp>
      <p:sp>
        <p:nvSpPr>
          <p:cNvPr id="40964" name="Slide Number Placeholder 4"/>
          <p:cNvSpPr>
            <a:spLocks noGrp="1"/>
          </p:cNvSpPr>
          <p:nvPr>
            <p:ph type="sldNum" sz="quarter" idx="5"/>
          </p:nvPr>
        </p:nvSpPr>
        <p:spPr>
          <a:noFill/>
        </p:spPr>
        <p:txBody>
          <a:bodyPr/>
          <a:lstStyle/>
          <a:p>
            <a:fld id="{F4F380CC-483E-43D8-B608-323394A8424F}" type="slidenum">
              <a:rPr lang="en-US" smtClean="0">
                <a:latin typeface="Arial" charset="0"/>
                <a:cs typeface="Angsana New" charset="-34"/>
              </a:rPr>
              <a:pPr/>
              <a:t>15</a:t>
            </a:fld>
            <a:endParaRPr lang="th-TH" smtClean="0">
              <a:latin typeface="Arial" charset="0"/>
              <a:cs typeface="Angsana New" charset="-34"/>
            </a:endParaRPr>
          </a:p>
        </p:txBody>
      </p:sp>
    </p:spTree>
    <p:extLst>
      <p:ext uri="{BB962C8B-B14F-4D97-AF65-F5344CB8AC3E}">
        <p14:creationId xmlns="" xmlns:p14="http://schemas.microsoft.com/office/powerpoint/2010/main" val="334318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h-TH" sz="1800">
                <a:latin typeface="Arial" pitchFamily="34" charset="0"/>
                <a:cs typeface="Angsana New" pitchFamily="18" charset="-34"/>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h-TH" sz="1800">
                <a:latin typeface="Arial" pitchFamily="34" charset="0"/>
                <a:cs typeface="Angsana New" pitchFamily="18" charset="-34"/>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h-TH" sz="1800">
                <a:latin typeface="Arial" pitchFamily="34" charset="0"/>
                <a:cs typeface="Angsana New" pitchFamily="18" charset="-34"/>
              </a:endParaRPr>
            </a:p>
          </p:txBody>
        </p:sp>
      </p:grpSp>
      <p:sp>
        <p:nvSpPr>
          <p:cNvPr id="18442" name="Rectangle 10"/>
          <p:cNvSpPr>
            <a:spLocks noGrp="1" noChangeArrowheads="1"/>
          </p:cNvSpPr>
          <p:nvPr>
            <p:ph type="ctrTitle" sz="quarter"/>
          </p:nvPr>
        </p:nvSpPr>
        <p:spPr>
          <a:xfrm>
            <a:off x="685800" y="1873250"/>
            <a:ext cx="7772400" cy="1555750"/>
          </a:xfrm>
        </p:spPr>
        <p:txBody>
          <a:bodyPr/>
          <a:lstStyle>
            <a:lvl1pPr>
              <a:defRPr sz="7200"/>
            </a:lvl1pPr>
          </a:lstStyle>
          <a:p>
            <a:r>
              <a:rPr lang="en-US"/>
              <a:t>Click to edit Master title style</a:t>
            </a:r>
          </a:p>
        </p:txBody>
      </p:sp>
      <p:sp>
        <p:nvSpPr>
          <p:cNvPr id="1844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th-TH"/>
          </a:p>
        </p:txBody>
      </p:sp>
      <p:sp>
        <p:nvSpPr>
          <p:cNvPr id="13" name="Rectangle 13"/>
          <p:cNvSpPr>
            <a:spLocks noGrp="1" noChangeArrowheads="1"/>
          </p:cNvSpPr>
          <p:nvPr>
            <p:ph type="ftr" sz="quarter" idx="11"/>
          </p:nvPr>
        </p:nvSpPr>
        <p:spPr/>
        <p:txBody>
          <a:bodyPr/>
          <a:lstStyle>
            <a:lvl1pPr>
              <a:defRPr/>
            </a:lvl1pPr>
          </a:lstStyle>
          <a:p>
            <a:pPr>
              <a:defRPr/>
            </a:pPr>
            <a:endParaRPr lang="th-TH"/>
          </a:p>
        </p:txBody>
      </p:sp>
      <p:sp>
        <p:nvSpPr>
          <p:cNvPr id="14" name="Rectangle 14"/>
          <p:cNvSpPr>
            <a:spLocks noGrp="1" noChangeArrowheads="1"/>
          </p:cNvSpPr>
          <p:nvPr>
            <p:ph type="sldNum" sz="quarter" idx="12"/>
          </p:nvPr>
        </p:nvSpPr>
        <p:spPr>
          <a:xfrm>
            <a:off x="6553200" y="6248400"/>
            <a:ext cx="2133600" cy="457200"/>
          </a:xfrm>
        </p:spPr>
        <p:txBody>
          <a:bodyPr/>
          <a:lstStyle>
            <a:lvl1pPr>
              <a:defRPr b="0" i="0"/>
            </a:lvl1pPr>
          </a:lstStyle>
          <a:p>
            <a:pPr>
              <a:defRPr/>
            </a:pPr>
            <a:fld id="{9CCAFACC-CE03-4A37-8566-0479807084EE}"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12"/>
          <p:cNvSpPr>
            <a:spLocks noGrp="1" noChangeArrowheads="1"/>
          </p:cNvSpPr>
          <p:nvPr>
            <p:ph type="dt" sz="half" idx="10"/>
          </p:nvPr>
        </p:nvSpPr>
        <p:spPr>
          <a:ln/>
        </p:spPr>
        <p:txBody>
          <a:bodyPr/>
          <a:lstStyle>
            <a:lvl1pPr>
              <a:defRPr/>
            </a:lvl1pPr>
          </a:lstStyle>
          <a:p>
            <a:pPr>
              <a:defRPr/>
            </a:pPr>
            <a:endParaRPr lang="th-TH"/>
          </a:p>
        </p:txBody>
      </p:sp>
      <p:sp>
        <p:nvSpPr>
          <p:cNvPr id="5" name="Rectangle 13"/>
          <p:cNvSpPr>
            <a:spLocks noGrp="1" noChangeArrowheads="1"/>
          </p:cNvSpPr>
          <p:nvPr>
            <p:ph type="ftr" sz="quarter" idx="11"/>
          </p:nvPr>
        </p:nvSpPr>
        <p:spPr>
          <a:ln/>
        </p:spPr>
        <p:txBody>
          <a:bodyPr/>
          <a:lstStyle>
            <a:lvl1pPr>
              <a:defRPr/>
            </a:lvl1pPr>
          </a:lstStyle>
          <a:p>
            <a:pPr>
              <a:defRPr/>
            </a:pPr>
            <a:endParaRPr lang="th-TH"/>
          </a:p>
        </p:txBody>
      </p:sp>
      <p:sp>
        <p:nvSpPr>
          <p:cNvPr id="6" name="Rectangle 14"/>
          <p:cNvSpPr>
            <a:spLocks noGrp="1" noChangeArrowheads="1"/>
          </p:cNvSpPr>
          <p:nvPr>
            <p:ph type="sldNum" sz="quarter" idx="12"/>
          </p:nvPr>
        </p:nvSpPr>
        <p:spPr>
          <a:ln/>
        </p:spPr>
        <p:txBody>
          <a:bodyPr/>
          <a:lstStyle>
            <a:lvl1pPr>
              <a:defRPr/>
            </a:lvl1pPr>
          </a:lstStyle>
          <a:p>
            <a:pPr>
              <a:defRPr/>
            </a:pPr>
            <a:fld id="{88C0D280-26B2-4CDD-AF4C-2B311B17CD7A}"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7057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60350"/>
            <a:ext cx="6019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12"/>
          <p:cNvSpPr>
            <a:spLocks noGrp="1" noChangeArrowheads="1"/>
          </p:cNvSpPr>
          <p:nvPr>
            <p:ph type="dt" sz="half" idx="10"/>
          </p:nvPr>
        </p:nvSpPr>
        <p:spPr>
          <a:ln/>
        </p:spPr>
        <p:txBody>
          <a:bodyPr/>
          <a:lstStyle>
            <a:lvl1pPr>
              <a:defRPr/>
            </a:lvl1pPr>
          </a:lstStyle>
          <a:p>
            <a:pPr>
              <a:defRPr/>
            </a:pPr>
            <a:endParaRPr lang="th-TH"/>
          </a:p>
        </p:txBody>
      </p:sp>
      <p:sp>
        <p:nvSpPr>
          <p:cNvPr id="5" name="Rectangle 13"/>
          <p:cNvSpPr>
            <a:spLocks noGrp="1" noChangeArrowheads="1"/>
          </p:cNvSpPr>
          <p:nvPr>
            <p:ph type="ftr" sz="quarter" idx="11"/>
          </p:nvPr>
        </p:nvSpPr>
        <p:spPr>
          <a:ln/>
        </p:spPr>
        <p:txBody>
          <a:bodyPr/>
          <a:lstStyle>
            <a:lvl1pPr>
              <a:defRPr/>
            </a:lvl1pPr>
          </a:lstStyle>
          <a:p>
            <a:pPr>
              <a:defRPr/>
            </a:pPr>
            <a:endParaRPr lang="th-TH"/>
          </a:p>
        </p:txBody>
      </p:sp>
      <p:sp>
        <p:nvSpPr>
          <p:cNvPr id="6" name="Rectangle 14"/>
          <p:cNvSpPr>
            <a:spLocks noGrp="1" noChangeArrowheads="1"/>
          </p:cNvSpPr>
          <p:nvPr>
            <p:ph type="sldNum" sz="quarter" idx="12"/>
          </p:nvPr>
        </p:nvSpPr>
        <p:spPr>
          <a:ln/>
        </p:spPr>
        <p:txBody>
          <a:bodyPr/>
          <a:lstStyle>
            <a:lvl1pPr>
              <a:defRPr/>
            </a:lvl1pPr>
          </a:lstStyle>
          <a:p>
            <a:pPr>
              <a:defRPr/>
            </a:pPr>
            <a:fld id="{5CAFA98F-29E7-4F63-BC28-7D568D51E311}" type="slidenum">
              <a:rPr lang="en-US"/>
              <a:pPr>
                <a:defRPr/>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76263"/>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908050"/>
            <a:ext cx="4038600" cy="522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908050"/>
            <a:ext cx="4038600" cy="522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12"/>
          <p:cNvSpPr>
            <a:spLocks noGrp="1" noChangeArrowheads="1"/>
          </p:cNvSpPr>
          <p:nvPr>
            <p:ph type="dt" sz="half" idx="10"/>
          </p:nvPr>
        </p:nvSpPr>
        <p:spPr>
          <a:ln/>
        </p:spPr>
        <p:txBody>
          <a:bodyPr/>
          <a:lstStyle>
            <a:lvl1pPr>
              <a:defRPr/>
            </a:lvl1pPr>
          </a:lstStyle>
          <a:p>
            <a:pPr>
              <a:defRPr/>
            </a:pPr>
            <a:endParaRPr lang="th-TH"/>
          </a:p>
        </p:txBody>
      </p:sp>
      <p:sp>
        <p:nvSpPr>
          <p:cNvPr id="6" name="Rectangle 13"/>
          <p:cNvSpPr>
            <a:spLocks noGrp="1" noChangeArrowheads="1"/>
          </p:cNvSpPr>
          <p:nvPr>
            <p:ph type="ftr" sz="quarter" idx="11"/>
          </p:nvPr>
        </p:nvSpPr>
        <p:spPr>
          <a:ln/>
        </p:spPr>
        <p:txBody>
          <a:bodyPr/>
          <a:lstStyle>
            <a:lvl1pPr>
              <a:defRPr/>
            </a:lvl1pPr>
          </a:lstStyle>
          <a:p>
            <a:pPr>
              <a:defRPr/>
            </a:pPr>
            <a:endParaRPr lang="th-TH"/>
          </a:p>
        </p:txBody>
      </p:sp>
      <p:sp>
        <p:nvSpPr>
          <p:cNvPr id="7" name="Rectangle 14"/>
          <p:cNvSpPr>
            <a:spLocks noGrp="1" noChangeArrowheads="1"/>
          </p:cNvSpPr>
          <p:nvPr>
            <p:ph type="sldNum" sz="quarter" idx="12"/>
          </p:nvPr>
        </p:nvSpPr>
        <p:spPr>
          <a:ln/>
        </p:spPr>
        <p:txBody>
          <a:bodyPr/>
          <a:lstStyle>
            <a:lvl1pPr>
              <a:defRPr/>
            </a:lvl1pPr>
          </a:lstStyle>
          <a:p>
            <a:pPr>
              <a:defRPr/>
            </a:pPr>
            <a:fld id="{E39936BD-37B5-4EBF-9730-061752171B07}"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sz="6600"/>
            </a:lvl1pPr>
          </a:lstStyle>
          <a:p>
            <a:r>
              <a:rPr lang="en-US" smtClean="0"/>
              <a:t>Click to edit Master title style</a:t>
            </a:r>
            <a:endParaRPr lang="th-TH"/>
          </a:p>
        </p:txBody>
      </p:sp>
      <p:sp>
        <p:nvSpPr>
          <p:cNvPr id="3" name="Content Placeholder 2"/>
          <p:cNvSpPr>
            <a:spLocks noGrp="1"/>
          </p:cNvSpPr>
          <p:nvPr>
            <p:ph idx="1"/>
          </p:nvPr>
        </p:nvSpPr>
        <p:spPr/>
        <p:txBody>
          <a:bodyPr/>
          <a:lstStyle>
            <a:lvl1pPr>
              <a:lnSpc>
                <a:spcPct val="80000"/>
              </a:lnSpc>
              <a:spcBef>
                <a:spcPts val="0"/>
              </a:spcBef>
              <a:defRPr/>
            </a:lvl1pPr>
            <a:lvl2pPr>
              <a:lnSpc>
                <a:spcPct val="80000"/>
              </a:lnSpc>
              <a:spcBef>
                <a:spcPts val="0"/>
              </a:spcBef>
              <a:defRPr/>
            </a:lvl2pPr>
            <a:lvl3pPr>
              <a:lnSpc>
                <a:spcPct val="80000"/>
              </a:lnSpc>
              <a:spcBef>
                <a:spcPts val="0"/>
              </a:spcBef>
              <a:defRPr/>
            </a:lvl3pPr>
            <a:lvl4pPr>
              <a:lnSpc>
                <a:spcPct val="80000"/>
              </a:lnSpc>
              <a:spcBef>
                <a:spcPts val="0"/>
              </a:spcBef>
              <a:defRPr/>
            </a:lvl4pPr>
            <a:lvl5pPr>
              <a:lnSpc>
                <a:spcPct val="80000"/>
              </a:lnSpc>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12"/>
          <p:cNvSpPr>
            <a:spLocks noGrp="1" noChangeArrowheads="1"/>
          </p:cNvSpPr>
          <p:nvPr>
            <p:ph type="dt" sz="half" idx="10"/>
          </p:nvPr>
        </p:nvSpPr>
        <p:spPr>
          <a:ln/>
        </p:spPr>
        <p:txBody>
          <a:bodyPr/>
          <a:lstStyle>
            <a:lvl1pPr>
              <a:defRPr/>
            </a:lvl1pPr>
          </a:lstStyle>
          <a:p>
            <a:pPr>
              <a:defRPr/>
            </a:pPr>
            <a:endParaRPr lang="th-TH"/>
          </a:p>
        </p:txBody>
      </p:sp>
      <p:sp>
        <p:nvSpPr>
          <p:cNvPr id="5" name="Rectangle 13"/>
          <p:cNvSpPr>
            <a:spLocks noGrp="1" noChangeArrowheads="1"/>
          </p:cNvSpPr>
          <p:nvPr>
            <p:ph type="ftr" sz="quarter" idx="11"/>
          </p:nvPr>
        </p:nvSpPr>
        <p:spPr>
          <a:ln/>
        </p:spPr>
        <p:txBody>
          <a:bodyPr/>
          <a:lstStyle>
            <a:lvl1pPr>
              <a:defRPr/>
            </a:lvl1pPr>
          </a:lstStyle>
          <a:p>
            <a:pPr>
              <a:defRPr/>
            </a:pPr>
            <a:endParaRPr lang="th-TH"/>
          </a:p>
        </p:txBody>
      </p:sp>
      <p:sp>
        <p:nvSpPr>
          <p:cNvPr id="6" name="Rectangle 14"/>
          <p:cNvSpPr>
            <a:spLocks noGrp="1" noChangeArrowheads="1"/>
          </p:cNvSpPr>
          <p:nvPr>
            <p:ph type="sldNum" sz="quarter" idx="12"/>
          </p:nvPr>
        </p:nvSpPr>
        <p:spPr>
          <a:ln/>
        </p:spPr>
        <p:txBody>
          <a:bodyPr/>
          <a:lstStyle>
            <a:lvl1pPr>
              <a:defRPr/>
            </a:lvl1pPr>
          </a:lstStyle>
          <a:p>
            <a:pPr>
              <a:defRPr/>
            </a:pPr>
            <a:fld id="{0AC9AE0D-E53B-4F30-A77B-90AC75CF7FCB}"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th-TH"/>
          </a:p>
        </p:txBody>
      </p:sp>
      <p:sp>
        <p:nvSpPr>
          <p:cNvPr id="5" name="Rectangle 13"/>
          <p:cNvSpPr>
            <a:spLocks noGrp="1" noChangeArrowheads="1"/>
          </p:cNvSpPr>
          <p:nvPr>
            <p:ph type="ftr" sz="quarter" idx="11"/>
          </p:nvPr>
        </p:nvSpPr>
        <p:spPr>
          <a:ln/>
        </p:spPr>
        <p:txBody>
          <a:bodyPr/>
          <a:lstStyle>
            <a:lvl1pPr>
              <a:defRPr/>
            </a:lvl1pPr>
          </a:lstStyle>
          <a:p>
            <a:pPr>
              <a:defRPr/>
            </a:pPr>
            <a:endParaRPr lang="th-TH"/>
          </a:p>
        </p:txBody>
      </p:sp>
      <p:sp>
        <p:nvSpPr>
          <p:cNvPr id="6" name="Rectangle 14"/>
          <p:cNvSpPr>
            <a:spLocks noGrp="1" noChangeArrowheads="1"/>
          </p:cNvSpPr>
          <p:nvPr>
            <p:ph type="sldNum" sz="quarter" idx="12"/>
          </p:nvPr>
        </p:nvSpPr>
        <p:spPr>
          <a:ln/>
        </p:spPr>
        <p:txBody>
          <a:bodyPr/>
          <a:lstStyle>
            <a:lvl1pPr>
              <a:defRPr/>
            </a:lvl1pPr>
          </a:lstStyle>
          <a:p>
            <a:pPr>
              <a:defRPr/>
            </a:pPr>
            <a:fld id="{B03528C8-37A6-4D68-8AA7-02A8D6FB378A}"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908050"/>
            <a:ext cx="4038600" cy="522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908050"/>
            <a:ext cx="4038600" cy="522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12"/>
          <p:cNvSpPr>
            <a:spLocks noGrp="1" noChangeArrowheads="1"/>
          </p:cNvSpPr>
          <p:nvPr>
            <p:ph type="dt" sz="half" idx="10"/>
          </p:nvPr>
        </p:nvSpPr>
        <p:spPr>
          <a:ln/>
        </p:spPr>
        <p:txBody>
          <a:bodyPr/>
          <a:lstStyle>
            <a:lvl1pPr>
              <a:defRPr/>
            </a:lvl1pPr>
          </a:lstStyle>
          <a:p>
            <a:pPr>
              <a:defRPr/>
            </a:pPr>
            <a:endParaRPr lang="th-TH"/>
          </a:p>
        </p:txBody>
      </p:sp>
      <p:sp>
        <p:nvSpPr>
          <p:cNvPr id="6" name="Rectangle 13"/>
          <p:cNvSpPr>
            <a:spLocks noGrp="1" noChangeArrowheads="1"/>
          </p:cNvSpPr>
          <p:nvPr>
            <p:ph type="ftr" sz="quarter" idx="11"/>
          </p:nvPr>
        </p:nvSpPr>
        <p:spPr>
          <a:ln/>
        </p:spPr>
        <p:txBody>
          <a:bodyPr/>
          <a:lstStyle>
            <a:lvl1pPr>
              <a:defRPr/>
            </a:lvl1pPr>
          </a:lstStyle>
          <a:p>
            <a:pPr>
              <a:defRPr/>
            </a:pPr>
            <a:endParaRPr lang="th-TH"/>
          </a:p>
        </p:txBody>
      </p:sp>
      <p:sp>
        <p:nvSpPr>
          <p:cNvPr id="7" name="Rectangle 14"/>
          <p:cNvSpPr>
            <a:spLocks noGrp="1" noChangeArrowheads="1"/>
          </p:cNvSpPr>
          <p:nvPr>
            <p:ph type="sldNum" sz="quarter" idx="12"/>
          </p:nvPr>
        </p:nvSpPr>
        <p:spPr>
          <a:ln/>
        </p:spPr>
        <p:txBody>
          <a:bodyPr/>
          <a:lstStyle>
            <a:lvl1pPr>
              <a:defRPr/>
            </a:lvl1pPr>
          </a:lstStyle>
          <a:p>
            <a:pPr>
              <a:defRPr/>
            </a:pPr>
            <a:fld id="{C81DBF4B-2327-4A71-B52D-0CF315356490}"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12"/>
          <p:cNvSpPr>
            <a:spLocks noGrp="1" noChangeArrowheads="1"/>
          </p:cNvSpPr>
          <p:nvPr>
            <p:ph type="dt" sz="half" idx="10"/>
          </p:nvPr>
        </p:nvSpPr>
        <p:spPr>
          <a:ln/>
        </p:spPr>
        <p:txBody>
          <a:bodyPr/>
          <a:lstStyle>
            <a:lvl1pPr>
              <a:defRPr/>
            </a:lvl1pPr>
          </a:lstStyle>
          <a:p>
            <a:pPr>
              <a:defRPr/>
            </a:pPr>
            <a:endParaRPr lang="th-TH"/>
          </a:p>
        </p:txBody>
      </p:sp>
      <p:sp>
        <p:nvSpPr>
          <p:cNvPr id="8" name="Rectangle 13"/>
          <p:cNvSpPr>
            <a:spLocks noGrp="1" noChangeArrowheads="1"/>
          </p:cNvSpPr>
          <p:nvPr>
            <p:ph type="ftr" sz="quarter" idx="11"/>
          </p:nvPr>
        </p:nvSpPr>
        <p:spPr>
          <a:ln/>
        </p:spPr>
        <p:txBody>
          <a:bodyPr/>
          <a:lstStyle>
            <a:lvl1pPr>
              <a:defRPr/>
            </a:lvl1pPr>
          </a:lstStyle>
          <a:p>
            <a:pPr>
              <a:defRPr/>
            </a:pPr>
            <a:endParaRPr lang="th-TH"/>
          </a:p>
        </p:txBody>
      </p:sp>
      <p:sp>
        <p:nvSpPr>
          <p:cNvPr id="9" name="Rectangle 14"/>
          <p:cNvSpPr>
            <a:spLocks noGrp="1" noChangeArrowheads="1"/>
          </p:cNvSpPr>
          <p:nvPr>
            <p:ph type="sldNum" sz="quarter" idx="12"/>
          </p:nvPr>
        </p:nvSpPr>
        <p:spPr>
          <a:ln/>
        </p:spPr>
        <p:txBody>
          <a:bodyPr/>
          <a:lstStyle>
            <a:lvl1pPr>
              <a:defRPr/>
            </a:lvl1pPr>
          </a:lstStyle>
          <a:p>
            <a:pPr>
              <a:defRPr/>
            </a:pPr>
            <a:fld id="{DAE0F05D-7EBE-412F-B18D-BA15FA36C3DE}"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12"/>
          <p:cNvSpPr>
            <a:spLocks noGrp="1" noChangeArrowheads="1"/>
          </p:cNvSpPr>
          <p:nvPr>
            <p:ph type="dt" sz="half" idx="10"/>
          </p:nvPr>
        </p:nvSpPr>
        <p:spPr>
          <a:ln/>
        </p:spPr>
        <p:txBody>
          <a:bodyPr/>
          <a:lstStyle>
            <a:lvl1pPr>
              <a:defRPr/>
            </a:lvl1pPr>
          </a:lstStyle>
          <a:p>
            <a:pPr>
              <a:defRPr/>
            </a:pPr>
            <a:endParaRPr lang="th-TH"/>
          </a:p>
        </p:txBody>
      </p:sp>
      <p:sp>
        <p:nvSpPr>
          <p:cNvPr id="4" name="Rectangle 13"/>
          <p:cNvSpPr>
            <a:spLocks noGrp="1" noChangeArrowheads="1"/>
          </p:cNvSpPr>
          <p:nvPr>
            <p:ph type="ftr" sz="quarter" idx="11"/>
          </p:nvPr>
        </p:nvSpPr>
        <p:spPr>
          <a:ln/>
        </p:spPr>
        <p:txBody>
          <a:bodyPr/>
          <a:lstStyle>
            <a:lvl1pPr>
              <a:defRPr/>
            </a:lvl1pPr>
          </a:lstStyle>
          <a:p>
            <a:pPr>
              <a:defRPr/>
            </a:pPr>
            <a:endParaRPr lang="th-TH"/>
          </a:p>
        </p:txBody>
      </p:sp>
      <p:sp>
        <p:nvSpPr>
          <p:cNvPr id="5" name="Rectangle 14"/>
          <p:cNvSpPr>
            <a:spLocks noGrp="1" noChangeArrowheads="1"/>
          </p:cNvSpPr>
          <p:nvPr>
            <p:ph type="sldNum" sz="quarter" idx="12"/>
          </p:nvPr>
        </p:nvSpPr>
        <p:spPr>
          <a:ln/>
        </p:spPr>
        <p:txBody>
          <a:bodyPr/>
          <a:lstStyle>
            <a:lvl1pPr>
              <a:defRPr/>
            </a:lvl1pPr>
          </a:lstStyle>
          <a:p>
            <a:pPr>
              <a:defRPr/>
            </a:pPr>
            <a:fld id="{DE2A66A6-2806-411F-8592-476410264BEA}"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th-TH"/>
          </a:p>
        </p:txBody>
      </p:sp>
      <p:sp>
        <p:nvSpPr>
          <p:cNvPr id="3" name="Rectangle 13"/>
          <p:cNvSpPr>
            <a:spLocks noGrp="1" noChangeArrowheads="1"/>
          </p:cNvSpPr>
          <p:nvPr>
            <p:ph type="ftr" sz="quarter" idx="11"/>
          </p:nvPr>
        </p:nvSpPr>
        <p:spPr>
          <a:ln/>
        </p:spPr>
        <p:txBody>
          <a:bodyPr/>
          <a:lstStyle>
            <a:lvl1pPr>
              <a:defRPr/>
            </a:lvl1pPr>
          </a:lstStyle>
          <a:p>
            <a:pPr>
              <a:defRPr/>
            </a:pPr>
            <a:endParaRPr lang="th-TH"/>
          </a:p>
        </p:txBody>
      </p:sp>
      <p:sp>
        <p:nvSpPr>
          <p:cNvPr id="4" name="Rectangle 14"/>
          <p:cNvSpPr>
            <a:spLocks noGrp="1" noChangeArrowheads="1"/>
          </p:cNvSpPr>
          <p:nvPr>
            <p:ph type="sldNum" sz="quarter" idx="12"/>
          </p:nvPr>
        </p:nvSpPr>
        <p:spPr>
          <a:ln/>
        </p:spPr>
        <p:txBody>
          <a:bodyPr/>
          <a:lstStyle>
            <a:lvl1pPr>
              <a:defRPr/>
            </a:lvl1pPr>
          </a:lstStyle>
          <a:p>
            <a:pPr>
              <a:defRPr/>
            </a:pPr>
            <a:fld id="{FC749D9C-C42D-44CF-9649-F1C6C7C1CD95}"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th-TH"/>
          </a:p>
        </p:txBody>
      </p:sp>
      <p:sp>
        <p:nvSpPr>
          <p:cNvPr id="6" name="Rectangle 13"/>
          <p:cNvSpPr>
            <a:spLocks noGrp="1" noChangeArrowheads="1"/>
          </p:cNvSpPr>
          <p:nvPr>
            <p:ph type="ftr" sz="quarter" idx="11"/>
          </p:nvPr>
        </p:nvSpPr>
        <p:spPr>
          <a:ln/>
        </p:spPr>
        <p:txBody>
          <a:bodyPr/>
          <a:lstStyle>
            <a:lvl1pPr>
              <a:defRPr/>
            </a:lvl1pPr>
          </a:lstStyle>
          <a:p>
            <a:pPr>
              <a:defRPr/>
            </a:pPr>
            <a:endParaRPr lang="th-TH"/>
          </a:p>
        </p:txBody>
      </p:sp>
      <p:sp>
        <p:nvSpPr>
          <p:cNvPr id="7" name="Rectangle 14"/>
          <p:cNvSpPr>
            <a:spLocks noGrp="1" noChangeArrowheads="1"/>
          </p:cNvSpPr>
          <p:nvPr>
            <p:ph type="sldNum" sz="quarter" idx="12"/>
          </p:nvPr>
        </p:nvSpPr>
        <p:spPr>
          <a:ln/>
        </p:spPr>
        <p:txBody>
          <a:bodyPr/>
          <a:lstStyle>
            <a:lvl1pPr>
              <a:defRPr/>
            </a:lvl1pPr>
          </a:lstStyle>
          <a:p>
            <a:pPr>
              <a:defRPr/>
            </a:pPr>
            <a:fld id="{0CAC8265-60D6-490C-A8CB-17759F60DA2F}"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th-TH"/>
          </a:p>
        </p:txBody>
      </p:sp>
      <p:sp>
        <p:nvSpPr>
          <p:cNvPr id="6" name="Rectangle 13"/>
          <p:cNvSpPr>
            <a:spLocks noGrp="1" noChangeArrowheads="1"/>
          </p:cNvSpPr>
          <p:nvPr>
            <p:ph type="ftr" sz="quarter" idx="11"/>
          </p:nvPr>
        </p:nvSpPr>
        <p:spPr>
          <a:ln/>
        </p:spPr>
        <p:txBody>
          <a:bodyPr/>
          <a:lstStyle>
            <a:lvl1pPr>
              <a:defRPr/>
            </a:lvl1pPr>
          </a:lstStyle>
          <a:p>
            <a:pPr>
              <a:defRPr/>
            </a:pPr>
            <a:endParaRPr lang="th-TH"/>
          </a:p>
        </p:txBody>
      </p:sp>
      <p:sp>
        <p:nvSpPr>
          <p:cNvPr id="7" name="Rectangle 14"/>
          <p:cNvSpPr>
            <a:spLocks noGrp="1" noChangeArrowheads="1"/>
          </p:cNvSpPr>
          <p:nvPr>
            <p:ph type="sldNum" sz="quarter" idx="12"/>
          </p:nvPr>
        </p:nvSpPr>
        <p:spPr>
          <a:ln/>
        </p:spPr>
        <p:txBody>
          <a:bodyPr/>
          <a:lstStyle>
            <a:lvl1pPr>
              <a:defRPr/>
            </a:lvl1pPr>
          </a:lstStyle>
          <a:p>
            <a:pPr>
              <a:defRPr/>
            </a:pPr>
            <a:fld id="{D8A125A1-603E-409C-97B6-508DF62EF1F8}"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userDrawn="1"/>
        </p:nvSpPr>
        <p:spPr>
          <a:xfrm rot="1395891">
            <a:off x="-92075" y="2281238"/>
            <a:ext cx="9291638" cy="1816100"/>
          </a:xfrm>
          <a:prstGeom prst="rect">
            <a:avLst/>
          </a:prstGeom>
          <a:noFill/>
        </p:spPr>
        <p:txBody>
          <a:bodyPr wrap="none">
            <a:spAutoFit/>
          </a:bodyPr>
          <a:lstStyle/>
          <a:p>
            <a:pPr>
              <a:defRPr/>
            </a:pPr>
            <a:r>
              <a:rPr lang="en-US" sz="8800">
                <a:solidFill>
                  <a:srgbClr val="021430"/>
                </a:solidFill>
                <a:latin typeface="Magneto" pitchFamily="82" charset="0"/>
                <a:cs typeface="Angsana New" pitchFamily="18" charset="-34"/>
              </a:rPr>
              <a:t>Chem:KU-KPS</a:t>
            </a:r>
          </a:p>
          <a:p>
            <a:pPr algn="r">
              <a:defRPr/>
            </a:pPr>
            <a:r>
              <a:rPr lang="en-US" sz="2400">
                <a:solidFill>
                  <a:srgbClr val="021430"/>
                </a:solidFill>
                <a:latin typeface="Magneto" pitchFamily="82" charset="0"/>
                <a:cs typeface="Angsana New" pitchFamily="18" charset="-34"/>
              </a:rPr>
              <a:t>Piti Treesukol</a:t>
            </a:r>
            <a:endParaRPr lang="th-TH" sz="700">
              <a:solidFill>
                <a:srgbClr val="021430"/>
              </a:solidFill>
              <a:latin typeface="Magneto" pitchFamily="82" charset="0"/>
              <a:cs typeface="Angsana New" pitchFamily="18" charset="-34"/>
            </a:endParaRPr>
          </a:p>
        </p:txBody>
      </p:sp>
      <p:grpSp>
        <p:nvGrpSpPr>
          <p:cNvPr id="128003" name="Group 2"/>
          <p:cNvGrpSpPr>
            <a:grpSpLocks/>
          </p:cNvGrpSpPr>
          <p:nvPr/>
        </p:nvGrpSpPr>
        <p:grpSpPr bwMode="auto">
          <a:xfrm>
            <a:off x="0" y="3902075"/>
            <a:ext cx="3400425" cy="2949575"/>
            <a:chOff x="0" y="2458"/>
            <a:chExt cx="2142" cy="1858"/>
          </a:xfrm>
        </p:grpSpPr>
        <p:sp>
          <p:nvSpPr>
            <p:cNvPr id="1741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1741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1741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1741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h-TH" sz="1800">
                <a:latin typeface="Arial" pitchFamily="34" charset="0"/>
                <a:cs typeface="Angsana New" pitchFamily="18" charset="-34"/>
              </a:endParaRPr>
            </a:p>
          </p:txBody>
        </p:sp>
        <p:sp>
          <p:nvSpPr>
            <p:cNvPr id="1741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h-TH" sz="1800">
                <a:latin typeface="Arial" pitchFamily="34" charset="0"/>
                <a:cs typeface="Angsana New" pitchFamily="18" charset="-34"/>
              </a:endParaRPr>
            </a:p>
          </p:txBody>
        </p:sp>
        <p:sp>
          <p:nvSpPr>
            <p:cNvPr id="1741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h-TH" sz="1800">
                <a:latin typeface="Arial" pitchFamily="34" charset="0"/>
                <a:cs typeface="Angsana New" pitchFamily="18" charset="-34"/>
              </a:endParaRPr>
            </a:p>
          </p:txBody>
        </p:sp>
        <p:sp>
          <p:nvSpPr>
            <p:cNvPr id="1741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h-TH" sz="1800">
                <a:latin typeface="Arial" pitchFamily="34" charset="0"/>
                <a:cs typeface="Angsana New" pitchFamily="18" charset="-34"/>
              </a:endParaRPr>
            </a:p>
          </p:txBody>
        </p:sp>
      </p:grpSp>
      <p:sp>
        <p:nvSpPr>
          <p:cNvPr id="17418" name="Rectangle 10"/>
          <p:cNvSpPr>
            <a:spLocks noGrp="1" noChangeArrowheads="1"/>
          </p:cNvSpPr>
          <p:nvPr>
            <p:ph type="title"/>
          </p:nvPr>
        </p:nvSpPr>
        <p:spPr bwMode="auto">
          <a:xfrm>
            <a:off x="457200" y="377825"/>
            <a:ext cx="8229600" cy="576263"/>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8005" name="Rectangle 11"/>
          <p:cNvSpPr>
            <a:spLocks noGrp="1" noChangeArrowheads="1"/>
          </p:cNvSpPr>
          <p:nvPr>
            <p:ph type="body" idx="1"/>
          </p:nvPr>
        </p:nvSpPr>
        <p:spPr bwMode="auto">
          <a:xfrm>
            <a:off x="457200" y="1244600"/>
            <a:ext cx="8229600" cy="488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2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pitchFamily="34" charset="0"/>
                <a:cs typeface="Angsana New" pitchFamily="18" charset="-34"/>
              </a:defRPr>
            </a:lvl1pPr>
          </a:lstStyle>
          <a:p>
            <a:pPr>
              <a:defRPr/>
            </a:pPr>
            <a:endParaRPr lang="th-TH"/>
          </a:p>
        </p:txBody>
      </p:sp>
      <p:sp>
        <p:nvSpPr>
          <p:cNvPr id="1742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pitchFamily="34" charset="0"/>
                <a:cs typeface="Angsana New" pitchFamily="18" charset="-34"/>
              </a:defRPr>
            </a:lvl1pPr>
          </a:lstStyle>
          <a:p>
            <a:pPr>
              <a:defRPr/>
            </a:pPr>
            <a:endParaRPr lang="th-TH"/>
          </a:p>
        </p:txBody>
      </p:sp>
      <p:sp>
        <p:nvSpPr>
          <p:cNvPr id="17422" name="Rectangle 14"/>
          <p:cNvSpPr>
            <a:spLocks noGrp="1" noChangeArrowheads="1"/>
          </p:cNvSpPr>
          <p:nvPr>
            <p:ph type="sldNum" sz="quarter" idx="4"/>
          </p:nvPr>
        </p:nvSpPr>
        <p:spPr bwMode="auto">
          <a:xfrm>
            <a:off x="7010400" y="6646863"/>
            <a:ext cx="2133600" cy="211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1">
                <a:effectLst>
                  <a:outerShdw blurRad="38100" dist="38100" dir="2700000" algn="tl">
                    <a:srgbClr val="010199"/>
                  </a:outerShdw>
                </a:effectLst>
                <a:latin typeface="Arial" pitchFamily="34" charset="0"/>
                <a:cs typeface="Angsana New" pitchFamily="18" charset="-34"/>
              </a:defRPr>
            </a:lvl1pPr>
          </a:lstStyle>
          <a:p>
            <a:pPr>
              <a:defRPr/>
            </a:pPr>
            <a:fld id="{0884792B-7D21-408D-AC72-84A2E7CD2D3D}" type="slidenum">
              <a:rPr lang="en-US"/>
              <a:pPr>
                <a:defRPr/>
              </a:pPr>
              <a:t>‹#›</a:t>
            </a:fld>
            <a:endParaRPr lang="th-TH"/>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6000" b="1" i="1">
          <a:solidFill>
            <a:srgbClr val="99CCFF"/>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6000" b="1" i="1">
          <a:solidFill>
            <a:srgbClr val="99CCFF"/>
          </a:solidFill>
          <a:effectLst>
            <a:outerShdw blurRad="38100" dist="38100" dir="2700000" algn="tl">
              <a:srgbClr val="FFFFFF"/>
            </a:outerShdw>
          </a:effectLst>
          <a:latin typeface="TH SarabunPSK" pitchFamily="34" charset="-34"/>
          <a:cs typeface="TH SarabunPSK" pitchFamily="34" charset="-34"/>
        </a:defRPr>
      </a:lvl2pPr>
      <a:lvl3pPr algn="ctr" rtl="0" eaLnBrk="0" fontAlgn="base" hangingPunct="0">
        <a:spcBef>
          <a:spcPct val="0"/>
        </a:spcBef>
        <a:spcAft>
          <a:spcPct val="0"/>
        </a:spcAft>
        <a:defRPr sz="6000" b="1" i="1">
          <a:solidFill>
            <a:srgbClr val="99CCFF"/>
          </a:solidFill>
          <a:effectLst>
            <a:outerShdw blurRad="38100" dist="38100" dir="2700000" algn="tl">
              <a:srgbClr val="FFFFFF"/>
            </a:outerShdw>
          </a:effectLst>
          <a:latin typeface="TH SarabunPSK" pitchFamily="34" charset="-34"/>
          <a:cs typeface="TH SarabunPSK" pitchFamily="34" charset="-34"/>
        </a:defRPr>
      </a:lvl3pPr>
      <a:lvl4pPr algn="ctr" rtl="0" eaLnBrk="0" fontAlgn="base" hangingPunct="0">
        <a:spcBef>
          <a:spcPct val="0"/>
        </a:spcBef>
        <a:spcAft>
          <a:spcPct val="0"/>
        </a:spcAft>
        <a:defRPr sz="6000" b="1" i="1">
          <a:solidFill>
            <a:srgbClr val="99CCFF"/>
          </a:solidFill>
          <a:effectLst>
            <a:outerShdw blurRad="38100" dist="38100" dir="2700000" algn="tl">
              <a:srgbClr val="FFFFFF"/>
            </a:outerShdw>
          </a:effectLst>
          <a:latin typeface="TH SarabunPSK" pitchFamily="34" charset="-34"/>
          <a:cs typeface="TH SarabunPSK" pitchFamily="34" charset="-34"/>
        </a:defRPr>
      </a:lvl4pPr>
      <a:lvl5pPr algn="ctr" rtl="0" eaLnBrk="0" fontAlgn="base" hangingPunct="0">
        <a:spcBef>
          <a:spcPct val="0"/>
        </a:spcBef>
        <a:spcAft>
          <a:spcPct val="0"/>
        </a:spcAft>
        <a:defRPr sz="6000" b="1" i="1">
          <a:solidFill>
            <a:srgbClr val="99CCFF"/>
          </a:solidFill>
          <a:effectLst>
            <a:outerShdw blurRad="38100" dist="38100" dir="2700000" algn="tl">
              <a:srgbClr val="FFFFFF"/>
            </a:outerShdw>
          </a:effectLst>
          <a:latin typeface="TH SarabunPSK" pitchFamily="34" charset="-34"/>
          <a:cs typeface="TH SarabunPSK" pitchFamily="34" charset="-34"/>
        </a:defRPr>
      </a:lvl5pPr>
      <a:lvl6pPr marL="457200" algn="ctr" rtl="0" fontAlgn="base">
        <a:spcBef>
          <a:spcPct val="0"/>
        </a:spcBef>
        <a:spcAft>
          <a:spcPct val="0"/>
        </a:spcAft>
        <a:defRPr sz="4400" i="1">
          <a:solidFill>
            <a:srgbClr val="99CCFF"/>
          </a:solidFill>
          <a:effectLst>
            <a:outerShdw blurRad="38100" dist="38100" dir="2700000" algn="tl">
              <a:srgbClr val="FFFFFF"/>
            </a:outerShdw>
          </a:effectLst>
          <a:latin typeface="Antique Olive Roman" pitchFamily="34" charset="0"/>
          <a:cs typeface="Angsana New" pitchFamily="18" charset="-34"/>
        </a:defRPr>
      </a:lvl6pPr>
      <a:lvl7pPr marL="914400" algn="ctr" rtl="0" fontAlgn="base">
        <a:spcBef>
          <a:spcPct val="0"/>
        </a:spcBef>
        <a:spcAft>
          <a:spcPct val="0"/>
        </a:spcAft>
        <a:defRPr sz="4400" i="1">
          <a:solidFill>
            <a:srgbClr val="99CCFF"/>
          </a:solidFill>
          <a:effectLst>
            <a:outerShdw blurRad="38100" dist="38100" dir="2700000" algn="tl">
              <a:srgbClr val="FFFFFF"/>
            </a:outerShdw>
          </a:effectLst>
          <a:latin typeface="Antique Olive Roman" pitchFamily="34" charset="0"/>
          <a:cs typeface="Angsana New" pitchFamily="18" charset="-34"/>
        </a:defRPr>
      </a:lvl7pPr>
      <a:lvl8pPr marL="1371600" algn="ctr" rtl="0" fontAlgn="base">
        <a:spcBef>
          <a:spcPct val="0"/>
        </a:spcBef>
        <a:spcAft>
          <a:spcPct val="0"/>
        </a:spcAft>
        <a:defRPr sz="4400" i="1">
          <a:solidFill>
            <a:srgbClr val="99CCFF"/>
          </a:solidFill>
          <a:effectLst>
            <a:outerShdw blurRad="38100" dist="38100" dir="2700000" algn="tl">
              <a:srgbClr val="FFFFFF"/>
            </a:outerShdw>
          </a:effectLst>
          <a:latin typeface="Antique Olive Roman" pitchFamily="34" charset="0"/>
          <a:cs typeface="Angsana New" pitchFamily="18" charset="-34"/>
        </a:defRPr>
      </a:lvl8pPr>
      <a:lvl9pPr marL="1828800" algn="ctr" rtl="0" fontAlgn="base">
        <a:spcBef>
          <a:spcPct val="0"/>
        </a:spcBef>
        <a:spcAft>
          <a:spcPct val="0"/>
        </a:spcAft>
        <a:defRPr sz="4400" i="1">
          <a:solidFill>
            <a:srgbClr val="99CCFF"/>
          </a:solidFill>
          <a:effectLst>
            <a:outerShdw blurRad="38100" dist="38100" dir="2700000" algn="tl">
              <a:srgbClr val="FFFFFF"/>
            </a:outerShdw>
          </a:effectLst>
          <a:latin typeface="Antique Olive Roman" pitchFamily="34" charset="0"/>
          <a:cs typeface="Angsana New" pitchFamily="18" charset="-34"/>
        </a:defRPr>
      </a:lvl9pPr>
    </p:titleStyle>
    <p:bodyStyle>
      <a:lvl1pPr marL="342900" indent="-342900" algn="l" rtl="0" eaLnBrk="0" fontAlgn="base" hangingPunct="0">
        <a:lnSpc>
          <a:spcPct val="90000"/>
        </a:lnSpc>
        <a:spcBef>
          <a:spcPct val="20000"/>
        </a:spcBef>
        <a:spcAft>
          <a:spcPct val="0"/>
        </a:spcAft>
        <a:buClr>
          <a:srgbClr val="FFFF00"/>
        </a:buClr>
        <a:buSzPct val="75000"/>
        <a:buFont typeface="Wingdings" pitchFamily="2" charset="2"/>
        <a:buChar char="l"/>
        <a:defRPr sz="40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00FF00"/>
        </a:buClr>
        <a:buSzPct val="110000"/>
        <a:buFont typeface="Wingdings" pitchFamily="2" charset="2"/>
        <a:buChar char="§"/>
        <a:defRPr sz="3600" b="1">
          <a:solidFill>
            <a:schemeClr val="tx1"/>
          </a:solidFill>
          <a:latin typeface="+mn-lt"/>
          <a:cs typeface="+mn-cs"/>
        </a:defRPr>
      </a:lvl2pPr>
      <a:lvl3pPr marL="1143000" indent="-228600" algn="l" rtl="0" eaLnBrk="0" fontAlgn="base" hangingPunct="0">
        <a:lnSpc>
          <a:spcPct val="90000"/>
        </a:lnSpc>
        <a:spcBef>
          <a:spcPct val="20000"/>
        </a:spcBef>
        <a:spcAft>
          <a:spcPct val="0"/>
        </a:spcAft>
        <a:buClr>
          <a:schemeClr val="accent2"/>
        </a:buClr>
        <a:buSzPct val="75000"/>
        <a:buFont typeface="Wingdings" pitchFamily="2" charset="2"/>
        <a:buChar char="l"/>
        <a:defRPr sz="3200" b="1">
          <a:solidFill>
            <a:schemeClr val="tx1"/>
          </a:solidFill>
          <a:latin typeface="+mn-lt"/>
          <a:cs typeface="+mn-cs"/>
        </a:defRPr>
      </a:lvl3pPr>
      <a:lvl4pPr marL="1600200" indent="-228600" algn="l" rtl="0" eaLnBrk="0" fontAlgn="base" hangingPunct="0">
        <a:lnSpc>
          <a:spcPct val="90000"/>
        </a:lnSpc>
        <a:spcBef>
          <a:spcPct val="20000"/>
        </a:spcBef>
        <a:spcAft>
          <a:spcPct val="0"/>
        </a:spcAft>
        <a:buClr>
          <a:schemeClr val="folHlink"/>
        </a:buClr>
        <a:buSzPct val="75000"/>
        <a:buFont typeface="Wingdings" pitchFamily="2" charset="2"/>
        <a:buChar char="l"/>
        <a:defRPr sz="2800" b="1">
          <a:solidFill>
            <a:schemeClr val="tx1"/>
          </a:solidFill>
          <a:latin typeface="+mn-lt"/>
          <a:cs typeface="+mn-cs"/>
        </a:defRPr>
      </a:lvl4pPr>
      <a:lvl5pPr marL="2057400" indent="-228600" algn="l" rtl="0" eaLnBrk="0" fontAlgn="base" hangingPunct="0">
        <a:lnSpc>
          <a:spcPct val="90000"/>
        </a:lnSpc>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oleObject" Target="../embeddings/oleObject27.bin"/><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oleObject" Target="../embeddings/oleObject36.bin"/><Relationship Id="rId5" Type="http://schemas.openxmlformats.org/officeDocument/2006/relationships/oleObject" Target="../embeddings/oleObject30.bin"/><Relationship Id="rId10" Type="http://schemas.openxmlformats.org/officeDocument/2006/relationships/oleObject" Target="../embeddings/oleObject35.bin"/><Relationship Id="rId4" Type="http://schemas.openxmlformats.org/officeDocument/2006/relationships/oleObject" Target="../embeddings/oleObject29.bin"/><Relationship Id="rId9"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png"/><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2.png"/><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7.png"/><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92.png"/><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0.bin"/><Relationship Id="rId5" Type="http://schemas.openxmlformats.org/officeDocument/2006/relationships/image" Target="../media/image96.png"/><Relationship Id="rId4" Type="http://schemas.openxmlformats.org/officeDocument/2006/relationships/oleObject" Target="../embeddings/oleObject59.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72.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5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4.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Microsoft_Office_Excel_97-2003_Worksheet1.xls"/><Relationship Id="rId4" Type="http://schemas.openxmlformats.org/officeDocument/2006/relationships/oleObject" Target="../embeddings/oleObject84.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oleObject" Target="../embeddings/oleObject85.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88.bin"/><Relationship Id="rId5" Type="http://schemas.openxmlformats.org/officeDocument/2006/relationships/oleObject" Target="../embeddings/oleObject87.bin"/><Relationship Id="rId4" Type="http://schemas.openxmlformats.org/officeDocument/2006/relationships/oleObject" Target="../embeddings/oleObject86.bin"/><Relationship Id="rId9" Type="http://schemas.openxmlformats.org/officeDocument/2006/relationships/oleObject" Target="../embeddings/oleObject9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92.bin"/><Relationship Id="rId4" Type="http://schemas.openxmlformats.org/officeDocument/2006/relationships/image" Target="../media/image13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34.emf"/><Relationship Id="rId4" Type="http://schemas.openxmlformats.org/officeDocument/2006/relationships/image" Target="../media/image13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36.jpeg"/></Relationships>
</file>

<file path=ppt/slides/_rels/slide6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5.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oleObject" Target="../embeddings/oleObject100.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Microsoft_Office_Excel_97-2003_Worksheet2.xls"/><Relationship Id="rId5" Type="http://schemas.openxmlformats.org/officeDocument/2006/relationships/oleObject" Target="../embeddings/oleObject108.bin"/><Relationship Id="rId4" Type="http://schemas.openxmlformats.org/officeDocument/2006/relationships/oleObject" Target="../embeddings/oleObject107.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oleObject" Target="../embeddings/oleObject109.bin"/><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12.bin"/><Relationship Id="rId5" Type="http://schemas.openxmlformats.org/officeDocument/2006/relationships/oleObject" Target="../embeddings/oleObject111.bin"/><Relationship Id="rId4" Type="http://schemas.openxmlformats.org/officeDocument/2006/relationships/oleObject" Target="../embeddings/oleObject110.bin"/><Relationship Id="rId9" Type="http://schemas.openxmlformats.org/officeDocument/2006/relationships/oleObject" Target="../embeddings/oleObject115.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11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hyperlink" Target="http://images.google.co.th/imgres?imgurl=http://gravitasfreezone.files.wordpress.com/2008/03/dice.jpg&amp;imgrefurl=http://gravitasfreezone.wordpress.com/2008/03/&amp;h=300&amp;w=300&amp;sz=10&amp;hl=th&amp;start=11&amp;um=1&amp;usg=__J9UvjBnR2_ijXbzHwVl4OlgKUC4=&amp;tbnid=yi0-eENTcEHGRM:&amp;tbnh=116&amp;tbnw=116&amp;prev=/images?q=dice&amp;ndsp=20&amp;um=1&amp;hl=th&amp;sa=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sldNum" sz="quarter" idx="12"/>
          </p:nvPr>
        </p:nvSpPr>
        <p:spPr/>
        <p:txBody>
          <a:bodyPr/>
          <a:lstStyle/>
          <a:p>
            <a:pPr>
              <a:defRPr/>
            </a:pPr>
            <a:fld id="{E25BCB52-6296-4391-8E09-C7BE36A9816A}" type="slidenum">
              <a:rPr lang="en-US"/>
              <a:pPr>
                <a:defRPr/>
              </a:pPr>
              <a:t>1</a:t>
            </a:fld>
            <a:endParaRPr lang="th-TH"/>
          </a:p>
        </p:txBody>
      </p:sp>
      <p:sp>
        <p:nvSpPr>
          <p:cNvPr id="2050" name="Rectangle 2"/>
          <p:cNvSpPr>
            <a:spLocks noGrp="1" noChangeArrowheads="1"/>
          </p:cNvSpPr>
          <p:nvPr>
            <p:ph type="ctrTitle"/>
          </p:nvPr>
        </p:nvSpPr>
        <p:spPr/>
        <p:txBody>
          <a:bodyPr/>
          <a:lstStyle/>
          <a:p>
            <a:pPr eaLnBrk="1" hangingPunct="1">
              <a:lnSpc>
                <a:spcPct val="90000"/>
              </a:lnSpc>
            </a:pPr>
            <a:r>
              <a:rPr lang="en-US" sz="4000" i="0" smtClean="0">
                <a:solidFill>
                  <a:srgbClr val="85C2FF"/>
                </a:solidFill>
                <a:latin typeface="Arial" charset="0"/>
                <a:cs typeface="Dillenia News" pitchFamily="18" charset="-34"/>
              </a:rPr>
              <a:t>Physical Chemistry III</a:t>
            </a:r>
            <a:br>
              <a:rPr lang="en-US" sz="4000" i="0" smtClean="0">
                <a:solidFill>
                  <a:srgbClr val="85C2FF"/>
                </a:solidFill>
                <a:latin typeface="Arial" charset="0"/>
                <a:cs typeface="Dillenia News" pitchFamily="18" charset="-34"/>
              </a:rPr>
            </a:br>
            <a:r>
              <a:rPr lang="en-US" sz="4000" i="0" smtClean="0">
                <a:solidFill>
                  <a:srgbClr val="85C2FF"/>
                </a:solidFill>
                <a:latin typeface="Arial" charset="0"/>
                <a:cs typeface="Dillenia News" pitchFamily="18" charset="-34"/>
              </a:rPr>
              <a:t>01403343 </a:t>
            </a:r>
            <a:r>
              <a:rPr lang="en-US" sz="4000" smtClean="0">
                <a:latin typeface="Arial" charset="0"/>
                <a:cs typeface="Dillenia News" pitchFamily="18" charset="-34"/>
              </a:rPr>
              <a:t/>
            </a:r>
            <a:br>
              <a:rPr lang="en-US" sz="4000" smtClean="0">
                <a:latin typeface="Arial" charset="0"/>
                <a:cs typeface="Dillenia News" pitchFamily="18" charset="-34"/>
              </a:rPr>
            </a:br>
            <a:r>
              <a:rPr lang="en-US" sz="4000" i="0" smtClean="0">
                <a:solidFill>
                  <a:srgbClr val="0073E5"/>
                </a:solidFill>
                <a:latin typeface="Arial" charset="0"/>
                <a:cs typeface="Dillenia News" pitchFamily="18" charset="-34"/>
              </a:rPr>
              <a:t>Statistical Mechanics</a:t>
            </a:r>
          </a:p>
        </p:txBody>
      </p:sp>
      <p:sp>
        <p:nvSpPr>
          <p:cNvPr id="106499" name="Rectangle 3"/>
          <p:cNvSpPr>
            <a:spLocks noGrp="1" noChangeArrowheads="1"/>
          </p:cNvSpPr>
          <p:nvPr>
            <p:ph type="subTitle" idx="1"/>
          </p:nvPr>
        </p:nvSpPr>
        <p:spPr/>
        <p:txBody>
          <a:bodyPr/>
          <a:lstStyle/>
          <a:p>
            <a:pPr eaLnBrk="1" hangingPunct="1">
              <a:lnSpc>
                <a:spcPct val="100000"/>
              </a:lnSpc>
            </a:pPr>
            <a:r>
              <a:rPr lang="en-US" sz="2400" b="0" smtClean="0">
                <a:solidFill>
                  <a:srgbClr val="FFFFFF"/>
                </a:solidFill>
                <a:latin typeface="Arial" charset="0"/>
                <a:cs typeface="Angsana New" charset="-34"/>
              </a:rPr>
              <a:t>Piti Treesukol</a:t>
            </a:r>
          </a:p>
          <a:p>
            <a:pPr eaLnBrk="1" hangingPunct="1">
              <a:lnSpc>
                <a:spcPct val="100000"/>
              </a:lnSpc>
            </a:pPr>
            <a:r>
              <a:rPr lang="en-US" sz="1600" b="0" smtClean="0">
                <a:solidFill>
                  <a:srgbClr val="FFFFFF"/>
                </a:solidFill>
                <a:latin typeface="Arial" charset="0"/>
                <a:cs typeface="Angsana New" charset="-34"/>
              </a:rPr>
              <a:t>Chemistry Department</a:t>
            </a:r>
          </a:p>
          <a:p>
            <a:pPr eaLnBrk="1" hangingPunct="1">
              <a:lnSpc>
                <a:spcPct val="100000"/>
              </a:lnSpc>
            </a:pPr>
            <a:r>
              <a:rPr lang="en-US" sz="1600" b="0" smtClean="0">
                <a:solidFill>
                  <a:srgbClr val="FFFFFF"/>
                </a:solidFill>
                <a:latin typeface="Arial" charset="0"/>
                <a:cs typeface="Angsana New" charset="-34"/>
              </a:rPr>
              <a:t>Faculty of Liberal Arts and Science</a:t>
            </a:r>
          </a:p>
          <a:p>
            <a:pPr eaLnBrk="1" hangingPunct="1">
              <a:lnSpc>
                <a:spcPct val="100000"/>
              </a:lnSpc>
            </a:pPr>
            <a:r>
              <a:rPr lang="en-US" sz="1600" b="0" smtClean="0">
                <a:solidFill>
                  <a:srgbClr val="FFFFFF"/>
                </a:solidFill>
                <a:latin typeface="Arial" charset="0"/>
                <a:cs typeface="Angsana New" charset="-34"/>
              </a:rPr>
              <a:t>Kasetsart University : Kamphaeng Saen Campus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ED8369D-AD63-4571-AA42-0A806546D021}" type="slidenum">
              <a:rPr lang="en-US"/>
              <a:pPr>
                <a:defRPr/>
              </a:pPr>
              <a:t>10</a:t>
            </a:fld>
            <a:endParaRPr lang="th-TH"/>
          </a:p>
        </p:txBody>
      </p:sp>
      <p:sp>
        <p:nvSpPr>
          <p:cNvPr id="20482" name="Rectangle 2"/>
          <p:cNvSpPr>
            <a:spLocks noGrp="1" noChangeArrowheads="1"/>
          </p:cNvSpPr>
          <p:nvPr>
            <p:ph type="title"/>
          </p:nvPr>
        </p:nvSpPr>
        <p:spPr/>
        <p:txBody>
          <a:bodyPr>
            <a:normAutofit fontScale="90000"/>
          </a:bodyPr>
          <a:lstStyle/>
          <a:p>
            <a:pPr eaLnBrk="1" hangingPunct="1">
              <a:defRPr/>
            </a:pPr>
            <a:r>
              <a:rPr lang="en-US" smtClean="0"/>
              <a:t>Energy of a System</a:t>
            </a:r>
          </a:p>
        </p:txBody>
      </p:sp>
      <p:sp>
        <p:nvSpPr>
          <p:cNvPr id="2056" name="Rectangle 3"/>
          <p:cNvSpPr>
            <a:spLocks noGrp="1" noChangeArrowheads="1"/>
          </p:cNvSpPr>
          <p:nvPr>
            <p:ph type="body" idx="1"/>
          </p:nvPr>
        </p:nvSpPr>
        <p:spPr/>
        <p:txBody>
          <a:bodyPr/>
          <a:lstStyle/>
          <a:p>
            <a:pPr eaLnBrk="1" hangingPunct="1">
              <a:spcBef>
                <a:spcPct val="0"/>
              </a:spcBef>
            </a:pPr>
            <a:r>
              <a:rPr lang="en-US" smtClean="0"/>
              <a:t>Energy of a </a:t>
            </a:r>
            <a:r>
              <a:rPr lang="en-US" smtClean="0">
                <a:solidFill>
                  <a:srgbClr val="00B0F0"/>
                </a:solidFill>
              </a:rPr>
              <a:t>macroscopic system</a:t>
            </a:r>
            <a:r>
              <a:rPr lang="en-US" smtClean="0"/>
              <a:t/>
            </a:r>
            <a:br>
              <a:rPr lang="en-US" smtClean="0"/>
            </a:br>
            <a:r>
              <a:rPr lang="en-US" smtClean="0"/>
              <a:t>depends on …</a:t>
            </a:r>
          </a:p>
          <a:p>
            <a:pPr eaLnBrk="1" hangingPunct="1">
              <a:spcBef>
                <a:spcPct val="0"/>
              </a:spcBef>
            </a:pPr>
            <a:r>
              <a:rPr lang="en-US" smtClean="0"/>
              <a:t>Energy of a </a:t>
            </a:r>
            <a:r>
              <a:rPr lang="en-US" smtClean="0">
                <a:solidFill>
                  <a:srgbClr val="00B0F0"/>
                </a:solidFill>
              </a:rPr>
              <a:t>microscopic system</a:t>
            </a:r>
            <a:r>
              <a:rPr lang="en-US" smtClean="0"/>
              <a:t/>
            </a:r>
            <a:br>
              <a:rPr lang="en-US" smtClean="0"/>
            </a:br>
            <a:r>
              <a:rPr lang="en-US" smtClean="0"/>
              <a:t>depends on …</a:t>
            </a:r>
          </a:p>
          <a:p>
            <a:pPr eaLnBrk="1" hangingPunct="1">
              <a:spcBef>
                <a:spcPct val="0"/>
              </a:spcBef>
            </a:pPr>
            <a:r>
              <a:rPr lang="en-US" smtClean="0"/>
              <a:t>A macroscopic system comprises of countless microscopic systems (x10</a:t>
            </a:r>
            <a:r>
              <a:rPr lang="en-US" baseline="30000" smtClean="0"/>
              <a:t>23</a:t>
            </a:r>
            <a:r>
              <a:rPr lang="en-US" smtClean="0"/>
              <a:t>)</a:t>
            </a:r>
          </a:p>
        </p:txBody>
      </p:sp>
      <p:graphicFrame>
        <p:nvGraphicFramePr>
          <p:cNvPr id="20487" name="Object 30"/>
          <p:cNvGraphicFramePr>
            <a:graphicFrameLocks noChangeAspect="1"/>
          </p:cNvGraphicFramePr>
          <p:nvPr/>
        </p:nvGraphicFramePr>
        <p:xfrm>
          <a:off x="5799138" y="4930775"/>
          <a:ext cx="3130550" cy="835025"/>
        </p:xfrm>
        <a:graphic>
          <a:graphicData uri="http://schemas.openxmlformats.org/presentationml/2006/ole">
            <p:oleObj spid="_x0000_s2098" name="Equation" r:id="rId4" imgW="30446640" imgH="8117280" progId="Equation.3">
              <p:embed/>
            </p:oleObj>
          </a:graphicData>
        </a:graphic>
      </p:graphicFrame>
      <p:graphicFrame>
        <p:nvGraphicFramePr>
          <p:cNvPr id="20488" name="Object 31"/>
          <p:cNvGraphicFramePr>
            <a:graphicFrameLocks noChangeAspect="1"/>
          </p:cNvGraphicFramePr>
          <p:nvPr/>
        </p:nvGraphicFramePr>
        <p:xfrm>
          <a:off x="1190625" y="4116388"/>
          <a:ext cx="2671763" cy="1127125"/>
        </p:xfrm>
        <a:graphic>
          <a:graphicData uri="http://schemas.openxmlformats.org/presentationml/2006/ole">
            <p:oleObj spid="_x0000_s2099" name="Equation" r:id="rId5" imgW="25979400" imgH="10962720" progId="Equation.3">
              <p:embed/>
            </p:oleObj>
          </a:graphicData>
        </a:graphic>
      </p:graphicFrame>
      <p:graphicFrame>
        <p:nvGraphicFramePr>
          <p:cNvPr id="20489" name="Object 32"/>
          <p:cNvGraphicFramePr>
            <a:graphicFrameLocks noChangeAspect="1"/>
          </p:cNvGraphicFramePr>
          <p:nvPr/>
        </p:nvGraphicFramePr>
        <p:xfrm>
          <a:off x="1660525" y="5832475"/>
          <a:ext cx="5592763" cy="752475"/>
        </p:xfrm>
        <a:graphic>
          <a:graphicData uri="http://schemas.openxmlformats.org/presentationml/2006/ole">
            <p:oleObj spid="_x0000_s2100" name="Equation" r:id="rId6" imgW="54407880" imgH="7304400" progId="Equation.3">
              <p:embed/>
            </p:oleObj>
          </a:graphicData>
        </a:graphic>
      </p:graphicFrame>
      <p:graphicFrame>
        <p:nvGraphicFramePr>
          <p:cNvPr id="20490" name="Object 33"/>
          <p:cNvGraphicFramePr>
            <a:graphicFrameLocks noChangeAspect="1"/>
          </p:cNvGraphicFramePr>
          <p:nvPr/>
        </p:nvGraphicFramePr>
        <p:xfrm>
          <a:off x="1162050" y="5010150"/>
          <a:ext cx="4440238" cy="696913"/>
        </p:xfrm>
        <a:graphic>
          <a:graphicData uri="http://schemas.openxmlformats.org/presentationml/2006/ole">
            <p:oleObj spid="_x0000_s2101" name="Equation" r:id="rId7" imgW="49128480" imgH="77108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04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04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04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pPr>
              <a:defRPr/>
            </a:pPr>
            <a:fld id="{18C3D172-C881-419A-9468-958310C17AA4}" type="slidenum">
              <a:rPr lang="en-US"/>
              <a:pPr>
                <a:defRPr/>
              </a:pPr>
              <a:t>11</a:t>
            </a:fld>
            <a:endParaRPr lang="th-TH"/>
          </a:p>
        </p:txBody>
      </p:sp>
      <p:sp>
        <p:nvSpPr>
          <p:cNvPr id="108546" name="Rectangle 2"/>
          <p:cNvSpPr>
            <a:spLocks noGrp="1" noChangeArrowheads="1"/>
          </p:cNvSpPr>
          <p:nvPr>
            <p:ph type="title"/>
          </p:nvPr>
        </p:nvSpPr>
        <p:spPr/>
        <p:txBody>
          <a:bodyPr>
            <a:normAutofit fontScale="90000"/>
          </a:bodyPr>
          <a:lstStyle/>
          <a:p>
            <a:pPr eaLnBrk="1" hangingPunct="1">
              <a:defRPr/>
            </a:pPr>
            <a:endParaRPr lang="th-TH" smtClean="0"/>
          </a:p>
        </p:txBody>
      </p:sp>
      <p:sp>
        <p:nvSpPr>
          <p:cNvPr id="108569" name="Oval 25"/>
          <p:cNvSpPr>
            <a:spLocks noChangeArrowheads="1"/>
          </p:cNvSpPr>
          <p:nvPr/>
        </p:nvSpPr>
        <p:spPr bwMode="auto">
          <a:xfrm>
            <a:off x="2105025" y="1284288"/>
            <a:ext cx="1139825" cy="1139825"/>
          </a:xfrm>
          <a:prstGeom prst="ellipse">
            <a:avLst/>
          </a:prstGeom>
          <a:gradFill rotWithShape="1">
            <a:gsLst>
              <a:gs pos="0">
                <a:schemeClr val="accent1"/>
              </a:gs>
              <a:gs pos="100000">
                <a:schemeClr val="accent1">
                  <a:gamma/>
                  <a:shade val="0"/>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grpSp>
        <p:nvGrpSpPr>
          <p:cNvPr id="2" name="Group 52"/>
          <p:cNvGrpSpPr>
            <a:grpSpLocks/>
          </p:cNvGrpSpPr>
          <p:nvPr/>
        </p:nvGrpSpPr>
        <p:grpSpPr bwMode="auto">
          <a:xfrm>
            <a:off x="3084513" y="3236913"/>
            <a:ext cx="2978150" cy="2890837"/>
            <a:chOff x="1897" y="2280"/>
            <a:chExt cx="1876" cy="1821"/>
          </a:xfrm>
        </p:grpSpPr>
        <p:grpSp>
          <p:nvGrpSpPr>
            <p:cNvPr id="3106" name="Group 26"/>
            <p:cNvGrpSpPr>
              <a:grpSpLocks/>
            </p:cNvGrpSpPr>
            <p:nvPr/>
          </p:nvGrpSpPr>
          <p:grpSpPr bwMode="auto">
            <a:xfrm>
              <a:off x="1973" y="2371"/>
              <a:ext cx="1800" cy="1730"/>
              <a:chOff x="2637" y="1994"/>
              <a:chExt cx="1800" cy="1730"/>
            </a:xfrm>
          </p:grpSpPr>
          <p:sp>
            <p:nvSpPr>
              <p:cNvPr id="3128" name="Oval 4"/>
              <p:cNvSpPr>
                <a:spLocks noChangeArrowheads="1"/>
              </p:cNvSpPr>
              <p:nvPr/>
            </p:nvSpPr>
            <p:spPr bwMode="auto">
              <a:xfrm>
                <a:off x="3040" y="2199"/>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29" name="Oval 5"/>
              <p:cNvSpPr>
                <a:spLocks noChangeArrowheads="1"/>
              </p:cNvSpPr>
              <p:nvPr/>
            </p:nvSpPr>
            <p:spPr bwMode="auto">
              <a:xfrm>
                <a:off x="3058" y="2571"/>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30" name="Oval 6"/>
              <p:cNvSpPr>
                <a:spLocks noChangeArrowheads="1"/>
              </p:cNvSpPr>
              <p:nvPr/>
            </p:nvSpPr>
            <p:spPr bwMode="auto">
              <a:xfrm>
                <a:off x="3411" y="2364"/>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108551" name="Oval 7"/>
              <p:cNvSpPr>
                <a:spLocks noChangeArrowheads="1"/>
              </p:cNvSpPr>
              <p:nvPr/>
            </p:nvSpPr>
            <p:spPr bwMode="auto">
              <a:xfrm>
                <a:off x="3394" y="2012"/>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108552" name="Oval 8"/>
              <p:cNvSpPr>
                <a:spLocks noChangeArrowheads="1"/>
              </p:cNvSpPr>
              <p:nvPr/>
            </p:nvSpPr>
            <p:spPr bwMode="auto">
              <a:xfrm>
                <a:off x="3422" y="2740"/>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133" name="Oval 9"/>
              <p:cNvSpPr>
                <a:spLocks noChangeArrowheads="1"/>
              </p:cNvSpPr>
              <p:nvPr/>
            </p:nvSpPr>
            <p:spPr bwMode="auto">
              <a:xfrm>
                <a:off x="3781" y="2200"/>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34" name="Oval 10"/>
              <p:cNvSpPr>
                <a:spLocks noChangeArrowheads="1"/>
              </p:cNvSpPr>
              <p:nvPr/>
            </p:nvSpPr>
            <p:spPr bwMode="auto">
              <a:xfrm>
                <a:off x="3770" y="2600"/>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35" name="Oval 11"/>
              <p:cNvSpPr>
                <a:spLocks noChangeArrowheads="1"/>
              </p:cNvSpPr>
              <p:nvPr/>
            </p:nvSpPr>
            <p:spPr bwMode="auto">
              <a:xfrm>
                <a:off x="3341" y="3176"/>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3136" name="Oval 12"/>
              <p:cNvSpPr>
                <a:spLocks noChangeArrowheads="1"/>
              </p:cNvSpPr>
              <p:nvPr/>
            </p:nvSpPr>
            <p:spPr bwMode="auto">
              <a:xfrm>
                <a:off x="3711" y="3012"/>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37" name="Oval 13"/>
              <p:cNvSpPr>
                <a:spLocks noChangeArrowheads="1"/>
              </p:cNvSpPr>
              <p:nvPr/>
            </p:nvSpPr>
            <p:spPr bwMode="auto">
              <a:xfrm>
                <a:off x="3700" y="3412"/>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38" name="Oval 14"/>
              <p:cNvSpPr>
                <a:spLocks noChangeArrowheads="1"/>
              </p:cNvSpPr>
              <p:nvPr/>
            </p:nvSpPr>
            <p:spPr bwMode="auto">
              <a:xfrm>
                <a:off x="2701" y="2736"/>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3139" name="Oval 15"/>
              <p:cNvSpPr>
                <a:spLocks noChangeArrowheads="1"/>
              </p:cNvSpPr>
              <p:nvPr/>
            </p:nvSpPr>
            <p:spPr bwMode="auto">
              <a:xfrm>
                <a:off x="3012" y="2960"/>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40" name="Oval 16"/>
              <p:cNvSpPr>
                <a:spLocks noChangeArrowheads="1"/>
              </p:cNvSpPr>
              <p:nvPr/>
            </p:nvSpPr>
            <p:spPr bwMode="auto">
              <a:xfrm>
                <a:off x="3001" y="3360"/>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41" name="Oval 17"/>
              <p:cNvSpPr>
                <a:spLocks noChangeArrowheads="1"/>
              </p:cNvSpPr>
              <p:nvPr/>
            </p:nvSpPr>
            <p:spPr bwMode="auto">
              <a:xfrm>
                <a:off x="2637" y="3160"/>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42" name="Oval 18"/>
              <p:cNvSpPr>
                <a:spLocks noChangeArrowheads="1"/>
              </p:cNvSpPr>
              <p:nvPr/>
            </p:nvSpPr>
            <p:spPr bwMode="auto">
              <a:xfrm>
                <a:off x="4076" y="3163"/>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43" name="Oval 19"/>
              <p:cNvSpPr>
                <a:spLocks noChangeArrowheads="1"/>
              </p:cNvSpPr>
              <p:nvPr/>
            </p:nvSpPr>
            <p:spPr bwMode="auto">
              <a:xfrm>
                <a:off x="4123" y="2793"/>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108564" name="Oval 20"/>
              <p:cNvSpPr>
                <a:spLocks noChangeArrowheads="1"/>
              </p:cNvSpPr>
              <p:nvPr/>
            </p:nvSpPr>
            <p:spPr bwMode="auto">
              <a:xfrm>
                <a:off x="4124" y="2394"/>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145" name="Oval 21"/>
              <p:cNvSpPr>
                <a:spLocks noChangeArrowheads="1"/>
              </p:cNvSpPr>
              <p:nvPr/>
            </p:nvSpPr>
            <p:spPr bwMode="auto">
              <a:xfrm>
                <a:off x="2689" y="1994"/>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46" name="Oval 22"/>
              <p:cNvSpPr>
                <a:spLocks noChangeArrowheads="1"/>
              </p:cNvSpPr>
              <p:nvPr/>
            </p:nvSpPr>
            <p:spPr bwMode="auto">
              <a:xfrm>
                <a:off x="2684" y="2365"/>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108567" name="Oval 23"/>
              <p:cNvSpPr>
                <a:spLocks noChangeArrowheads="1"/>
              </p:cNvSpPr>
              <p:nvPr/>
            </p:nvSpPr>
            <p:spPr bwMode="auto">
              <a:xfrm>
                <a:off x="4125" y="2024"/>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grpSp>
        <p:grpSp>
          <p:nvGrpSpPr>
            <p:cNvPr id="3107" name="Group 27"/>
            <p:cNvGrpSpPr>
              <a:grpSpLocks/>
            </p:cNvGrpSpPr>
            <p:nvPr/>
          </p:nvGrpSpPr>
          <p:grpSpPr bwMode="auto">
            <a:xfrm rot="10800000">
              <a:off x="1897" y="2280"/>
              <a:ext cx="1800" cy="1730"/>
              <a:chOff x="2637" y="1994"/>
              <a:chExt cx="1800" cy="1730"/>
            </a:xfrm>
          </p:grpSpPr>
          <p:sp>
            <p:nvSpPr>
              <p:cNvPr id="3108" name="Oval 28"/>
              <p:cNvSpPr>
                <a:spLocks noChangeArrowheads="1"/>
              </p:cNvSpPr>
              <p:nvPr/>
            </p:nvSpPr>
            <p:spPr bwMode="auto">
              <a:xfrm>
                <a:off x="3040" y="2199"/>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09" name="Oval 29"/>
              <p:cNvSpPr>
                <a:spLocks noChangeArrowheads="1"/>
              </p:cNvSpPr>
              <p:nvPr/>
            </p:nvSpPr>
            <p:spPr bwMode="auto">
              <a:xfrm>
                <a:off x="3058" y="2571"/>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10" name="Oval 30"/>
              <p:cNvSpPr>
                <a:spLocks noChangeArrowheads="1"/>
              </p:cNvSpPr>
              <p:nvPr/>
            </p:nvSpPr>
            <p:spPr bwMode="auto">
              <a:xfrm>
                <a:off x="3411" y="2364"/>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108575" name="Oval 31"/>
              <p:cNvSpPr>
                <a:spLocks noChangeArrowheads="1"/>
              </p:cNvSpPr>
              <p:nvPr/>
            </p:nvSpPr>
            <p:spPr bwMode="auto">
              <a:xfrm>
                <a:off x="3397" y="2012"/>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108576" name="Oval 32"/>
              <p:cNvSpPr>
                <a:spLocks noChangeArrowheads="1"/>
              </p:cNvSpPr>
              <p:nvPr/>
            </p:nvSpPr>
            <p:spPr bwMode="auto">
              <a:xfrm>
                <a:off x="3425" y="2740"/>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113" name="Oval 33"/>
              <p:cNvSpPr>
                <a:spLocks noChangeArrowheads="1"/>
              </p:cNvSpPr>
              <p:nvPr/>
            </p:nvSpPr>
            <p:spPr bwMode="auto">
              <a:xfrm>
                <a:off x="3781" y="2200"/>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14" name="Oval 34"/>
              <p:cNvSpPr>
                <a:spLocks noChangeArrowheads="1"/>
              </p:cNvSpPr>
              <p:nvPr/>
            </p:nvSpPr>
            <p:spPr bwMode="auto">
              <a:xfrm>
                <a:off x="3770" y="2600"/>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15" name="Oval 35"/>
              <p:cNvSpPr>
                <a:spLocks noChangeArrowheads="1"/>
              </p:cNvSpPr>
              <p:nvPr/>
            </p:nvSpPr>
            <p:spPr bwMode="auto">
              <a:xfrm>
                <a:off x="3341" y="3176"/>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3116" name="Oval 36"/>
              <p:cNvSpPr>
                <a:spLocks noChangeArrowheads="1"/>
              </p:cNvSpPr>
              <p:nvPr/>
            </p:nvSpPr>
            <p:spPr bwMode="auto">
              <a:xfrm>
                <a:off x="3711" y="3012"/>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17" name="Oval 37"/>
              <p:cNvSpPr>
                <a:spLocks noChangeArrowheads="1"/>
              </p:cNvSpPr>
              <p:nvPr/>
            </p:nvSpPr>
            <p:spPr bwMode="auto">
              <a:xfrm>
                <a:off x="3700" y="3412"/>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18" name="Oval 38"/>
              <p:cNvSpPr>
                <a:spLocks noChangeArrowheads="1"/>
              </p:cNvSpPr>
              <p:nvPr/>
            </p:nvSpPr>
            <p:spPr bwMode="auto">
              <a:xfrm>
                <a:off x="2701" y="2736"/>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3119" name="Oval 39"/>
              <p:cNvSpPr>
                <a:spLocks noChangeArrowheads="1"/>
              </p:cNvSpPr>
              <p:nvPr/>
            </p:nvSpPr>
            <p:spPr bwMode="auto">
              <a:xfrm>
                <a:off x="3012" y="2960"/>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20" name="Oval 40"/>
              <p:cNvSpPr>
                <a:spLocks noChangeArrowheads="1"/>
              </p:cNvSpPr>
              <p:nvPr/>
            </p:nvSpPr>
            <p:spPr bwMode="auto">
              <a:xfrm>
                <a:off x="3001" y="3360"/>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21" name="Oval 41"/>
              <p:cNvSpPr>
                <a:spLocks noChangeArrowheads="1"/>
              </p:cNvSpPr>
              <p:nvPr/>
            </p:nvSpPr>
            <p:spPr bwMode="auto">
              <a:xfrm>
                <a:off x="2637" y="3160"/>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22" name="Oval 42"/>
              <p:cNvSpPr>
                <a:spLocks noChangeArrowheads="1"/>
              </p:cNvSpPr>
              <p:nvPr/>
            </p:nvSpPr>
            <p:spPr bwMode="auto">
              <a:xfrm>
                <a:off x="4076" y="3163"/>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3123" name="Oval 43"/>
              <p:cNvSpPr>
                <a:spLocks noChangeArrowheads="1"/>
              </p:cNvSpPr>
              <p:nvPr/>
            </p:nvSpPr>
            <p:spPr bwMode="auto">
              <a:xfrm>
                <a:off x="4123" y="2793"/>
                <a:ext cx="312" cy="312"/>
              </a:xfrm>
              <a:prstGeom prst="ellipse">
                <a:avLst/>
              </a:prstGeom>
              <a:gradFill rotWithShape="1">
                <a:gsLst>
                  <a:gs pos="0">
                    <a:srgbClr val="00FFFF"/>
                  </a:gs>
                  <a:gs pos="100000">
                    <a:srgbClr val="007676"/>
                  </a:gs>
                </a:gsLst>
                <a:path path="shape">
                  <a:fillToRect l="50000" t="50000" r="50000" b="50000"/>
                </a:path>
              </a:gradFill>
              <a:ln w="9525">
                <a:noFill/>
                <a:round/>
                <a:headEnd/>
                <a:tailEnd/>
              </a:ln>
            </p:spPr>
            <p:txBody>
              <a:bodyPr wrap="none" anchor="ctr"/>
              <a:lstStyle/>
              <a:p>
                <a:endParaRPr lang="th-TH" sz="1800"/>
              </a:p>
            </p:txBody>
          </p:sp>
          <p:sp>
            <p:nvSpPr>
              <p:cNvPr id="108588" name="Oval 44"/>
              <p:cNvSpPr>
                <a:spLocks noChangeArrowheads="1"/>
              </p:cNvSpPr>
              <p:nvPr/>
            </p:nvSpPr>
            <p:spPr bwMode="auto">
              <a:xfrm>
                <a:off x="4127" y="2394"/>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125" name="Oval 45"/>
              <p:cNvSpPr>
                <a:spLocks noChangeArrowheads="1"/>
              </p:cNvSpPr>
              <p:nvPr/>
            </p:nvSpPr>
            <p:spPr bwMode="auto">
              <a:xfrm>
                <a:off x="2689" y="1994"/>
                <a:ext cx="312" cy="312"/>
              </a:xfrm>
              <a:prstGeom prst="ellipse">
                <a:avLst/>
              </a:prstGeom>
              <a:gradFill rotWithShape="1">
                <a:gsLst>
                  <a:gs pos="0">
                    <a:srgbClr val="FF99FF"/>
                  </a:gs>
                  <a:gs pos="100000">
                    <a:srgbClr val="764776"/>
                  </a:gs>
                </a:gsLst>
                <a:path path="shape">
                  <a:fillToRect l="50000" t="50000" r="50000" b="50000"/>
                </a:path>
              </a:gradFill>
              <a:ln w="9525">
                <a:noFill/>
                <a:round/>
                <a:headEnd/>
                <a:tailEnd/>
              </a:ln>
            </p:spPr>
            <p:txBody>
              <a:bodyPr wrap="none" anchor="ctr"/>
              <a:lstStyle/>
              <a:p>
                <a:endParaRPr lang="th-TH" sz="1800"/>
              </a:p>
            </p:txBody>
          </p:sp>
          <p:sp>
            <p:nvSpPr>
              <p:cNvPr id="3126" name="Oval 46"/>
              <p:cNvSpPr>
                <a:spLocks noChangeArrowheads="1"/>
              </p:cNvSpPr>
              <p:nvPr/>
            </p:nvSpPr>
            <p:spPr bwMode="auto">
              <a:xfrm>
                <a:off x="2684" y="2365"/>
                <a:ext cx="312" cy="312"/>
              </a:xfrm>
              <a:prstGeom prst="ellipse">
                <a:avLst/>
              </a:prstGeom>
              <a:gradFill rotWithShape="1">
                <a:gsLst>
                  <a:gs pos="0">
                    <a:srgbClr val="6699FF"/>
                  </a:gs>
                  <a:gs pos="100000">
                    <a:srgbClr val="2F4776"/>
                  </a:gs>
                </a:gsLst>
                <a:path path="shape">
                  <a:fillToRect l="50000" t="50000" r="50000" b="50000"/>
                </a:path>
              </a:gradFill>
              <a:ln w="9525">
                <a:noFill/>
                <a:round/>
                <a:headEnd/>
                <a:tailEnd/>
              </a:ln>
            </p:spPr>
            <p:txBody>
              <a:bodyPr wrap="none" anchor="ctr"/>
              <a:lstStyle/>
              <a:p>
                <a:endParaRPr lang="th-TH" sz="1800"/>
              </a:p>
            </p:txBody>
          </p:sp>
          <p:sp>
            <p:nvSpPr>
              <p:cNvPr id="108591" name="Oval 47"/>
              <p:cNvSpPr>
                <a:spLocks noChangeArrowheads="1"/>
              </p:cNvSpPr>
              <p:nvPr/>
            </p:nvSpPr>
            <p:spPr bwMode="auto">
              <a:xfrm>
                <a:off x="4128" y="2024"/>
                <a:ext cx="312" cy="31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th-TH" sz="1800">
                  <a:latin typeface="Arial" pitchFamily="34" charset="0"/>
                  <a:cs typeface="Angsana New" pitchFamily="18" charset="-34"/>
                </a:endParaRPr>
              </a:p>
            </p:txBody>
          </p:sp>
        </p:grpSp>
      </p:grpSp>
      <p:sp>
        <p:nvSpPr>
          <p:cNvPr id="3102" name="Oval 48"/>
          <p:cNvSpPr>
            <a:spLocks noChangeArrowheads="1"/>
          </p:cNvSpPr>
          <p:nvPr/>
        </p:nvSpPr>
        <p:spPr bwMode="auto">
          <a:xfrm>
            <a:off x="4086225" y="1303338"/>
            <a:ext cx="1139825" cy="1139825"/>
          </a:xfrm>
          <a:prstGeom prst="ellipse">
            <a:avLst/>
          </a:prstGeom>
          <a:gradFill rotWithShape="1">
            <a:gsLst>
              <a:gs pos="0">
                <a:srgbClr val="FF66FF"/>
              </a:gs>
              <a:gs pos="100000">
                <a:srgbClr val="000000"/>
              </a:gs>
            </a:gsLst>
            <a:path path="shape">
              <a:fillToRect l="50000" t="50000" r="50000" b="50000"/>
            </a:path>
          </a:gradFill>
          <a:ln w="9525">
            <a:noFill/>
            <a:round/>
            <a:headEnd/>
            <a:tailEnd/>
          </a:ln>
        </p:spPr>
        <p:txBody>
          <a:bodyPr wrap="none" anchor="ctr"/>
          <a:lstStyle/>
          <a:p>
            <a:endParaRPr lang="th-TH" sz="1800"/>
          </a:p>
        </p:txBody>
      </p:sp>
      <p:sp>
        <p:nvSpPr>
          <p:cNvPr id="3103" name="Text Box 49"/>
          <p:cNvSpPr txBox="1">
            <a:spLocks noChangeArrowheads="1"/>
          </p:cNvSpPr>
          <p:nvPr/>
        </p:nvSpPr>
        <p:spPr bwMode="auto">
          <a:xfrm>
            <a:off x="2162175" y="2490788"/>
            <a:ext cx="1222375" cy="519112"/>
          </a:xfrm>
          <a:prstGeom prst="rect">
            <a:avLst/>
          </a:prstGeom>
          <a:noFill/>
          <a:ln w="9525">
            <a:noFill/>
            <a:miter lim="800000"/>
            <a:headEnd/>
            <a:tailEnd/>
          </a:ln>
        </p:spPr>
        <p:txBody>
          <a:bodyPr>
            <a:spAutoFit/>
          </a:bodyPr>
          <a:lstStyle/>
          <a:p>
            <a:pPr>
              <a:spcBef>
                <a:spcPct val="50000"/>
              </a:spcBef>
            </a:pPr>
            <a:r>
              <a:rPr lang="en-US"/>
              <a:t>E</a:t>
            </a:r>
            <a:r>
              <a:rPr lang="en-US" baseline="-25000"/>
              <a:t>1</a:t>
            </a:r>
            <a:r>
              <a:rPr lang="en-US"/>
              <a:t>, T</a:t>
            </a:r>
            <a:r>
              <a:rPr lang="en-US" baseline="-25000"/>
              <a:t>1</a:t>
            </a:r>
            <a:endParaRPr lang="th-TH" baseline="-25000"/>
          </a:p>
        </p:txBody>
      </p:sp>
      <p:sp>
        <p:nvSpPr>
          <p:cNvPr id="3104" name="Text Box 50"/>
          <p:cNvSpPr txBox="1">
            <a:spLocks noChangeArrowheads="1"/>
          </p:cNvSpPr>
          <p:nvPr/>
        </p:nvSpPr>
        <p:spPr bwMode="auto">
          <a:xfrm>
            <a:off x="4113213" y="2493963"/>
            <a:ext cx="1222375" cy="519112"/>
          </a:xfrm>
          <a:prstGeom prst="rect">
            <a:avLst/>
          </a:prstGeom>
          <a:noFill/>
          <a:ln w="9525">
            <a:noFill/>
            <a:miter lim="800000"/>
            <a:headEnd/>
            <a:tailEnd/>
          </a:ln>
        </p:spPr>
        <p:txBody>
          <a:bodyPr>
            <a:spAutoFit/>
          </a:bodyPr>
          <a:lstStyle/>
          <a:p>
            <a:pPr>
              <a:spcBef>
                <a:spcPct val="50000"/>
              </a:spcBef>
            </a:pPr>
            <a:r>
              <a:rPr lang="en-US"/>
              <a:t>E</a:t>
            </a:r>
            <a:r>
              <a:rPr lang="en-US" baseline="-25000"/>
              <a:t>2</a:t>
            </a:r>
            <a:r>
              <a:rPr lang="en-US"/>
              <a:t>, T</a:t>
            </a:r>
            <a:r>
              <a:rPr lang="en-US" baseline="-25000"/>
              <a:t>2</a:t>
            </a:r>
            <a:endParaRPr lang="th-TH" baseline="-25000"/>
          </a:p>
        </p:txBody>
      </p:sp>
      <p:sp>
        <p:nvSpPr>
          <p:cNvPr id="108595" name="Text Box 51"/>
          <p:cNvSpPr txBox="1">
            <a:spLocks noChangeArrowheads="1"/>
          </p:cNvSpPr>
          <p:nvPr/>
        </p:nvSpPr>
        <p:spPr bwMode="auto">
          <a:xfrm>
            <a:off x="6015038" y="1874838"/>
            <a:ext cx="2732087" cy="1066800"/>
          </a:xfrm>
          <a:prstGeom prst="rect">
            <a:avLst/>
          </a:prstGeom>
          <a:noFill/>
          <a:ln w="9525">
            <a:noFill/>
            <a:miter lim="800000"/>
            <a:headEnd/>
            <a:tailEnd/>
          </a:ln>
        </p:spPr>
        <p:txBody>
          <a:bodyPr>
            <a:spAutoFit/>
          </a:bodyPr>
          <a:lstStyle/>
          <a:p>
            <a:r>
              <a:rPr lang="en-US" sz="3200"/>
              <a:t>T</a:t>
            </a:r>
            <a:r>
              <a:rPr lang="en-US" sz="3200" baseline="-25000"/>
              <a:t>1</a:t>
            </a:r>
            <a:r>
              <a:rPr lang="en-US" sz="3200"/>
              <a:t> &lt; T</a:t>
            </a:r>
            <a:r>
              <a:rPr lang="en-US" sz="3200" baseline="-25000"/>
              <a:t>2</a:t>
            </a:r>
            <a:r>
              <a:rPr lang="en-US" sz="3200"/>
              <a:t> then</a:t>
            </a:r>
          </a:p>
          <a:p>
            <a:r>
              <a:rPr lang="en-US" sz="3200"/>
              <a:t>E</a:t>
            </a:r>
            <a:r>
              <a:rPr lang="en-US" sz="3200" baseline="-25000"/>
              <a:t>1</a:t>
            </a:r>
            <a:r>
              <a:rPr lang="en-US" sz="3200"/>
              <a:t> &lt; E</a:t>
            </a:r>
            <a:r>
              <a:rPr lang="en-US" sz="3200" baseline="-25000"/>
              <a:t>2</a:t>
            </a:r>
            <a:endParaRPr lang="th-TH" sz="3200" baseline="-25000"/>
          </a:p>
        </p:txBody>
      </p:sp>
      <p:graphicFrame>
        <p:nvGraphicFramePr>
          <p:cNvPr id="108598" name="Object 23"/>
          <p:cNvGraphicFramePr>
            <a:graphicFrameLocks noChangeAspect="1"/>
          </p:cNvGraphicFramePr>
          <p:nvPr/>
        </p:nvGraphicFramePr>
        <p:xfrm>
          <a:off x="298450" y="3938588"/>
          <a:ext cx="2671763" cy="1127125"/>
        </p:xfrm>
        <a:graphic>
          <a:graphicData uri="http://schemas.openxmlformats.org/presentationml/2006/ole">
            <p:oleObj spid="_x0000_s3110" name="Equation" r:id="rId4" imgW="25979400" imgH="10962720" progId="Equation.3">
              <p:embed/>
            </p:oleObj>
          </a:graphicData>
        </a:graphic>
      </p:graphicFrame>
      <p:graphicFrame>
        <p:nvGraphicFramePr>
          <p:cNvPr id="108599" name="Object 24"/>
          <p:cNvGraphicFramePr>
            <a:graphicFrameLocks noChangeAspect="1"/>
          </p:cNvGraphicFramePr>
          <p:nvPr/>
        </p:nvGraphicFramePr>
        <p:xfrm>
          <a:off x="6126163" y="3632200"/>
          <a:ext cx="2555875" cy="1239838"/>
        </p:xfrm>
        <a:graphic>
          <a:graphicData uri="http://schemas.openxmlformats.org/presentationml/2006/ole">
            <p:oleObj spid="_x0000_s3111" name="Equation" r:id="rId5" imgW="27603720" imgH="13401720" progId="Equation.3">
              <p:embed/>
            </p:oleObj>
          </a:graphicData>
        </a:graphic>
      </p:graphicFrame>
      <p:graphicFrame>
        <p:nvGraphicFramePr>
          <p:cNvPr id="108600" name="Object 25"/>
          <p:cNvGraphicFramePr>
            <a:graphicFrameLocks noChangeAspect="1"/>
          </p:cNvGraphicFramePr>
          <p:nvPr/>
        </p:nvGraphicFramePr>
        <p:xfrm>
          <a:off x="6137275" y="4965700"/>
          <a:ext cx="2705100" cy="1050925"/>
        </p:xfrm>
        <a:graphic>
          <a:graphicData uri="http://schemas.openxmlformats.org/presentationml/2006/ole">
            <p:oleObj spid="_x0000_s3112" name="Equation" r:id="rId6" imgW="29228400" imgH="113691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mtClean="0"/>
              <a:t>State of a System</a:t>
            </a:r>
            <a:endParaRPr lang="th-TH" smtClean="0"/>
          </a:p>
        </p:txBody>
      </p:sp>
      <p:sp>
        <p:nvSpPr>
          <p:cNvPr id="40963" name="Content Placeholder 2"/>
          <p:cNvSpPr>
            <a:spLocks noGrp="1"/>
          </p:cNvSpPr>
          <p:nvPr>
            <p:ph idx="1"/>
          </p:nvPr>
        </p:nvSpPr>
        <p:spPr/>
        <p:txBody>
          <a:bodyPr/>
          <a:lstStyle/>
          <a:p>
            <a:pPr eaLnBrk="1" hangingPunct="1">
              <a:spcBef>
                <a:spcPct val="0"/>
              </a:spcBef>
            </a:pPr>
            <a:r>
              <a:rPr lang="en-US" smtClean="0"/>
              <a:t>Macroscopic system!!!</a:t>
            </a:r>
          </a:p>
          <a:p>
            <a:pPr eaLnBrk="1" hangingPunct="1">
              <a:spcBef>
                <a:spcPct val="0"/>
              </a:spcBef>
            </a:pPr>
            <a:r>
              <a:rPr lang="en-US" smtClean="0"/>
              <a:t>System composes of ???</a:t>
            </a:r>
          </a:p>
          <a:p>
            <a:pPr eaLnBrk="1" hangingPunct="1">
              <a:spcBef>
                <a:spcPct val="0"/>
              </a:spcBef>
            </a:pPr>
            <a:r>
              <a:rPr lang="en-US" smtClean="0"/>
              <a:t>State of the system is defined by a few number of macroscopic parameters </a:t>
            </a:r>
          </a:p>
          <a:p>
            <a:pPr lvl="1" eaLnBrk="1" hangingPunct="1">
              <a:spcBef>
                <a:spcPct val="0"/>
              </a:spcBef>
            </a:pPr>
            <a:r>
              <a:rPr lang="en-US" smtClean="0"/>
              <a:t>Systems with the same state may be different from each others</a:t>
            </a:r>
          </a:p>
          <a:p>
            <a:pPr lvl="1" eaLnBrk="1" hangingPunct="1">
              <a:spcBef>
                <a:spcPct val="0"/>
              </a:spcBef>
            </a:pPr>
            <a:r>
              <a:rPr lang="en-US" smtClean="0"/>
              <a:t>Properties of the system are either  </a:t>
            </a:r>
          </a:p>
          <a:p>
            <a:pPr lvl="2" eaLnBrk="1" hangingPunct="1">
              <a:spcBef>
                <a:spcPct val="0"/>
              </a:spcBef>
            </a:pPr>
            <a:r>
              <a:rPr lang="en-US" smtClean="0"/>
              <a:t>Acculative property or</a:t>
            </a:r>
          </a:p>
          <a:p>
            <a:pPr lvl="2" eaLnBrk="1" hangingPunct="1">
              <a:spcBef>
                <a:spcPct val="0"/>
              </a:spcBef>
            </a:pPr>
            <a:r>
              <a:rPr lang="en-US" smtClean="0"/>
              <a:t>Average property</a:t>
            </a:r>
            <a:endParaRPr lang="th-TH" smtClean="0"/>
          </a:p>
        </p:txBody>
      </p:sp>
      <p:sp>
        <p:nvSpPr>
          <p:cNvPr id="4" name="Slide Number Placeholder 3"/>
          <p:cNvSpPr>
            <a:spLocks noGrp="1"/>
          </p:cNvSpPr>
          <p:nvPr>
            <p:ph type="sldNum" sz="quarter" idx="12"/>
          </p:nvPr>
        </p:nvSpPr>
        <p:spPr/>
        <p:txBody>
          <a:bodyPr/>
          <a:lstStyle/>
          <a:p>
            <a:pPr>
              <a:defRPr/>
            </a:pPr>
            <a:fld id="{26BEE9E6-09CD-47B2-8442-021AF82F53DC}" type="slidenum">
              <a:rPr lang="en-US"/>
              <a:pPr>
                <a:defRPr/>
              </a:pPr>
              <a:t>12</a:t>
            </a:fld>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pPr>
              <a:defRPr/>
            </a:pPr>
            <a:fld id="{DF40B5E8-A21B-4075-891A-4BFE7487B24F}" type="slidenum">
              <a:rPr lang="en-US"/>
              <a:pPr>
                <a:defRPr/>
              </a:pPr>
              <a:t>13</a:t>
            </a:fld>
            <a:endParaRPr lang="th-TH"/>
          </a:p>
        </p:txBody>
      </p:sp>
      <p:sp>
        <p:nvSpPr>
          <p:cNvPr id="23554" name="Rectangle 2"/>
          <p:cNvSpPr>
            <a:spLocks noGrp="1" noChangeArrowheads="1"/>
          </p:cNvSpPr>
          <p:nvPr>
            <p:ph type="title"/>
          </p:nvPr>
        </p:nvSpPr>
        <p:spPr/>
        <p:txBody>
          <a:bodyPr>
            <a:normAutofit fontScale="90000"/>
          </a:bodyPr>
          <a:lstStyle/>
          <a:p>
            <a:pPr eaLnBrk="1" hangingPunct="1">
              <a:defRPr/>
            </a:pPr>
            <a:r>
              <a:rPr lang="en-US" smtClean="0"/>
              <a:t>Macroscopic description</a:t>
            </a:r>
          </a:p>
        </p:txBody>
      </p:sp>
      <p:sp>
        <p:nvSpPr>
          <p:cNvPr id="36867" name="Rectangle 3"/>
          <p:cNvSpPr>
            <a:spLocks noGrp="1" noChangeArrowheads="1"/>
          </p:cNvSpPr>
          <p:nvPr>
            <p:ph type="body" idx="1"/>
          </p:nvPr>
        </p:nvSpPr>
        <p:spPr/>
        <p:txBody>
          <a:bodyPr/>
          <a:lstStyle/>
          <a:p>
            <a:pPr eaLnBrk="1" hangingPunct="1">
              <a:spcBef>
                <a:spcPct val="0"/>
              </a:spcBef>
            </a:pPr>
            <a:r>
              <a:rPr lang="en-US" smtClean="0"/>
              <a:t>can be derived statisticaly from microscopic descriptions of a collection of microscopic systems</a:t>
            </a:r>
          </a:p>
          <a:p>
            <a:pPr lvl="1" eaLnBrk="1" hangingPunct="1">
              <a:spcBef>
                <a:spcPct val="0"/>
              </a:spcBef>
            </a:pPr>
            <a:r>
              <a:rPr lang="en-US" smtClean="0"/>
              <a:t>Description on average*</a:t>
            </a:r>
          </a:p>
          <a:p>
            <a:pPr lvl="1" eaLnBrk="1" hangingPunct="1">
              <a:spcBef>
                <a:spcPct val="0"/>
              </a:spcBef>
            </a:pPr>
            <a:r>
              <a:rPr lang="en-US" smtClean="0"/>
              <a:t>Fluctuation of microscopic properties</a:t>
            </a:r>
          </a:p>
          <a:p>
            <a:pPr lvl="1" eaLnBrk="1" hangingPunct="1">
              <a:spcBef>
                <a:spcPct val="0"/>
              </a:spcBef>
            </a:pPr>
            <a:r>
              <a:rPr lang="en-US" smtClean="0"/>
              <a:t>Microscopic properties depends on a set of parameters of each microscopic system</a:t>
            </a:r>
          </a:p>
          <a:p>
            <a:pPr lvl="1" eaLnBrk="1" hangingPunct="1">
              <a:spcBef>
                <a:spcPct val="0"/>
              </a:spcBef>
            </a:pPr>
            <a:r>
              <a:rPr lang="en-US" smtClean="0"/>
              <a:t>Macroscopic properties depend on a small set of macroscopic parameters !!!</a:t>
            </a:r>
          </a:p>
        </p:txBody>
      </p:sp>
      <p:sp>
        <p:nvSpPr>
          <p:cNvPr id="36868" name="Rectangle 4"/>
          <p:cNvSpPr>
            <a:spLocks noChangeArrowheads="1"/>
          </p:cNvSpPr>
          <p:nvPr/>
        </p:nvSpPr>
        <p:spPr bwMode="auto">
          <a:xfrm>
            <a:off x="1179513" y="5292725"/>
            <a:ext cx="1304925" cy="1304925"/>
          </a:xfrm>
          <a:prstGeom prst="rect">
            <a:avLst/>
          </a:prstGeom>
          <a:solidFill>
            <a:schemeClr val="accent1"/>
          </a:solidFill>
          <a:ln w="38100">
            <a:solidFill>
              <a:schemeClr val="bg2"/>
            </a:solidFill>
            <a:miter lim="800000"/>
            <a:headEnd/>
            <a:tailEnd/>
          </a:ln>
        </p:spPr>
        <p:txBody>
          <a:bodyPr wrap="none" anchor="ctr"/>
          <a:lstStyle/>
          <a:p>
            <a:endParaRPr lang="th-TH" sz="1800"/>
          </a:p>
        </p:txBody>
      </p:sp>
      <p:sp>
        <p:nvSpPr>
          <p:cNvPr id="36869" name="Rectangle 5"/>
          <p:cNvSpPr>
            <a:spLocks noChangeArrowheads="1"/>
          </p:cNvSpPr>
          <p:nvPr/>
        </p:nvSpPr>
        <p:spPr bwMode="auto">
          <a:xfrm>
            <a:off x="2043113" y="5630863"/>
            <a:ext cx="142875" cy="144462"/>
          </a:xfrm>
          <a:prstGeom prst="rect">
            <a:avLst/>
          </a:prstGeom>
          <a:solidFill>
            <a:schemeClr val="accent1"/>
          </a:solidFill>
          <a:ln w="12700">
            <a:solidFill>
              <a:schemeClr val="tx1"/>
            </a:solidFill>
            <a:miter lim="800000"/>
            <a:headEnd/>
            <a:tailEnd/>
          </a:ln>
        </p:spPr>
        <p:txBody>
          <a:bodyPr wrap="none" anchor="ctr"/>
          <a:lstStyle/>
          <a:p>
            <a:endParaRPr lang="th-TH" sz="1800"/>
          </a:p>
        </p:txBody>
      </p:sp>
      <p:grpSp>
        <p:nvGrpSpPr>
          <p:cNvPr id="2" name="Group 48"/>
          <p:cNvGrpSpPr>
            <a:grpSpLocks/>
          </p:cNvGrpSpPr>
          <p:nvPr/>
        </p:nvGrpSpPr>
        <p:grpSpPr bwMode="auto">
          <a:xfrm>
            <a:off x="3059113" y="5445125"/>
            <a:ext cx="1079500" cy="1077913"/>
            <a:chOff x="1928" y="3431"/>
            <a:chExt cx="680" cy="679"/>
          </a:xfrm>
        </p:grpSpPr>
        <p:sp>
          <p:nvSpPr>
            <p:cNvPr id="23558" name="Oval 6"/>
            <p:cNvSpPr>
              <a:spLocks noChangeArrowheads="1"/>
            </p:cNvSpPr>
            <p:nvPr/>
          </p:nvSpPr>
          <p:spPr bwMode="auto">
            <a:xfrm>
              <a:off x="2200" y="3884"/>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59" name="Oval 7"/>
            <p:cNvSpPr>
              <a:spLocks noChangeArrowheads="1"/>
            </p:cNvSpPr>
            <p:nvPr/>
          </p:nvSpPr>
          <p:spPr bwMode="auto">
            <a:xfrm>
              <a:off x="2155" y="3431"/>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60" name="Oval 8"/>
            <p:cNvSpPr>
              <a:spLocks noChangeArrowheads="1"/>
            </p:cNvSpPr>
            <p:nvPr/>
          </p:nvSpPr>
          <p:spPr bwMode="auto">
            <a:xfrm>
              <a:off x="2382" y="3703"/>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6899" name="Oval 9"/>
            <p:cNvSpPr>
              <a:spLocks noChangeArrowheads="1"/>
            </p:cNvSpPr>
            <p:nvPr/>
          </p:nvSpPr>
          <p:spPr bwMode="auto">
            <a:xfrm>
              <a:off x="2200" y="3567"/>
              <a:ext cx="226" cy="226"/>
            </a:xfrm>
            <a:prstGeom prst="ellipse">
              <a:avLst/>
            </a:prstGeom>
            <a:gradFill rotWithShape="1">
              <a:gsLst>
                <a:gs pos="0">
                  <a:srgbClr val="FF5050"/>
                </a:gs>
                <a:gs pos="100000">
                  <a:srgbClr val="762525"/>
                </a:gs>
              </a:gsLst>
              <a:path path="shape">
                <a:fillToRect l="50000" t="50000" r="50000" b="50000"/>
              </a:path>
            </a:gradFill>
            <a:ln w="28575">
              <a:solidFill>
                <a:srgbClr val="800000"/>
              </a:solidFill>
              <a:round/>
              <a:headEnd/>
              <a:tailEnd/>
            </a:ln>
          </p:spPr>
          <p:txBody>
            <a:bodyPr wrap="none" anchor="ctr"/>
            <a:lstStyle/>
            <a:p>
              <a:endParaRPr lang="th-TH" sz="1800"/>
            </a:p>
          </p:txBody>
        </p:sp>
        <p:sp>
          <p:nvSpPr>
            <p:cNvPr id="36900" name="Oval 10"/>
            <p:cNvSpPr>
              <a:spLocks noChangeArrowheads="1"/>
            </p:cNvSpPr>
            <p:nvPr/>
          </p:nvSpPr>
          <p:spPr bwMode="auto">
            <a:xfrm>
              <a:off x="2382" y="3884"/>
              <a:ext cx="226" cy="226"/>
            </a:xfrm>
            <a:prstGeom prst="ellipse">
              <a:avLst/>
            </a:prstGeom>
            <a:gradFill rotWithShape="1">
              <a:gsLst>
                <a:gs pos="0">
                  <a:srgbClr val="D60093"/>
                </a:gs>
                <a:gs pos="100000">
                  <a:srgbClr val="630044"/>
                </a:gs>
              </a:gsLst>
              <a:path path="shape">
                <a:fillToRect l="50000" t="50000" r="50000" b="50000"/>
              </a:path>
            </a:gradFill>
            <a:ln w="28575">
              <a:solidFill>
                <a:srgbClr val="660033"/>
              </a:solidFill>
              <a:round/>
              <a:headEnd/>
              <a:tailEnd/>
            </a:ln>
          </p:spPr>
          <p:txBody>
            <a:bodyPr wrap="none" anchor="ctr"/>
            <a:lstStyle/>
            <a:p>
              <a:endParaRPr lang="th-TH" sz="1800"/>
            </a:p>
          </p:txBody>
        </p:sp>
        <p:sp>
          <p:nvSpPr>
            <p:cNvPr id="23563" name="Oval 11"/>
            <p:cNvSpPr>
              <a:spLocks noChangeArrowheads="1"/>
            </p:cNvSpPr>
            <p:nvPr/>
          </p:nvSpPr>
          <p:spPr bwMode="auto">
            <a:xfrm>
              <a:off x="1928" y="3612"/>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6902" name="Oval 12"/>
            <p:cNvSpPr>
              <a:spLocks noChangeArrowheads="1"/>
            </p:cNvSpPr>
            <p:nvPr/>
          </p:nvSpPr>
          <p:spPr bwMode="auto">
            <a:xfrm>
              <a:off x="1928" y="3884"/>
              <a:ext cx="226" cy="226"/>
            </a:xfrm>
            <a:prstGeom prst="ellipse">
              <a:avLst/>
            </a:prstGeom>
            <a:gradFill rotWithShape="1">
              <a:gsLst>
                <a:gs pos="0">
                  <a:srgbClr val="33CC33"/>
                </a:gs>
                <a:gs pos="100000">
                  <a:srgbClr val="185E18"/>
                </a:gs>
              </a:gsLst>
              <a:path path="shape">
                <a:fillToRect l="50000" t="50000" r="50000" b="50000"/>
              </a:path>
            </a:gradFill>
            <a:ln w="28575">
              <a:solidFill>
                <a:srgbClr val="003300"/>
              </a:solidFill>
              <a:round/>
              <a:headEnd/>
              <a:tailEnd/>
            </a:ln>
          </p:spPr>
          <p:txBody>
            <a:bodyPr wrap="none" anchor="ctr"/>
            <a:lstStyle/>
            <a:p>
              <a:endParaRPr lang="th-TH" sz="1800"/>
            </a:p>
          </p:txBody>
        </p:sp>
        <p:sp>
          <p:nvSpPr>
            <p:cNvPr id="23565" name="Oval 13"/>
            <p:cNvSpPr>
              <a:spLocks noChangeArrowheads="1"/>
            </p:cNvSpPr>
            <p:nvPr/>
          </p:nvSpPr>
          <p:spPr bwMode="auto">
            <a:xfrm>
              <a:off x="2382" y="3431"/>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6904" name="Oval 14"/>
            <p:cNvSpPr>
              <a:spLocks noChangeArrowheads="1"/>
            </p:cNvSpPr>
            <p:nvPr/>
          </p:nvSpPr>
          <p:spPr bwMode="auto">
            <a:xfrm>
              <a:off x="1928" y="3431"/>
              <a:ext cx="226" cy="226"/>
            </a:xfrm>
            <a:prstGeom prst="ellipse">
              <a:avLst/>
            </a:prstGeom>
            <a:gradFill rotWithShape="1">
              <a:gsLst>
                <a:gs pos="0">
                  <a:srgbClr val="FFCC00"/>
                </a:gs>
                <a:gs pos="100000">
                  <a:srgbClr val="765E00"/>
                </a:gs>
              </a:gsLst>
              <a:path path="shape">
                <a:fillToRect l="50000" t="50000" r="50000" b="50000"/>
              </a:path>
            </a:gradFill>
            <a:ln w="28575">
              <a:solidFill>
                <a:srgbClr val="5C5A02"/>
              </a:solidFill>
              <a:round/>
              <a:headEnd/>
              <a:tailEnd/>
            </a:ln>
          </p:spPr>
          <p:txBody>
            <a:bodyPr wrap="none" anchor="ctr"/>
            <a:lstStyle/>
            <a:p>
              <a:endParaRPr lang="th-TH" sz="1800"/>
            </a:p>
          </p:txBody>
        </p:sp>
        <p:sp>
          <p:nvSpPr>
            <p:cNvPr id="23567" name="Oval 15"/>
            <p:cNvSpPr>
              <a:spLocks noChangeArrowheads="1"/>
            </p:cNvSpPr>
            <p:nvPr/>
          </p:nvSpPr>
          <p:spPr bwMode="auto">
            <a:xfrm>
              <a:off x="2109" y="3748"/>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grpSp>
      <p:sp>
        <p:nvSpPr>
          <p:cNvPr id="23568" name="Line 16"/>
          <p:cNvSpPr>
            <a:spLocks noChangeShapeType="1"/>
          </p:cNvSpPr>
          <p:nvPr/>
        </p:nvSpPr>
        <p:spPr bwMode="auto">
          <a:xfrm flipV="1">
            <a:off x="2281238" y="5702300"/>
            <a:ext cx="647700" cy="0"/>
          </a:xfrm>
          <a:prstGeom prst="line">
            <a:avLst/>
          </a:prstGeom>
          <a:noFill/>
          <a:ln w="76200">
            <a:solidFill>
              <a:srgbClr val="FF99FF"/>
            </a:solidFill>
            <a:round/>
            <a:headEnd/>
            <a:tailEnd type="triangle" w="med" len="med"/>
          </a:ln>
        </p:spPr>
        <p:txBody>
          <a:bodyPr/>
          <a:lstStyle/>
          <a:p>
            <a:endParaRPr lang="th-TH"/>
          </a:p>
        </p:txBody>
      </p:sp>
      <p:grpSp>
        <p:nvGrpSpPr>
          <p:cNvPr id="3" name="Group 41"/>
          <p:cNvGrpSpPr>
            <a:grpSpLocks/>
          </p:cNvGrpSpPr>
          <p:nvPr/>
        </p:nvGrpSpPr>
        <p:grpSpPr bwMode="auto">
          <a:xfrm>
            <a:off x="4859338" y="5445125"/>
            <a:ext cx="1079500" cy="1079500"/>
            <a:chOff x="2880" y="3431"/>
            <a:chExt cx="680" cy="680"/>
          </a:xfrm>
        </p:grpSpPr>
        <p:sp>
          <p:nvSpPr>
            <p:cNvPr id="36886" name="Oval 22"/>
            <p:cNvSpPr>
              <a:spLocks noChangeArrowheads="1"/>
            </p:cNvSpPr>
            <p:nvPr/>
          </p:nvSpPr>
          <p:spPr bwMode="auto">
            <a:xfrm rot="5400000">
              <a:off x="2925" y="3840"/>
              <a:ext cx="226" cy="226"/>
            </a:xfrm>
            <a:prstGeom prst="ellipse">
              <a:avLst/>
            </a:prstGeom>
            <a:gradFill rotWithShape="1">
              <a:gsLst>
                <a:gs pos="0">
                  <a:srgbClr val="D60093"/>
                </a:gs>
                <a:gs pos="100000">
                  <a:srgbClr val="630044"/>
                </a:gs>
              </a:gsLst>
              <a:path path="shape">
                <a:fillToRect l="50000" t="50000" r="50000" b="50000"/>
              </a:path>
            </a:gradFill>
            <a:ln w="28575">
              <a:solidFill>
                <a:srgbClr val="660033"/>
              </a:solidFill>
              <a:round/>
              <a:headEnd/>
              <a:tailEnd/>
            </a:ln>
          </p:spPr>
          <p:txBody>
            <a:bodyPr wrap="none" anchor="ctr"/>
            <a:lstStyle/>
            <a:p>
              <a:endParaRPr lang="th-TH" sz="1800"/>
            </a:p>
          </p:txBody>
        </p:sp>
        <p:sp>
          <p:nvSpPr>
            <p:cNvPr id="23577" name="Oval 25"/>
            <p:cNvSpPr>
              <a:spLocks noChangeArrowheads="1"/>
            </p:cNvSpPr>
            <p:nvPr/>
          </p:nvSpPr>
          <p:spPr bwMode="auto">
            <a:xfrm rot="5400000">
              <a:off x="3333" y="3885"/>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70" name="Oval 18"/>
            <p:cNvSpPr>
              <a:spLocks noChangeArrowheads="1"/>
            </p:cNvSpPr>
            <p:nvPr/>
          </p:nvSpPr>
          <p:spPr bwMode="auto">
            <a:xfrm rot="5400000">
              <a:off x="2880" y="3658"/>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71" name="Oval 19"/>
            <p:cNvSpPr>
              <a:spLocks noChangeArrowheads="1"/>
            </p:cNvSpPr>
            <p:nvPr/>
          </p:nvSpPr>
          <p:spPr bwMode="auto">
            <a:xfrm rot="5400000">
              <a:off x="3334" y="3658"/>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72" name="Oval 20"/>
            <p:cNvSpPr>
              <a:spLocks noChangeArrowheads="1"/>
            </p:cNvSpPr>
            <p:nvPr/>
          </p:nvSpPr>
          <p:spPr bwMode="auto">
            <a:xfrm rot="5400000">
              <a:off x="3062" y="3885"/>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6891" name="Oval 21"/>
            <p:cNvSpPr>
              <a:spLocks noChangeArrowheads="1"/>
            </p:cNvSpPr>
            <p:nvPr/>
          </p:nvSpPr>
          <p:spPr bwMode="auto">
            <a:xfrm rot="5400000">
              <a:off x="3243" y="3794"/>
              <a:ext cx="226" cy="226"/>
            </a:xfrm>
            <a:prstGeom prst="ellipse">
              <a:avLst/>
            </a:prstGeom>
            <a:gradFill rotWithShape="1">
              <a:gsLst>
                <a:gs pos="0">
                  <a:srgbClr val="FF5050"/>
                </a:gs>
                <a:gs pos="100000">
                  <a:srgbClr val="762525"/>
                </a:gs>
              </a:gsLst>
              <a:path path="shape">
                <a:fillToRect l="50000" t="50000" r="50000" b="50000"/>
              </a:path>
            </a:gradFill>
            <a:ln w="28575">
              <a:solidFill>
                <a:srgbClr val="800000"/>
              </a:solidFill>
              <a:round/>
              <a:headEnd/>
              <a:tailEnd/>
            </a:ln>
          </p:spPr>
          <p:txBody>
            <a:bodyPr wrap="none" anchor="ctr"/>
            <a:lstStyle/>
            <a:p>
              <a:endParaRPr lang="th-TH" sz="1800"/>
            </a:p>
          </p:txBody>
        </p:sp>
        <p:sp>
          <p:nvSpPr>
            <p:cNvPr id="36892" name="Oval 24"/>
            <p:cNvSpPr>
              <a:spLocks noChangeArrowheads="1"/>
            </p:cNvSpPr>
            <p:nvPr/>
          </p:nvSpPr>
          <p:spPr bwMode="auto">
            <a:xfrm rot="5400000">
              <a:off x="2881" y="3431"/>
              <a:ext cx="226" cy="226"/>
            </a:xfrm>
            <a:prstGeom prst="ellipse">
              <a:avLst/>
            </a:prstGeom>
            <a:gradFill rotWithShape="1">
              <a:gsLst>
                <a:gs pos="0">
                  <a:srgbClr val="33CC33"/>
                </a:gs>
                <a:gs pos="100000">
                  <a:srgbClr val="185E18"/>
                </a:gs>
              </a:gsLst>
              <a:path path="shape">
                <a:fillToRect l="50000" t="50000" r="50000" b="50000"/>
              </a:path>
            </a:gradFill>
            <a:ln w="28575">
              <a:solidFill>
                <a:srgbClr val="003300"/>
              </a:solidFill>
              <a:round/>
              <a:headEnd/>
              <a:tailEnd/>
            </a:ln>
          </p:spPr>
          <p:txBody>
            <a:bodyPr wrap="none" anchor="ctr"/>
            <a:lstStyle/>
            <a:p>
              <a:endParaRPr lang="th-TH" sz="1800"/>
            </a:p>
          </p:txBody>
        </p:sp>
        <p:sp>
          <p:nvSpPr>
            <p:cNvPr id="36893" name="Oval 26"/>
            <p:cNvSpPr>
              <a:spLocks noChangeArrowheads="1"/>
            </p:cNvSpPr>
            <p:nvPr/>
          </p:nvSpPr>
          <p:spPr bwMode="auto">
            <a:xfrm rot="5400000">
              <a:off x="3334" y="3431"/>
              <a:ext cx="226" cy="226"/>
            </a:xfrm>
            <a:prstGeom prst="ellipse">
              <a:avLst/>
            </a:prstGeom>
            <a:gradFill rotWithShape="1">
              <a:gsLst>
                <a:gs pos="0">
                  <a:srgbClr val="FFCC00"/>
                </a:gs>
                <a:gs pos="100000">
                  <a:srgbClr val="765E00"/>
                </a:gs>
              </a:gsLst>
              <a:path path="shape">
                <a:fillToRect l="50000" t="50000" r="50000" b="50000"/>
              </a:path>
            </a:gradFill>
            <a:ln w="28575">
              <a:solidFill>
                <a:srgbClr val="5C5A02"/>
              </a:solidFill>
              <a:round/>
              <a:headEnd/>
              <a:tailEnd/>
            </a:ln>
          </p:spPr>
          <p:txBody>
            <a:bodyPr wrap="none" anchor="ctr"/>
            <a:lstStyle/>
            <a:p>
              <a:endParaRPr lang="th-TH" sz="1800"/>
            </a:p>
          </p:txBody>
        </p:sp>
        <p:sp>
          <p:nvSpPr>
            <p:cNvPr id="23579" name="Oval 27"/>
            <p:cNvSpPr>
              <a:spLocks noChangeArrowheads="1"/>
            </p:cNvSpPr>
            <p:nvPr/>
          </p:nvSpPr>
          <p:spPr bwMode="auto">
            <a:xfrm rot="5400000">
              <a:off x="3107" y="3658"/>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75" name="Oval 23"/>
            <p:cNvSpPr>
              <a:spLocks noChangeArrowheads="1"/>
            </p:cNvSpPr>
            <p:nvPr/>
          </p:nvSpPr>
          <p:spPr bwMode="auto">
            <a:xfrm rot="5400000">
              <a:off x="3061" y="3431"/>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grpSp>
      <p:sp>
        <p:nvSpPr>
          <p:cNvPr id="23594" name="AutoShape 42"/>
          <p:cNvSpPr>
            <a:spLocks noChangeArrowheads="1"/>
          </p:cNvSpPr>
          <p:nvPr/>
        </p:nvSpPr>
        <p:spPr bwMode="auto">
          <a:xfrm>
            <a:off x="4284663" y="5876925"/>
            <a:ext cx="431800" cy="215900"/>
          </a:xfrm>
          <a:prstGeom prst="leftRightArrow">
            <a:avLst>
              <a:gd name="adj1" fmla="val 50000"/>
              <a:gd name="adj2" fmla="val 40000"/>
            </a:avLst>
          </a:prstGeom>
          <a:solidFill>
            <a:srgbClr val="CCECFF"/>
          </a:solidFill>
          <a:ln w="19050">
            <a:solidFill>
              <a:schemeClr val="accent1"/>
            </a:solidFill>
            <a:miter lim="800000"/>
            <a:headEnd/>
            <a:tailEnd/>
          </a:ln>
        </p:spPr>
        <p:txBody>
          <a:bodyPr wrap="none" anchor="ctr"/>
          <a:lstStyle/>
          <a:p>
            <a:endParaRPr lang="th-TH" sz="1800"/>
          </a:p>
        </p:txBody>
      </p:sp>
      <p:grpSp>
        <p:nvGrpSpPr>
          <p:cNvPr id="4" name="Group 40"/>
          <p:cNvGrpSpPr>
            <a:grpSpLocks/>
          </p:cNvGrpSpPr>
          <p:nvPr/>
        </p:nvGrpSpPr>
        <p:grpSpPr bwMode="auto">
          <a:xfrm>
            <a:off x="6659563" y="5445125"/>
            <a:ext cx="1079500" cy="1079500"/>
            <a:chOff x="4059" y="3430"/>
            <a:chExt cx="680" cy="680"/>
          </a:xfrm>
        </p:grpSpPr>
        <p:sp>
          <p:nvSpPr>
            <p:cNvPr id="23590" name="Oval 38"/>
            <p:cNvSpPr>
              <a:spLocks noChangeArrowheads="1"/>
            </p:cNvSpPr>
            <p:nvPr/>
          </p:nvSpPr>
          <p:spPr bwMode="auto">
            <a:xfrm rot="16200000" flipH="1">
              <a:off x="4286" y="3430"/>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82" name="Oval 30"/>
            <p:cNvSpPr>
              <a:spLocks noChangeArrowheads="1"/>
            </p:cNvSpPr>
            <p:nvPr/>
          </p:nvSpPr>
          <p:spPr bwMode="auto">
            <a:xfrm rot="16200000" flipH="1">
              <a:off x="4060" y="3884"/>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83" name="Oval 31"/>
            <p:cNvSpPr>
              <a:spLocks noChangeArrowheads="1"/>
            </p:cNvSpPr>
            <p:nvPr/>
          </p:nvSpPr>
          <p:spPr bwMode="auto">
            <a:xfrm rot="16200000" flipH="1">
              <a:off x="4513" y="3657"/>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84" name="Oval 32"/>
            <p:cNvSpPr>
              <a:spLocks noChangeArrowheads="1"/>
            </p:cNvSpPr>
            <p:nvPr/>
          </p:nvSpPr>
          <p:spPr bwMode="auto">
            <a:xfrm rot="16200000" flipH="1">
              <a:off x="4060" y="3657"/>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23585" name="Oval 33"/>
            <p:cNvSpPr>
              <a:spLocks noChangeArrowheads="1"/>
            </p:cNvSpPr>
            <p:nvPr/>
          </p:nvSpPr>
          <p:spPr bwMode="auto">
            <a:xfrm rot="16200000" flipH="1">
              <a:off x="4332" y="3884"/>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6881" name="Oval 34"/>
            <p:cNvSpPr>
              <a:spLocks noChangeArrowheads="1"/>
            </p:cNvSpPr>
            <p:nvPr/>
          </p:nvSpPr>
          <p:spPr bwMode="auto">
            <a:xfrm rot="16200000" flipH="1">
              <a:off x="4377" y="3612"/>
              <a:ext cx="226" cy="226"/>
            </a:xfrm>
            <a:prstGeom prst="ellipse">
              <a:avLst/>
            </a:prstGeom>
            <a:gradFill rotWithShape="1">
              <a:gsLst>
                <a:gs pos="0">
                  <a:srgbClr val="FF5050"/>
                </a:gs>
                <a:gs pos="100000">
                  <a:srgbClr val="762525"/>
                </a:gs>
              </a:gsLst>
              <a:path path="shape">
                <a:fillToRect l="50000" t="50000" r="50000" b="50000"/>
              </a:path>
            </a:gradFill>
            <a:ln w="28575">
              <a:solidFill>
                <a:srgbClr val="800000"/>
              </a:solidFill>
              <a:round/>
              <a:headEnd/>
              <a:tailEnd/>
            </a:ln>
          </p:spPr>
          <p:txBody>
            <a:bodyPr wrap="none" anchor="ctr"/>
            <a:lstStyle/>
            <a:p>
              <a:endParaRPr lang="th-TH" sz="1800"/>
            </a:p>
          </p:txBody>
        </p:sp>
        <p:sp>
          <p:nvSpPr>
            <p:cNvPr id="36882" name="Oval 35"/>
            <p:cNvSpPr>
              <a:spLocks noChangeArrowheads="1"/>
            </p:cNvSpPr>
            <p:nvPr/>
          </p:nvSpPr>
          <p:spPr bwMode="auto">
            <a:xfrm rot="16200000" flipH="1">
              <a:off x="4512" y="3430"/>
              <a:ext cx="226" cy="226"/>
            </a:xfrm>
            <a:prstGeom prst="ellipse">
              <a:avLst/>
            </a:prstGeom>
            <a:gradFill rotWithShape="1">
              <a:gsLst>
                <a:gs pos="0">
                  <a:srgbClr val="33CC33"/>
                </a:gs>
                <a:gs pos="100000">
                  <a:srgbClr val="185E18"/>
                </a:gs>
              </a:gsLst>
              <a:path path="shape">
                <a:fillToRect l="50000" t="50000" r="50000" b="50000"/>
              </a:path>
            </a:gradFill>
            <a:ln w="28575">
              <a:solidFill>
                <a:srgbClr val="003300"/>
              </a:solidFill>
              <a:round/>
              <a:headEnd/>
              <a:tailEnd/>
            </a:ln>
          </p:spPr>
          <p:txBody>
            <a:bodyPr wrap="none" anchor="ctr"/>
            <a:lstStyle/>
            <a:p>
              <a:endParaRPr lang="th-TH" sz="1800"/>
            </a:p>
          </p:txBody>
        </p:sp>
        <p:sp>
          <p:nvSpPr>
            <p:cNvPr id="36883" name="Oval 36"/>
            <p:cNvSpPr>
              <a:spLocks noChangeArrowheads="1"/>
            </p:cNvSpPr>
            <p:nvPr/>
          </p:nvSpPr>
          <p:spPr bwMode="auto">
            <a:xfrm rot="16200000" flipH="1">
              <a:off x="4150" y="3702"/>
              <a:ext cx="226" cy="226"/>
            </a:xfrm>
            <a:prstGeom prst="ellipse">
              <a:avLst/>
            </a:prstGeom>
            <a:gradFill rotWithShape="1">
              <a:gsLst>
                <a:gs pos="0">
                  <a:srgbClr val="FFCC00"/>
                </a:gs>
                <a:gs pos="100000">
                  <a:srgbClr val="765E00"/>
                </a:gs>
              </a:gsLst>
              <a:path path="shape">
                <a:fillToRect l="50000" t="50000" r="50000" b="50000"/>
              </a:path>
            </a:gradFill>
            <a:ln w="28575">
              <a:solidFill>
                <a:srgbClr val="5C5A02"/>
              </a:solidFill>
              <a:round/>
              <a:headEnd/>
              <a:tailEnd/>
            </a:ln>
          </p:spPr>
          <p:txBody>
            <a:bodyPr wrap="none" anchor="ctr"/>
            <a:lstStyle/>
            <a:p>
              <a:endParaRPr lang="th-TH" sz="1800"/>
            </a:p>
          </p:txBody>
        </p:sp>
        <p:sp>
          <p:nvSpPr>
            <p:cNvPr id="23589" name="Oval 37"/>
            <p:cNvSpPr>
              <a:spLocks noChangeArrowheads="1"/>
            </p:cNvSpPr>
            <p:nvPr/>
          </p:nvSpPr>
          <p:spPr bwMode="auto">
            <a:xfrm rot="16200000" flipH="1">
              <a:off x="4059" y="3430"/>
              <a:ext cx="226" cy="2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solidFill>
                <a:schemeClr val="bg2"/>
              </a:solidFill>
              <a:round/>
              <a:headEnd/>
              <a:tailEnd/>
            </a:ln>
            <a:effectLst/>
          </p:spPr>
          <p:txBody>
            <a:bodyPr wrap="none" anchor="ctr"/>
            <a:lstStyle/>
            <a:p>
              <a:pPr>
                <a:defRPr/>
              </a:pPr>
              <a:endParaRPr lang="th-TH" sz="1800">
                <a:latin typeface="Arial" pitchFamily="34" charset="0"/>
                <a:cs typeface="Angsana New" pitchFamily="18" charset="-34"/>
              </a:endParaRPr>
            </a:p>
          </p:txBody>
        </p:sp>
        <p:sp>
          <p:nvSpPr>
            <p:cNvPr id="36885" name="Oval 29"/>
            <p:cNvSpPr>
              <a:spLocks noChangeArrowheads="1"/>
            </p:cNvSpPr>
            <p:nvPr/>
          </p:nvSpPr>
          <p:spPr bwMode="auto">
            <a:xfrm rot="16200000" flipH="1">
              <a:off x="4513" y="3884"/>
              <a:ext cx="226" cy="226"/>
            </a:xfrm>
            <a:prstGeom prst="ellipse">
              <a:avLst/>
            </a:prstGeom>
            <a:gradFill rotWithShape="1">
              <a:gsLst>
                <a:gs pos="0">
                  <a:srgbClr val="D60093"/>
                </a:gs>
                <a:gs pos="100000">
                  <a:srgbClr val="630044"/>
                </a:gs>
              </a:gsLst>
              <a:path path="shape">
                <a:fillToRect l="50000" t="50000" r="50000" b="50000"/>
              </a:path>
            </a:gradFill>
            <a:ln w="28575">
              <a:solidFill>
                <a:srgbClr val="660033"/>
              </a:solidFill>
              <a:round/>
              <a:headEnd/>
              <a:tailEnd/>
            </a:ln>
          </p:spPr>
          <p:txBody>
            <a:bodyPr wrap="none" anchor="ctr"/>
            <a:lstStyle/>
            <a:p>
              <a:endParaRPr lang="th-TH" sz="1800"/>
            </a:p>
          </p:txBody>
        </p:sp>
      </p:grpSp>
      <p:sp>
        <p:nvSpPr>
          <p:cNvPr id="23595" name="AutoShape 43"/>
          <p:cNvSpPr>
            <a:spLocks noChangeArrowheads="1"/>
          </p:cNvSpPr>
          <p:nvPr/>
        </p:nvSpPr>
        <p:spPr bwMode="auto">
          <a:xfrm>
            <a:off x="6084888" y="5876925"/>
            <a:ext cx="431800" cy="215900"/>
          </a:xfrm>
          <a:prstGeom prst="leftRightArrow">
            <a:avLst>
              <a:gd name="adj1" fmla="val 50000"/>
              <a:gd name="adj2" fmla="val 40000"/>
            </a:avLst>
          </a:prstGeom>
          <a:solidFill>
            <a:srgbClr val="CCECFF"/>
          </a:solidFill>
          <a:ln w="19050">
            <a:solidFill>
              <a:schemeClr val="accent1"/>
            </a:solidFill>
            <a:miter lim="800000"/>
            <a:headEnd/>
            <a:tailEnd/>
          </a:ln>
        </p:spPr>
        <p:txBody>
          <a:bodyPr wrap="none" anchor="ctr"/>
          <a:lstStyle/>
          <a:p>
            <a:endParaRPr lang="th-T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32" presetClass="emph" presetSubtype="0" fill="hold" nodeType="afterEffect">
                                  <p:stCondLst>
                                    <p:cond delay="1000"/>
                                  </p:stCondLst>
                                  <p:childTnLst>
                                    <p:animClr clrSpc="rgb" dir="cw">
                                      <p:cBhvr override="childStyle">
                                        <p:cTn id="11" dur="100" fill="hold"/>
                                        <p:tgtEl>
                                          <p:spTgt spid="2"/>
                                        </p:tgtEl>
                                        <p:attrNameLst>
                                          <p:attrName>style.color</p:attrName>
                                        </p:attrNameLst>
                                      </p:cBhvr>
                                      <p:to>
                                        <a:schemeClr val="accent2"/>
                                      </p:to>
                                    </p:animClr>
                                    <p:animClr clrSpc="rgb" dir="cw">
                                      <p:cBhvr>
                                        <p:cTn id="12" dur="100" fill="hold"/>
                                        <p:tgtEl>
                                          <p:spTgt spid="2"/>
                                        </p:tgtEl>
                                        <p:attrNameLst>
                                          <p:attrName>fillcolor</p:attrName>
                                        </p:attrNameLst>
                                      </p:cBhvr>
                                      <p:to>
                                        <a:schemeClr val="accent2"/>
                                      </p:to>
                                    </p:animClr>
                                    <p:set>
                                      <p:cBhvr>
                                        <p:cTn id="13" dur="100" fill="hold"/>
                                        <p:tgtEl>
                                          <p:spTgt spid="2"/>
                                        </p:tgtEl>
                                        <p:attrNameLst>
                                          <p:attrName>fill.type</p:attrName>
                                        </p:attrNameLst>
                                      </p:cBhvr>
                                      <p:to>
                                        <p:strVal val="solid"/>
                                      </p:to>
                                    </p:set>
                                    <p:set>
                                      <p:cBhvr>
                                        <p:cTn id="14" dur="100" fill="hold"/>
                                        <p:tgtEl>
                                          <p:spTgt spid="2"/>
                                        </p:tgtEl>
                                        <p:attrNameLst>
                                          <p:attrName>fill.on</p:attrName>
                                        </p:attrNameLst>
                                      </p:cBhvr>
                                      <p:to>
                                        <p:strVal val="true"/>
                                      </p:to>
                                    </p:se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childTnLst>
                          </p:cTn>
                        </p:par>
                        <p:par>
                          <p:cTn id="20" fill="hold">
                            <p:stCondLst>
                              <p:cond delay="2000"/>
                            </p:stCondLst>
                            <p:childTnLst>
                              <p:par>
                                <p:cTn id="21" presetID="1" presetClass="entr" presetSubtype="0" fill="hold" nodeType="afterEffect">
                                  <p:stCondLst>
                                    <p:cond delay="150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grpId="0" nodeType="afterEffect">
                                  <p:stCondLst>
                                    <p:cond delay="0"/>
                                  </p:stCondLst>
                                  <p:childTnLst>
                                    <p:set>
                                      <p:cBhvr>
                                        <p:cTn id="25" dur="1" fill="hold">
                                          <p:stCondLst>
                                            <p:cond delay="0"/>
                                          </p:stCondLst>
                                        </p:cTn>
                                        <p:tgtEl>
                                          <p:spTgt spid="23594"/>
                                        </p:tgtEl>
                                        <p:attrNameLst>
                                          <p:attrName>style.visibility</p:attrName>
                                        </p:attrNameLst>
                                      </p:cBhvr>
                                      <p:to>
                                        <p:strVal val="visible"/>
                                      </p:to>
                                    </p:set>
                                  </p:childTnLst>
                                </p:cTn>
                              </p:par>
                            </p:childTnLst>
                          </p:cTn>
                        </p:par>
                        <p:par>
                          <p:cTn id="26" fill="hold">
                            <p:stCondLst>
                              <p:cond delay="3500"/>
                            </p:stCondLst>
                            <p:childTnLst>
                              <p:par>
                                <p:cTn id="27" presetID="32" presetClass="emph" presetSubtype="0" fill="hold" nodeType="afterEffect">
                                  <p:stCondLst>
                                    <p:cond delay="1000"/>
                                  </p:stCondLst>
                                  <p:childTnLst>
                                    <p:animClr clrSpc="rgb" dir="cw">
                                      <p:cBhvr override="childStyle">
                                        <p:cTn id="28" dur="100" fill="hold"/>
                                        <p:tgtEl>
                                          <p:spTgt spid="3"/>
                                        </p:tgtEl>
                                        <p:attrNameLst>
                                          <p:attrName>style.color</p:attrName>
                                        </p:attrNameLst>
                                      </p:cBhvr>
                                      <p:to>
                                        <a:schemeClr val="accent2"/>
                                      </p:to>
                                    </p:animClr>
                                    <p:animClr clrSpc="rgb" dir="cw">
                                      <p:cBhvr>
                                        <p:cTn id="29" dur="100" fill="hold"/>
                                        <p:tgtEl>
                                          <p:spTgt spid="3"/>
                                        </p:tgtEl>
                                        <p:attrNameLst>
                                          <p:attrName>fillcolor</p:attrName>
                                        </p:attrNameLst>
                                      </p:cBhvr>
                                      <p:to>
                                        <a:schemeClr val="accent2"/>
                                      </p:to>
                                    </p:animClr>
                                    <p:set>
                                      <p:cBhvr>
                                        <p:cTn id="30" dur="100" fill="hold"/>
                                        <p:tgtEl>
                                          <p:spTgt spid="3"/>
                                        </p:tgtEl>
                                        <p:attrNameLst>
                                          <p:attrName>fill.type</p:attrName>
                                        </p:attrNameLst>
                                      </p:cBhvr>
                                      <p:to>
                                        <p:strVal val="solid"/>
                                      </p:to>
                                    </p:set>
                                    <p:set>
                                      <p:cBhvr>
                                        <p:cTn id="31" dur="100" fill="hold"/>
                                        <p:tgtEl>
                                          <p:spTgt spid="3"/>
                                        </p:tgtEl>
                                        <p:attrNameLst>
                                          <p:attrName>fill.on</p:attrName>
                                        </p:attrNameLst>
                                      </p:cBhvr>
                                      <p:to>
                                        <p:strVal val="true"/>
                                      </p:to>
                                    </p:se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childTnLst>
                          </p:cTn>
                        </p:par>
                        <p:par>
                          <p:cTn id="37" fill="hold">
                            <p:stCondLst>
                              <p:cond delay="5500"/>
                            </p:stCondLst>
                            <p:childTnLst>
                              <p:par>
                                <p:cTn id="38" presetID="1" presetClass="entr" presetSubtype="0" fill="hold" nodeType="afterEffect">
                                  <p:stCondLst>
                                    <p:cond delay="100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1000"/>
                                  </p:stCondLst>
                                  <p:childTnLst>
                                    <p:set>
                                      <p:cBhvr>
                                        <p:cTn id="41" dur="1" fill="hold">
                                          <p:stCondLst>
                                            <p:cond delay="0"/>
                                          </p:stCondLst>
                                        </p:cTn>
                                        <p:tgtEl>
                                          <p:spTgt spid="23595"/>
                                        </p:tgtEl>
                                        <p:attrNameLst>
                                          <p:attrName>style.visibility</p:attrName>
                                        </p:attrNameLst>
                                      </p:cBhvr>
                                      <p:to>
                                        <p:strVal val="visible"/>
                                      </p:to>
                                    </p:set>
                                  </p:childTnLst>
                                </p:cTn>
                              </p:par>
                            </p:childTnLst>
                          </p:cTn>
                        </p:par>
                        <p:par>
                          <p:cTn id="42" fill="hold">
                            <p:stCondLst>
                              <p:cond delay="6500"/>
                            </p:stCondLst>
                            <p:childTnLst>
                              <p:par>
                                <p:cTn id="43" presetID="32" presetClass="emph" presetSubtype="0" fill="hold" nodeType="afterEffect">
                                  <p:stCondLst>
                                    <p:cond delay="1000"/>
                                  </p:stCondLst>
                                  <p:childTnLst>
                                    <p:animClr clrSpc="rgb" dir="cw">
                                      <p:cBhvr override="childStyle">
                                        <p:cTn id="44" dur="100" fill="hold"/>
                                        <p:tgtEl>
                                          <p:spTgt spid="4"/>
                                        </p:tgtEl>
                                        <p:attrNameLst>
                                          <p:attrName>style.color</p:attrName>
                                        </p:attrNameLst>
                                      </p:cBhvr>
                                      <p:to>
                                        <a:schemeClr val="accent2"/>
                                      </p:to>
                                    </p:animClr>
                                    <p:animClr clrSpc="rgb" dir="cw">
                                      <p:cBhvr>
                                        <p:cTn id="45" dur="100" fill="hold"/>
                                        <p:tgtEl>
                                          <p:spTgt spid="4"/>
                                        </p:tgtEl>
                                        <p:attrNameLst>
                                          <p:attrName>fillcolor</p:attrName>
                                        </p:attrNameLst>
                                      </p:cBhvr>
                                      <p:to>
                                        <a:schemeClr val="accent2"/>
                                      </p:to>
                                    </p:animClr>
                                    <p:set>
                                      <p:cBhvr>
                                        <p:cTn id="46" dur="100" fill="hold"/>
                                        <p:tgtEl>
                                          <p:spTgt spid="4"/>
                                        </p:tgtEl>
                                        <p:attrNameLst>
                                          <p:attrName>fill.type</p:attrName>
                                        </p:attrNameLst>
                                      </p:cBhvr>
                                      <p:to>
                                        <p:strVal val="solid"/>
                                      </p:to>
                                    </p:set>
                                    <p:set>
                                      <p:cBhvr>
                                        <p:cTn id="47" dur="100" fill="hold"/>
                                        <p:tgtEl>
                                          <p:spTgt spid="4"/>
                                        </p:tgtEl>
                                        <p:attrNameLst>
                                          <p:attrName>fill.on</p:attrName>
                                        </p:attrNameLst>
                                      </p:cBhvr>
                                      <p:to>
                                        <p:strVal val="true"/>
                                      </p:to>
                                    </p:se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animBg="1"/>
      <p:bldP spid="23594" grpId="0" animBg="1"/>
      <p:bldP spid="235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smtClean="0">
                <a:solidFill>
                  <a:srgbClr val="FFC000"/>
                </a:solidFill>
              </a:rPr>
              <a:t>คำถาม (2)</a:t>
            </a:r>
            <a:endParaRPr lang="th-TH">
              <a:solidFill>
                <a:srgbClr val="FFC000"/>
              </a:solidFill>
            </a:endParaRPr>
          </a:p>
        </p:txBody>
      </p:sp>
      <p:sp>
        <p:nvSpPr>
          <p:cNvPr id="38914" name="Content Placeholder 2"/>
          <p:cNvSpPr>
            <a:spLocks noGrp="1"/>
          </p:cNvSpPr>
          <p:nvPr>
            <p:ph idx="1"/>
          </p:nvPr>
        </p:nvSpPr>
        <p:spPr/>
        <p:txBody>
          <a:bodyPr/>
          <a:lstStyle/>
          <a:p>
            <a:pPr>
              <a:spcBef>
                <a:spcPct val="0"/>
              </a:spcBef>
            </a:pPr>
            <a:r>
              <a:rPr lang="th-TH" smtClean="0"/>
              <a:t>ยกตัวอย่างการมองระบบแบบ </a:t>
            </a:r>
            <a:r>
              <a:rPr lang="en-US" smtClean="0"/>
              <a:t>Macroscopic </a:t>
            </a:r>
            <a:r>
              <a:rPr lang="th-TH" smtClean="0"/>
              <a:t>และ </a:t>
            </a:r>
            <a:r>
              <a:rPr lang="en-US" smtClean="0"/>
              <a:t>Microscopic</a:t>
            </a:r>
            <a:endParaRPr lang="th-TH" smtClean="0"/>
          </a:p>
          <a:p>
            <a:pPr>
              <a:spcBef>
                <a:spcPct val="0"/>
              </a:spcBef>
            </a:pPr>
            <a:r>
              <a:rPr lang="th-TH" smtClean="0"/>
              <a:t>ความน่าจะเป็นที่อนุภาคจะอยู่ที่สภาวะต่าง ๆ ขึ้นกับอะไร</a:t>
            </a:r>
          </a:p>
        </p:txBody>
      </p:sp>
      <p:sp>
        <p:nvSpPr>
          <p:cNvPr id="4" name="Slide Number Placeholder 3"/>
          <p:cNvSpPr>
            <a:spLocks noGrp="1"/>
          </p:cNvSpPr>
          <p:nvPr>
            <p:ph type="sldNum" sz="quarter" idx="12"/>
          </p:nvPr>
        </p:nvSpPr>
        <p:spPr/>
        <p:txBody>
          <a:bodyPr/>
          <a:lstStyle/>
          <a:p>
            <a:pPr>
              <a:defRPr/>
            </a:pPr>
            <a:fld id="{9FD2CA94-0777-4AA5-8283-624F2961A5B1}" type="slidenum">
              <a:rPr lang="en-US" smtClean="0"/>
              <a:pPr>
                <a:defRPr/>
              </a:pPr>
              <a:t>14</a:t>
            </a:fld>
            <a:endParaRPr lang="th-TH"/>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smtClean="0"/>
              <a:t>Distribution </a:t>
            </a:r>
            <a:r>
              <a:rPr lang="en-US" sz="6000" dirty="0" smtClean="0"/>
              <a:t>of Molecular States</a:t>
            </a:r>
            <a:endParaRPr lang="th-TH" sz="6000" dirty="0"/>
          </a:p>
        </p:txBody>
      </p:sp>
      <p:sp>
        <p:nvSpPr>
          <p:cNvPr id="39938" name="Content Placeholder 2"/>
          <p:cNvSpPr>
            <a:spLocks noGrp="1"/>
          </p:cNvSpPr>
          <p:nvPr>
            <p:ph idx="1"/>
          </p:nvPr>
        </p:nvSpPr>
        <p:spPr/>
        <p:txBody>
          <a:bodyPr/>
          <a:lstStyle/>
          <a:p>
            <a:pPr>
              <a:spcBef>
                <a:spcPct val="0"/>
              </a:spcBef>
            </a:pPr>
            <a:r>
              <a:rPr lang="en-US" smtClean="0"/>
              <a:t>Molecules = Workers of a department</a:t>
            </a:r>
          </a:p>
          <a:p>
            <a:pPr>
              <a:spcBef>
                <a:spcPct val="0"/>
              </a:spcBef>
            </a:pPr>
            <a:r>
              <a:rPr lang="en-US" smtClean="0"/>
              <a:t>Energy level = Salary of each position</a:t>
            </a:r>
            <a:endParaRPr lang="th-TH" smtClean="0"/>
          </a:p>
        </p:txBody>
      </p:sp>
      <p:sp>
        <p:nvSpPr>
          <p:cNvPr id="4" name="Slide Number Placeholder 3"/>
          <p:cNvSpPr>
            <a:spLocks noGrp="1"/>
          </p:cNvSpPr>
          <p:nvPr>
            <p:ph type="sldNum" sz="quarter" idx="12"/>
          </p:nvPr>
        </p:nvSpPr>
        <p:spPr/>
        <p:txBody>
          <a:bodyPr/>
          <a:lstStyle/>
          <a:p>
            <a:pPr>
              <a:defRPr/>
            </a:pPr>
            <a:fld id="{28C46044-26C0-430B-AACF-C00F0D6DAFFE}" type="slidenum">
              <a:rPr lang="en-US" smtClean="0"/>
              <a:pPr>
                <a:defRPr/>
              </a:pPr>
              <a:t>15</a:t>
            </a:fld>
            <a:endParaRPr lang="th-TH"/>
          </a:p>
        </p:txBody>
      </p:sp>
      <p:cxnSp>
        <p:nvCxnSpPr>
          <p:cNvPr id="6" name="Straight Connector 5"/>
          <p:cNvCxnSpPr/>
          <p:nvPr/>
        </p:nvCxnSpPr>
        <p:spPr>
          <a:xfrm>
            <a:off x="1500188" y="3206750"/>
            <a:ext cx="18161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93838" y="5237163"/>
            <a:ext cx="18161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11300" y="5694363"/>
            <a:ext cx="18176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04950" y="4432300"/>
            <a:ext cx="18176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00188" y="6059488"/>
            <a:ext cx="1816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945" name="TextBox 11"/>
          <p:cNvSpPr txBox="1">
            <a:spLocks noChangeArrowheads="1"/>
          </p:cNvSpPr>
          <p:nvPr/>
        </p:nvSpPr>
        <p:spPr bwMode="auto">
          <a:xfrm>
            <a:off x="487363" y="2925763"/>
            <a:ext cx="1019175" cy="3416300"/>
          </a:xfrm>
          <a:prstGeom prst="rect">
            <a:avLst/>
          </a:prstGeom>
          <a:noFill/>
          <a:ln w="9525">
            <a:noFill/>
            <a:miter lim="800000"/>
            <a:headEnd/>
            <a:tailEnd/>
          </a:ln>
        </p:spPr>
        <p:txBody>
          <a:bodyPr wrap="none">
            <a:spAutoFit/>
          </a:bodyPr>
          <a:lstStyle/>
          <a:p>
            <a:pPr algn="r">
              <a:lnSpc>
                <a:spcPct val="150000"/>
              </a:lnSpc>
            </a:pPr>
            <a:r>
              <a:rPr lang="en-US" sz="1800"/>
              <a:t>100,000</a:t>
            </a:r>
          </a:p>
          <a:p>
            <a:pPr algn="r">
              <a:lnSpc>
                <a:spcPct val="150000"/>
              </a:lnSpc>
            </a:pPr>
            <a:endParaRPr lang="en-US" sz="1800"/>
          </a:p>
          <a:p>
            <a:pPr algn="r">
              <a:lnSpc>
                <a:spcPct val="150000"/>
              </a:lnSpc>
            </a:pPr>
            <a:endParaRPr lang="en-US" sz="1800"/>
          </a:p>
          <a:p>
            <a:pPr algn="r">
              <a:lnSpc>
                <a:spcPct val="150000"/>
              </a:lnSpc>
            </a:pPr>
            <a:r>
              <a:rPr lang="en-US" sz="1800"/>
              <a:t>50,000</a:t>
            </a:r>
          </a:p>
          <a:p>
            <a:pPr algn="r">
              <a:lnSpc>
                <a:spcPct val="150000"/>
              </a:lnSpc>
            </a:pPr>
            <a:endParaRPr lang="en-US" sz="1800"/>
          </a:p>
          <a:p>
            <a:pPr algn="r">
              <a:lnSpc>
                <a:spcPct val="150000"/>
              </a:lnSpc>
            </a:pPr>
            <a:r>
              <a:rPr lang="en-US" sz="1800"/>
              <a:t>20,000</a:t>
            </a:r>
          </a:p>
          <a:p>
            <a:pPr algn="r">
              <a:lnSpc>
                <a:spcPct val="150000"/>
              </a:lnSpc>
            </a:pPr>
            <a:r>
              <a:rPr lang="en-US" sz="1800"/>
              <a:t>15,000</a:t>
            </a:r>
          </a:p>
          <a:p>
            <a:pPr algn="r">
              <a:lnSpc>
                <a:spcPct val="150000"/>
              </a:lnSpc>
            </a:pPr>
            <a:r>
              <a:rPr lang="en-US" sz="1800"/>
              <a:t>10,000</a:t>
            </a:r>
          </a:p>
        </p:txBody>
      </p:sp>
      <p:sp>
        <p:nvSpPr>
          <p:cNvPr id="26" name="TextBox 25"/>
          <p:cNvSpPr txBox="1">
            <a:spLocks noChangeArrowheads="1"/>
          </p:cNvSpPr>
          <p:nvPr/>
        </p:nvSpPr>
        <p:spPr bwMode="auto">
          <a:xfrm>
            <a:off x="4521200" y="3346450"/>
            <a:ext cx="3871913" cy="461963"/>
          </a:xfrm>
          <a:prstGeom prst="rect">
            <a:avLst/>
          </a:prstGeom>
          <a:noFill/>
          <a:ln w="9525">
            <a:noFill/>
            <a:miter lim="800000"/>
            <a:headEnd/>
            <a:tailEnd/>
          </a:ln>
        </p:spPr>
        <p:txBody>
          <a:bodyPr wrap="none">
            <a:spAutoFit/>
          </a:bodyPr>
          <a:lstStyle/>
          <a:p>
            <a:r>
              <a:rPr lang="en-US" sz="2400">
                <a:solidFill>
                  <a:srgbClr val="FFC000"/>
                </a:solidFill>
              </a:rPr>
              <a:t>Total Energy / Expense = ?</a:t>
            </a:r>
          </a:p>
        </p:txBody>
      </p:sp>
      <p:sp>
        <p:nvSpPr>
          <p:cNvPr id="27" name="Oval 26"/>
          <p:cNvSpPr/>
          <p:nvPr/>
        </p:nvSpPr>
        <p:spPr>
          <a:xfrm>
            <a:off x="4221163" y="5497513"/>
            <a:ext cx="287337" cy="287337"/>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8" name="Oval 27"/>
          <p:cNvSpPr/>
          <p:nvPr/>
        </p:nvSpPr>
        <p:spPr>
          <a:xfrm>
            <a:off x="4575175" y="5500688"/>
            <a:ext cx="287338" cy="287337"/>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9" name="Oval 28"/>
          <p:cNvSpPr/>
          <p:nvPr/>
        </p:nvSpPr>
        <p:spPr>
          <a:xfrm>
            <a:off x="4916488" y="5500688"/>
            <a:ext cx="285750" cy="287337"/>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0" name="Oval 29"/>
          <p:cNvSpPr/>
          <p:nvPr/>
        </p:nvSpPr>
        <p:spPr>
          <a:xfrm>
            <a:off x="5259388" y="5503863"/>
            <a:ext cx="287337" cy="287337"/>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1" name="Oval 30"/>
          <p:cNvSpPr/>
          <p:nvPr/>
        </p:nvSpPr>
        <p:spPr>
          <a:xfrm>
            <a:off x="4224338" y="5851525"/>
            <a:ext cx="287337" cy="287338"/>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2" name="Oval 31"/>
          <p:cNvSpPr/>
          <p:nvPr/>
        </p:nvSpPr>
        <p:spPr>
          <a:xfrm>
            <a:off x="4578350" y="5854700"/>
            <a:ext cx="287338" cy="287338"/>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3" name="Oval 32"/>
          <p:cNvSpPr/>
          <p:nvPr/>
        </p:nvSpPr>
        <p:spPr>
          <a:xfrm>
            <a:off x="4919663" y="5854700"/>
            <a:ext cx="287337" cy="287338"/>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4" name="Oval 33"/>
          <p:cNvSpPr/>
          <p:nvPr/>
        </p:nvSpPr>
        <p:spPr>
          <a:xfrm>
            <a:off x="5262563" y="5857875"/>
            <a:ext cx="287337" cy="287338"/>
          </a:xfrm>
          <a:prstGeom prst="ellipse">
            <a:avLst/>
          </a:prstGeom>
          <a:solidFill>
            <a:srgbClr val="FF99FF"/>
          </a:solid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5" name="TextBox 34"/>
          <p:cNvSpPr txBox="1">
            <a:spLocks noChangeArrowheads="1"/>
          </p:cNvSpPr>
          <p:nvPr/>
        </p:nvSpPr>
        <p:spPr bwMode="auto">
          <a:xfrm>
            <a:off x="4513263" y="2565400"/>
            <a:ext cx="4630737" cy="830263"/>
          </a:xfrm>
          <a:prstGeom prst="rect">
            <a:avLst/>
          </a:prstGeom>
          <a:noFill/>
          <a:ln w="9525">
            <a:noFill/>
            <a:miter lim="800000"/>
            <a:headEnd/>
            <a:tailEnd/>
          </a:ln>
        </p:spPr>
        <p:txBody>
          <a:bodyPr>
            <a:spAutoFit/>
          </a:bodyPr>
          <a:lstStyle/>
          <a:p>
            <a:r>
              <a:rPr lang="en-US" sz="2400" b="1"/>
              <a:t>Population of each level : </a:t>
            </a:r>
            <a:r>
              <a:rPr lang="en-US" sz="2400"/>
              <a:t>Configuration = {3,2,0,2,1}</a:t>
            </a:r>
            <a:endParaRPr lang="th-TH" sz="2400"/>
          </a:p>
        </p:txBody>
      </p:sp>
      <p:sp>
        <p:nvSpPr>
          <p:cNvPr id="36" name="TextBox 35"/>
          <p:cNvSpPr txBox="1">
            <a:spLocks noChangeArrowheads="1"/>
          </p:cNvSpPr>
          <p:nvPr/>
        </p:nvSpPr>
        <p:spPr bwMode="auto">
          <a:xfrm>
            <a:off x="4606925" y="3954463"/>
            <a:ext cx="4251325" cy="1200150"/>
          </a:xfrm>
          <a:prstGeom prst="rect">
            <a:avLst/>
          </a:prstGeom>
          <a:noFill/>
          <a:ln w="9525">
            <a:noFill/>
            <a:miter lim="800000"/>
            <a:headEnd/>
            <a:tailEnd/>
          </a:ln>
        </p:spPr>
        <p:txBody>
          <a:bodyPr>
            <a:spAutoFit/>
          </a:bodyPr>
          <a:lstStyle/>
          <a:p>
            <a:r>
              <a:rPr lang="en-US" sz="2400"/>
              <a:t>How many configuration is possible if the total energy was fixed?</a:t>
            </a:r>
            <a:endParaRPr lang="th-TH" sz="2400"/>
          </a:p>
        </p:txBody>
      </p:sp>
      <p:sp>
        <p:nvSpPr>
          <p:cNvPr id="22" name="TextBox 21"/>
          <p:cNvSpPr txBox="1">
            <a:spLocks noChangeArrowheads="1"/>
          </p:cNvSpPr>
          <p:nvPr/>
        </p:nvSpPr>
        <p:spPr bwMode="auto">
          <a:xfrm>
            <a:off x="5818188" y="5391150"/>
            <a:ext cx="3325812" cy="923925"/>
          </a:xfrm>
          <a:prstGeom prst="rect">
            <a:avLst/>
          </a:prstGeom>
          <a:noFill/>
          <a:ln w="9525">
            <a:noFill/>
            <a:miter lim="800000"/>
            <a:headEnd/>
            <a:tailEnd/>
          </a:ln>
        </p:spPr>
        <p:txBody>
          <a:bodyPr>
            <a:spAutoFit/>
          </a:bodyPr>
          <a:lstStyle/>
          <a:p>
            <a:r>
              <a:rPr lang="en-US" sz="1800">
                <a:solidFill>
                  <a:srgbClr val="FF0000"/>
                </a:solidFill>
              </a:rPr>
              <a:t>* Nobody wants high salary (energy) because it has too much stress!!!</a:t>
            </a:r>
            <a:endParaRPr lang="th-TH"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5556E-6 -2.87697E-6 L -0.19184 0.00671 " pathEditMode="relative" rAng="0" ptsTypes="AA">
                                      <p:cBhvr>
                                        <p:cTn id="10" dur="2000" fill="hold"/>
                                        <p:tgtEl>
                                          <p:spTgt spid="27"/>
                                        </p:tgtEl>
                                        <p:attrNameLst>
                                          <p:attrName>ppt_x</p:attrName>
                                          <p:attrName>ppt_y</p:attrName>
                                        </p:attrNameLst>
                                      </p:cBhvr>
                                      <p:rCtr x="-9600" y="300"/>
                                    </p:animMotion>
                                  </p:childTnLst>
                                </p:cTn>
                              </p:par>
                              <p:par>
                                <p:cTn id="11" presetID="0" presetClass="path" presetSubtype="0" accel="50000" decel="50000" fill="hold" grpId="0" nodeType="withEffect">
                                  <p:stCondLst>
                                    <p:cond delay="0"/>
                                  </p:stCondLst>
                                  <p:childTnLst>
                                    <p:animMotion origin="layout" path="M -2.22222E-6 4.58834E-6 L -0.29427 -0.17484 " pathEditMode="relative" rAng="0" ptsTypes="AA">
                                      <p:cBhvr>
                                        <p:cTn id="12" dur="2000" fill="hold"/>
                                        <p:tgtEl>
                                          <p:spTgt spid="28"/>
                                        </p:tgtEl>
                                        <p:attrNameLst>
                                          <p:attrName>ppt_x</p:attrName>
                                          <p:attrName>ppt_y</p:attrName>
                                        </p:attrNameLst>
                                      </p:cBhvr>
                                      <p:rCtr x="-14700" y="-8700"/>
                                    </p:animMotion>
                                  </p:childTnLst>
                                </p:cTn>
                              </p:par>
                              <p:par>
                                <p:cTn id="13" presetID="0" presetClass="path" presetSubtype="0" accel="50000" decel="50000" fill="hold" grpId="0" nodeType="withEffect">
                                  <p:stCondLst>
                                    <p:cond delay="0"/>
                                  </p:stCondLst>
                                  <p:childTnLst>
                                    <p:animMotion origin="layout" path="M 1.38889E-6 4.58834E-6 L -0.2658 -0.17854 " pathEditMode="relative" rAng="0" ptsTypes="AA">
                                      <p:cBhvr>
                                        <p:cTn id="14" dur="2000" fill="hold"/>
                                        <p:tgtEl>
                                          <p:spTgt spid="29"/>
                                        </p:tgtEl>
                                        <p:attrNameLst>
                                          <p:attrName>ppt_x</p:attrName>
                                          <p:attrName>ppt_y</p:attrName>
                                        </p:attrNameLst>
                                      </p:cBhvr>
                                      <p:rCtr x="-13300" y="-8900"/>
                                    </p:animMotion>
                                  </p:childTnLst>
                                </p:cTn>
                              </p:par>
                              <p:par>
                                <p:cTn id="15" presetID="0" presetClass="path" presetSubtype="0" accel="50000" decel="50000" fill="hold" grpId="0" nodeType="withEffect">
                                  <p:stCondLst>
                                    <p:cond delay="0"/>
                                  </p:stCondLst>
                                  <p:childTnLst>
                                    <p:animMotion origin="layout" path="M 1.38889E-6 2.05365E-6 L -0.33455 -0.35847 " pathEditMode="relative" rAng="0" ptsTypes="AA">
                                      <p:cBhvr>
                                        <p:cTn id="16" dur="2000" fill="hold"/>
                                        <p:tgtEl>
                                          <p:spTgt spid="30"/>
                                        </p:tgtEl>
                                        <p:attrNameLst>
                                          <p:attrName>ppt_x</p:attrName>
                                          <p:attrName>ppt_y</p:attrName>
                                        </p:attrNameLst>
                                      </p:cBhvr>
                                      <p:rCtr x="-16700" y="-17900"/>
                                    </p:animMotion>
                                  </p:childTnLst>
                                </p:cTn>
                              </p:par>
                              <p:par>
                                <p:cTn id="17" presetID="0" presetClass="path" presetSubtype="0" accel="50000" decel="50000" fill="hold" grpId="0" nodeType="withEffect">
                                  <p:stCondLst>
                                    <p:cond delay="0"/>
                                  </p:stCondLst>
                                  <p:childTnLst>
                                    <p:animMotion origin="layout" path="M -4.16667E-6 4.50509E-6 L -0.26579 0.00878 " pathEditMode="relative" rAng="0" ptsTypes="AA">
                                      <p:cBhvr>
                                        <p:cTn id="18" dur="2000" fill="hold"/>
                                        <p:tgtEl>
                                          <p:spTgt spid="31"/>
                                        </p:tgtEl>
                                        <p:attrNameLst>
                                          <p:attrName>ppt_x</p:attrName>
                                          <p:attrName>ppt_y</p:attrName>
                                        </p:attrNameLst>
                                      </p:cBhvr>
                                      <p:rCtr x="-13300" y="400"/>
                                    </p:animMotion>
                                  </p:childTnLst>
                                </p:cTn>
                              </p:par>
                              <p:par>
                                <p:cTn id="19" presetID="0" presetClass="path" presetSubtype="0" accel="50000" decel="50000" fill="hold" grpId="0" nodeType="withEffect">
                                  <p:stCondLst>
                                    <p:cond delay="0"/>
                                  </p:stCondLst>
                                  <p:childTnLst>
                                    <p:animMotion origin="layout" path="M 5.55556E-7 1.9704E-6 L -0.27882 -0.04672 " pathEditMode="relative" rAng="0" ptsTypes="AA">
                                      <p:cBhvr>
                                        <p:cTn id="20" dur="2000" fill="hold"/>
                                        <p:tgtEl>
                                          <p:spTgt spid="32"/>
                                        </p:tgtEl>
                                        <p:attrNameLst>
                                          <p:attrName>ppt_x</p:attrName>
                                          <p:attrName>ppt_y</p:attrName>
                                        </p:attrNameLst>
                                      </p:cBhvr>
                                      <p:rCtr x="-13900" y="-2300"/>
                                    </p:animMotion>
                                  </p:childTnLst>
                                </p:cTn>
                              </p:par>
                              <p:par>
                                <p:cTn id="21" presetID="0" presetClass="path" presetSubtype="0" accel="50000" decel="50000" fill="hold" grpId="0" nodeType="withEffect">
                                  <p:stCondLst>
                                    <p:cond delay="0"/>
                                  </p:stCondLst>
                                  <p:childTnLst>
                                    <p:animMotion origin="layout" path="M 4.16667E-6 1.9704E-6 L -0.29549 0.01041 " pathEditMode="relative" rAng="0" ptsTypes="AA">
                                      <p:cBhvr>
                                        <p:cTn id="22" dur="2000" fill="hold"/>
                                        <p:tgtEl>
                                          <p:spTgt spid="33"/>
                                        </p:tgtEl>
                                        <p:attrNameLst>
                                          <p:attrName>ppt_x</p:attrName>
                                          <p:attrName>ppt_y</p:attrName>
                                        </p:attrNameLst>
                                      </p:cBhvr>
                                      <p:rCtr x="-14800" y="500"/>
                                    </p:animMotion>
                                  </p:childTnLst>
                                </p:cTn>
                              </p:par>
                              <p:par>
                                <p:cTn id="23" presetID="0" presetClass="path" presetSubtype="0" accel="50000" decel="50000" fill="hold" grpId="0" nodeType="withEffect">
                                  <p:stCondLst>
                                    <p:cond delay="0"/>
                                  </p:stCondLst>
                                  <p:childTnLst>
                                    <p:animMotion origin="layout" path="M 4.16667E-6 -5.64292E-7 L -0.28282 0.00995 " pathEditMode="relative" rAng="0" ptsTypes="AA">
                                      <p:cBhvr>
                                        <p:cTn id="24" dur="2000" fill="hold"/>
                                        <p:tgtEl>
                                          <p:spTgt spid="34"/>
                                        </p:tgtEl>
                                        <p:attrNameLst>
                                          <p:attrName>ppt_x</p:attrName>
                                          <p:attrName>ppt_y</p:attrName>
                                        </p:attrNameLst>
                                      </p:cBhvr>
                                      <p:rCtr x="-14100" y="50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n-US" dirty="0" smtClean="0"/>
              <a:t>The Distribution of Molecular States</a:t>
            </a:r>
            <a:endParaRPr lang="th-TH" dirty="0"/>
          </a:p>
        </p:txBody>
      </p:sp>
      <p:sp>
        <p:nvSpPr>
          <p:cNvPr id="43011" name="Rectangle 3"/>
          <p:cNvSpPr>
            <a:spLocks noGrp="1" noChangeArrowheads="1"/>
          </p:cNvSpPr>
          <p:nvPr>
            <p:ph idx="1"/>
          </p:nvPr>
        </p:nvSpPr>
        <p:spPr/>
        <p:txBody>
          <a:bodyPr/>
          <a:lstStyle/>
          <a:p>
            <a:pPr eaLnBrk="1" hangingPunct="1">
              <a:lnSpc>
                <a:spcPct val="90000"/>
              </a:lnSpc>
              <a:spcBef>
                <a:spcPct val="0"/>
              </a:spcBef>
            </a:pPr>
            <a:r>
              <a:rPr lang="en-US" smtClean="0"/>
              <a:t>A system composed of N molecules</a:t>
            </a:r>
          </a:p>
          <a:p>
            <a:pPr lvl="1" eaLnBrk="1" hangingPunct="1">
              <a:lnSpc>
                <a:spcPct val="90000"/>
              </a:lnSpc>
              <a:spcBef>
                <a:spcPct val="0"/>
              </a:spcBef>
            </a:pPr>
            <a:r>
              <a:rPr lang="en-US" smtClean="0"/>
              <a:t>IF Total energy (E) is constant </a:t>
            </a:r>
            <a:r>
              <a:rPr lang="en-US" smtClean="0">
                <a:solidFill>
                  <a:srgbClr val="FF99FF"/>
                </a:solidFill>
              </a:rPr>
              <a:t>(</a:t>
            </a:r>
            <a:r>
              <a:rPr lang="en-US" i="1" smtClean="0">
                <a:solidFill>
                  <a:srgbClr val="FF99FF"/>
                </a:solidFill>
              </a:rPr>
              <a:t>Equilibrium</a:t>
            </a:r>
            <a:r>
              <a:rPr lang="en-US" smtClean="0">
                <a:solidFill>
                  <a:srgbClr val="FF99FF"/>
                </a:solidFill>
              </a:rPr>
              <a:t>)</a:t>
            </a:r>
          </a:p>
          <a:p>
            <a:pPr lvl="1" eaLnBrk="1" hangingPunct="1">
              <a:lnSpc>
                <a:spcPct val="90000"/>
              </a:lnSpc>
              <a:spcBef>
                <a:spcPct val="0"/>
              </a:spcBef>
            </a:pPr>
            <a:r>
              <a:rPr lang="en-US" smtClean="0">
                <a:solidFill>
                  <a:srgbClr val="FF99FF"/>
                </a:solidFill>
              </a:rPr>
              <a:t>Posible energy state for each molecule (</a:t>
            </a:r>
            <a:r>
              <a:rPr lang="en-US" smtClean="0">
                <a:solidFill>
                  <a:srgbClr val="FF99FF"/>
                </a:solidFill>
                <a:latin typeface="Symbol" pitchFamily="18" charset="2"/>
              </a:rPr>
              <a:t>e</a:t>
            </a:r>
            <a:r>
              <a:rPr lang="en-US" baseline="-25000" smtClean="0">
                <a:solidFill>
                  <a:srgbClr val="FF99FF"/>
                </a:solidFill>
              </a:rPr>
              <a:t>i</a:t>
            </a:r>
            <a:r>
              <a:rPr lang="en-US" smtClean="0">
                <a:solidFill>
                  <a:srgbClr val="FF99FF"/>
                </a:solidFill>
              </a:rPr>
              <a:t>)</a:t>
            </a:r>
          </a:p>
          <a:p>
            <a:pPr lvl="1" eaLnBrk="1" hangingPunct="1">
              <a:lnSpc>
                <a:spcPct val="90000"/>
              </a:lnSpc>
              <a:spcBef>
                <a:spcPct val="0"/>
              </a:spcBef>
            </a:pPr>
            <a:r>
              <a:rPr lang="en-US" smtClean="0"/>
              <a:t>Molecules in different states (i) possess different energy levels</a:t>
            </a:r>
          </a:p>
          <a:p>
            <a:pPr lvl="1" eaLnBrk="1" hangingPunct="1">
              <a:lnSpc>
                <a:spcPct val="90000"/>
              </a:lnSpc>
              <a:spcBef>
                <a:spcPct val="0"/>
              </a:spcBef>
            </a:pPr>
            <a:r>
              <a:rPr lang="en-US" smtClean="0">
                <a:solidFill>
                  <a:srgbClr val="FF99FF"/>
                </a:solidFill>
              </a:rPr>
              <a:t>Total energy </a:t>
            </a:r>
            <a:r>
              <a:rPr lang="en-US" smtClean="0"/>
              <a:t>E =</a:t>
            </a:r>
            <a:r>
              <a:rPr lang="en-US" smtClean="0">
                <a:solidFill>
                  <a:srgbClr val="FF99FF"/>
                </a:solidFill>
              </a:rPr>
              <a:t> </a:t>
            </a:r>
            <a:r>
              <a:rPr lang="en-US" smtClean="0">
                <a:sym typeface="Symbol" pitchFamily="18" charset="2"/>
              </a:rPr>
              <a:t></a:t>
            </a:r>
            <a:r>
              <a:rPr lang="en-US" smtClean="0"/>
              <a:t>E</a:t>
            </a:r>
            <a:r>
              <a:rPr lang="en-US" baseline="-25000" smtClean="0"/>
              <a:t>j</a:t>
            </a:r>
            <a:r>
              <a:rPr lang="en-US" smtClean="0"/>
              <a:t> =</a:t>
            </a:r>
            <a:r>
              <a:rPr lang="en-US" smtClean="0">
                <a:sym typeface="Symbol" pitchFamily="18" charset="2"/>
              </a:rPr>
              <a:t> (</a:t>
            </a:r>
            <a:r>
              <a:rPr lang="en-US" sz="3200" smtClean="0">
                <a:latin typeface="Symbol" pitchFamily="18" charset="2"/>
              </a:rPr>
              <a:t>e</a:t>
            </a:r>
            <a:r>
              <a:rPr lang="en-US" baseline="-25000" smtClean="0"/>
              <a:t>i</a:t>
            </a:r>
            <a:r>
              <a:rPr lang="en-US" smtClean="0"/>
              <a:t> n</a:t>
            </a:r>
            <a:r>
              <a:rPr lang="en-US" baseline="-25000" smtClean="0"/>
              <a:t>i</a:t>
            </a:r>
            <a:r>
              <a:rPr lang="en-US" smtClean="0"/>
              <a:t>)</a:t>
            </a:r>
          </a:p>
          <a:p>
            <a:pPr lvl="2" eaLnBrk="1" hangingPunct="1">
              <a:lnSpc>
                <a:spcPct val="90000"/>
              </a:lnSpc>
              <a:spcBef>
                <a:spcPct val="0"/>
              </a:spcBef>
            </a:pPr>
            <a:r>
              <a:rPr lang="en-US" smtClean="0"/>
              <a:t>E</a:t>
            </a:r>
            <a:r>
              <a:rPr lang="en-US" baseline="-25000" smtClean="0"/>
              <a:t>j</a:t>
            </a:r>
            <a:r>
              <a:rPr lang="en-US" smtClean="0"/>
              <a:t> is fluctuated due to molecular collision</a:t>
            </a:r>
          </a:p>
          <a:p>
            <a:pPr lvl="2" eaLnBrk="1" hangingPunct="1">
              <a:lnSpc>
                <a:spcPct val="90000"/>
              </a:lnSpc>
              <a:spcBef>
                <a:spcPct val="0"/>
              </a:spcBef>
            </a:pPr>
            <a:r>
              <a:rPr lang="en-US" smtClean="0"/>
              <a:t>Constraint: </a:t>
            </a:r>
            <a:r>
              <a:rPr lang="en-US" smtClean="0">
                <a:sym typeface="Symbol" pitchFamily="18" charset="2"/>
              </a:rPr>
              <a:t></a:t>
            </a:r>
            <a:r>
              <a:rPr lang="en-US" smtClean="0"/>
              <a:t>E</a:t>
            </a:r>
            <a:r>
              <a:rPr lang="en-US" baseline="-25000" smtClean="0"/>
              <a:t>j</a:t>
            </a:r>
            <a:r>
              <a:rPr lang="en-US" smtClean="0"/>
              <a:t> = E</a:t>
            </a:r>
          </a:p>
          <a:p>
            <a:pPr lvl="1" eaLnBrk="1" hangingPunct="1">
              <a:lnSpc>
                <a:spcPct val="90000"/>
              </a:lnSpc>
              <a:spcBef>
                <a:spcPct val="0"/>
              </a:spcBef>
            </a:pPr>
            <a:r>
              <a:rPr lang="en-US" smtClean="0"/>
              <a:t>The distribution of energy is the population of a state (there are n</a:t>
            </a:r>
            <a:r>
              <a:rPr lang="en-US" baseline="-25000" smtClean="0"/>
              <a:t>i</a:t>
            </a:r>
            <a:r>
              <a:rPr lang="en-US" smtClean="0"/>
              <a:t> molecules in </a:t>
            </a:r>
            <a:r>
              <a:rPr lang="en-US" smtClean="0">
                <a:sym typeface="Symbol" pitchFamily="18" charset="2"/>
              </a:rPr>
              <a:t></a:t>
            </a:r>
            <a:r>
              <a:rPr lang="en-US" baseline="-25000" smtClean="0"/>
              <a:t>i</a:t>
            </a:r>
            <a:r>
              <a:rPr lang="en-US" smtClean="0"/>
              <a:t> energy level)</a:t>
            </a:r>
          </a:p>
          <a:p>
            <a:pPr lvl="2" eaLnBrk="1" hangingPunct="1">
              <a:lnSpc>
                <a:spcPct val="90000"/>
              </a:lnSpc>
              <a:spcBef>
                <a:spcPct val="0"/>
              </a:spcBef>
            </a:pPr>
            <a:r>
              <a:rPr lang="en-US" smtClean="0"/>
              <a:t>{0,1,5,7,1,0}</a:t>
            </a:r>
          </a:p>
          <a:p>
            <a:pPr lvl="2" eaLnBrk="1" hangingPunct="1">
              <a:lnSpc>
                <a:spcPct val="90000"/>
              </a:lnSpc>
              <a:spcBef>
                <a:spcPct val="0"/>
              </a:spcBef>
            </a:pPr>
            <a:endParaRPr lang="en-US" smtClean="0"/>
          </a:p>
        </p:txBody>
      </p:sp>
      <p:sp>
        <p:nvSpPr>
          <p:cNvPr id="6" name="Slide Number Placeholder 5"/>
          <p:cNvSpPr>
            <a:spLocks noGrp="1"/>
          </p:cNvSpPr>
          <p:nvPr>
            <p:ph type="sldNum" sz="quarter" idx="12"/>
          </p:nvPr>
        </p:nvSpPr>
        <p:spPr/>
        <p:txBody>
          <a:bodyPr/>
          <a:lstStyle/>
          <a:p>
            <a:pPr>
              <a:defRPr/>
            </a:pPr>
            <a:fld id="{F8B6E197-6617-4C45-BFF1-19186EA675F2}" type="slidenum">
              <a:rPr lang="en-US"/>
              <a:pPr>
                <a:defRPr/>
              </a:pPr>
              <a:t>16</a:t>
            </a:fld>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Examples</a:t>
            </a:r>
            <a:endParaRPr lang="th-TH"/>
          </a:p>
        </p:txBody>
      </p:sp>
      <p:sp>
        <p:nvSpPr>
          <p:cNvPr id="43010" name="Content Placeholder 2"/>
          <p:cNvSpPr>
            <a:spLocks noGrp="1"/>
          </p:cNvSpPr>
          <p:nvPr>
            <p:ph idx="1"/>
          </p:nvPr>
        </p:nvSpPr>
        <p:spPr>
          <a:xfrm>
            <a:off x="457200" y="1244600"/>
            <a:ext cx="8229600" cy="809625"/>
          </a:xfrm>
        </p:spPr>
        <p:txBody>
          <a:bodyPr/>
          <a:lstStyle/>
          <a:p>
            <a:pPr>
              <a:spcBef>
                <a:spcPct val="0"/>
              </a:spcBef>
            </a:pPr>
            <a:r>
              <a:rPr lang="en-US" smtClean="0"/>
              <a:t>Total particle (N) = 6</a:t>
            </a:r>
            <a:endParaRPr lang="th-TH" smtClean="0"/>
          </a:p>
        </p:txBody>
      </p:sp>
      <p:sp>
        <p:nvSpPr>
          <p:cNvPr id="4" name="Slide Number Placeholder 3"/>
          <p:cNvSpPr>
            <a:spLocks noGrp="1"/>
          </p:cNvSpPr>
          <p:nvPr>
            <p:ph type="sldNum" sz="quarter" idx="12"/>
          </p:nvPr>
        </p:nvSpPr>
        <p:spPr/>
        <p:txBody>
          <a:bodyPr/>
          <a:lstStyle/>
          <a:p>
            <a:pPr>
              <a:defRPr/>
            </a:pPr>
            <a:fld id="{A37FB616-5C83-42E5-AB02-48A7FF525C70}" type="slidenum">
              <a:rPr lang="en-US" smtClean="0"/>
              <a:pPr>
                <a:defRPr/>
              </a:pPr>
              <a:t>17</a:t>
            </a:fld>
            <a:endParaRPr lang="th-TH"/>
          </a:p>
        </p:txBody>
      </p:sp>
      <p:pic>
        <p:nvPicPr>
          <p:cNvPr id="43012"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411163" y="2081213"/>
            <a:ext cx="3429000" cy="4524375"/>
          </a:xfrm>
          <a:prstGeom prst="rect">
            <a:avLst/>
          </a:prstGeom>
          <a:noFill/>
          <a:ln w="9525">
            <a:noFill/>
            <a:miter lim="800000"/>
            <a:headEnd/>
            <a:tailEnd/>
          </a:ln>
        </p:spPr>
      </p:pic>
      <p:sp>
        <p:nvSpPr>
          <p:cNvPr id="19" name="TextBox 18"/>
          <p:cNvSpPr txBox="1">
            <a:spLocks noChangeArrowheads="1"/>
          </p:cNvSpPr>
          <p:nvPr/>
        </p:nvSpPr>
        <p:spPr bwMode="auto">
          <a:xfrm>
            <a:off x="4002088" y="2244725"/>
            <a:ext cx="4519612" cy="830263"/>
          </a:xfrm>
          <a:prstGeom prst="rect">
            <a:avLst/>
          </a:prstGeom>
          <a:noFill/>
          <a:ln w="9525">
            <a:noFill/>
            <a:miter lim="800000"/>
            <a:headEnd/>
            <a:tailEnd/>
          </a:ln>
        </p:spPr>
        <p:txBody>
          <a:bodyPr wrap="none">
            <a:spAutoFit/>
          </a:bodyPr>
          <a:lstStyle/>
          <a:p>
            <a:r>
              <a:rPr lang="en-US" sz="2400">
                <a:solidFill>
                  <a:srgbClr val="FF9900"/>
                </a:solidFill>
              </a:rPr>
              <a:t>{3,1,2,0,0,0} </a:t>
            </a:r>
          </a:p>
          <a:p>
            <a:r>
              <a:rPr lang="en-US" sz="2400"/>
              <a:t>     E</a:t>
            </a:r>
            <a:r>
              <a:rPr lang="en-US" sz="2400" baseline="-25000"/>
              <a:t>total</a:t>
            </a:r>
            <a:r>
              <a:rPr lang="en-US" sz="2400"/>
              <a:t> = </a:t>
            </a:r>
            <a:r>
              <a:rPr lang="en-US" sz="2400">
                <a:solidFill>
                  <a:srgbClr val="FF9900"/>
                </a:solidFill>
              </a:rPr>
              <a:t>3</a:t>
            </a:r>
            <a:r>
              <a:rPr lang="en-US" sz="2400"/>
              <a:t>x0 + </a:t>
            </a:r>
            <a:r>
              <a:rPr lang="en-US" sz="2400">
                <a:solidFill>
                  <a:srgbClr val="FF9900"/>
                </a:solidFill>
              </a:rPr>
              <a:t>1</a:t>
            </a:r>
            <a:r>
              <a:rPr lang="en-US" sz="2400"/>
              <a:t>x2 + </a:t>
            </a:r>
            <a:r>
              <a:rPr lang="en-US" sz="2400">
                <a:solidFill>
                  <a:srgbClr val="FF9900"/>
                </a:solidFill>
              </a:rPr>
              <a:t>2</a:t>
            </a:r>
            <a:r>
              <a:rPr lang="en-US" sz="2400"/>
              <a:t>x4 = 10 </a:t>
            </a:r>
            <a:endParaRPr lang="th-TH" sz="2400"/>
          </a:p>
        </p:txBody>
      </p:sp>
      <p:grpSp>
        <p:nvGrpSpPr>
          <p:cNvPr id="26" name="Group 25"/>
          <p:cNvGrpSpPr>
            <a:grpSpLocks/>
          </p:cNvGrpSpPr>
          <p:nvPr/>
        </p:nvGrpSpPr>
        <p:grpSpPr bwMode="auto">
          <a:xfrm>
            <a:off x="2024063" y="4794250"/>
            <a:ext cx="722312" cy="1624013"/>
            <a:chOff x="6382985" y="4639295"/>
            <a:chExt cx="722416" cy="1624941"/>
          </a:xfrm>
        </p:grpSpPr>
        <p:sp>
          <p:nvSpPr>
            <p:cNvPr id="20" name="Oval 19"/>
            <p:cNvSpPr/>
            <p:nvPr/>
          </p:nvSpPr>
          <p:spPr>
            <a:xfrm>
              <a:off x="6494126" y="4640884"/>
              <a:ext cx="225457" cy="225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1" name="Oval 20"/>
            <p:cNvSpPr/>
            <p:nvPr/>
          </p:nvSpPr>
          <p:spPr>
            <a:xfrm>
              <a:off x="6741812" y="4639295"/>
              <a:ext cx="225457" cy="225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2" name="Oval 21"/>
            <p:cNvSpPr/>
            <p:nvPr/>
          </p:nvSpPr>
          <p:spPr>
            <a:xfrm>
              <a:off x="6646548" y="5328664"/>
              <a:ext cx="225457" cy="225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3" name="Oval 22"/>
            <p:cNvSpPr/>
            <p:nvPr/>
          </p:nvSpPr>
          <p:spPr>
            <a:xfrm>
              <a:off x="6382985" y="6038682"/>
              <a:ext cx="225457" cy="225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4" name="Oval 23"/>
            <p:cNvSpPr/>
            <p:nvPr/>
          </p:nvSpPr>
          <p:spPr>
            <a:xfrm>
              <a:off x="6632258" y="6038682"/>
              <a:ext cx="225457" cy="225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5" name="Oval 24"/>
            <p:cNvSpPr/>
            <p:nvPr/>
          </p:nvSpPr>
          <p:spPr>
            <a:xfrm>
              <a:off x="6879944" y="6037093"/>
              <a:ext cx="225457" cy="225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28" name="Group 27"/>
          <p:cNvGrpSpPr>
            <a:grpSpLocks/>
          </p:cNvGrpSpPr>
          <p:nvPr/>
        </p:nvGrpSpPr>
        <p:grpSpPr bwMode="auto">
          <a:xfrm>
            <a:off x="1862138" y="4095750"/>
            <a:ext cx="969962" cy="2327275"/>
            <a:chOff x="1862443" y="4095008"/>
            <a:chExt cx="969818" cy="2327564"/>
          </a:xfrm>
        </p:grpSpPr>
        <p:sp>
          <p:nvSpPr>
            <p:cNvPr id="11" name="Oval 10"/>
            <p:cNvSpPr/>
            <p:nvPr/>
          </p:nvSpPr>
          <p:spPr>
            <a:xfrm>
              <a:off x="2232275" y="4809472"/>
              <a:ext cx="225392" cy="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2" name="Oval 11"/>
            <p:cNvSpPr/>
            <p:nvPr/>
          </p:nvSpPr>
          <p:spPr>
            <a:xfrm>
              <a:off x="1862443" y="6197119"/>
              <a:ext cx="225392" cy="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3" name="Oval 12"/>
            <p:cNvSpPr/>
            <p:nvPr/>
          </p:nvSpPr>
          <p:spPr>
            <a:xfrm>
              <a:off x="2241799" y="4095008"/>
              <a:ext cx="226979" cy="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6" name="Oval 15"/>
            <p:cNvSpPr/>
            <p:nvPr/>
          </p:nvSpPr>
          <p:spPr>
            <a:xfrm>
              <a:off x="2110056" y="6195532"/>
              <a:ext cx="225392" cy="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7" name="Oval 16"/>
            <p:cNvSpPr/>
            <p:nvPr/>
          </p:nvSpPr>
          <p:spPr>
            <a:xfrm>
              <a:off x="2359256" y="6195532"/>
              <a:ext cx="225392" cy="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8" name="Oval 17"/>
            <p:cNvSpPr/>
            <p:nvPr/>
          </p:nvSpPr>
          <p:spPr>
            <a:xfrm>
              <a:off x="2606869" y="6192356"/>
              <a:ext cx="225392" cy="227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sp>
        <p:nvSpPr>
          <p:cNvPr id="27" name="TextBox 26"/>
          <p:cNvSpPr txBox="1">
            <a:spLocks noChangeArrowheads="1"/>
          </p:cNvSpPr>
          <p:nvPr/>
        </p:nvSpPr>
        <p:spPr bwMode="auto">
          <a:xfrm>
            <a:off x="4024313" y="3086100"/>
            <a:ext cx="4518025" cy="830263"/>
          </a:xfrm>
          <a:prstGeom prst="rect">
            <a:avLst/>
          </a:prstGeom>
          <a:noFill/>
          <a:ln w="9525">
            <a:noFill/>
            <a:miter lim="800000"/>
            <a:headEnd/>
            <a:tailEnd/>
          </a:ln>
        </p:spPr>
        <p:txBody>
          <a:bodyPr wrap="none">
            <a:spAutoFit/>
          </a:bodyPr>
          <a:lstStyle/>
          <a:p>
            <a:r>
              <a:rPr lang="en-US" sz="2400">
                <a:solidFill>
                  <a:srgbClr val="FF9900"/>
                </a:solidFill>
              </a:rPr>
              <a:t>{4,0,1,1,0,0} </a:t>
            </a:r>
          </a:p>
          <a:p>
            <a:r>
              <a:rPr lang="en-US" sz="2400"/>
              <a:t>     E</a:t>
            </a:r>
            <a:r>
              <a:rPr lang="en-US" sz="2400" baseline="-25000"/>
              <a:t>total</a:t>
            </a:r>
            <a:r>
              <a:rPr lang="en-US" sz="2400"/>
              <a:t> = </a:t>
            </a:r>
            <a:r>
              <a:rPr lang="en-US" sz="2400">
                <a:solidFill>
                  <a:srgbClr val="FF9900"/>
                </a:solidFill>
              </a:rPr>
              <a:t>4</a:t>
            </a:r>
            <a:r>
              <a:rPr lang="en-US" sz="2400"/>
              <a:t>x0 + </a:t>
            </a:r>
            <a:r>
              <a:rPr lang="en-US" sz="2400">
                <a:solidFill>
                  <a:srgbClr val="FF9900"/>
                </a:solidFill>
              </a:rPr>
              <a:t>1</a:t>
            </a:r>
            <a:r>
              <a:rPr lang="en-US" sz="2400"/>
              <a:t>x4 + </a:t>
            </a:r>
            <a:r>
              <a:rPr lang="en-US" sz="2400">
                <a:solidFill>
                  <a:srgbClr val="FF9900"/>
                </a:solidFill>
              </a:rPr>
              <a:t>1</a:t>
            </a:r>
            <a:r>
              <a:rPr lang="en-US" sz="2400"/>
              <a:t>x6 = 10 </a:t>
            </a:r>
            <a:endParaRPr lang="th-TH" sz="2400"/>
          </a:p>
        </p:txBody>
      </p:sp>
      <p:sp>
        <p:nvSpPr>
          <p:cNvPr id="29" name="TextBox 28"/>
          <p:cNvSpPr txBox="1">
            <a:spLocks noChangeArrowheads="1"/>
          </p:cNvSpPr>
          <p:nvPr/>
        </p:nvSpPr>
        <p:spPr bwMode="auto">
          <a:xfrm>
            <a:off x="4059238" y="3916363"/>
            <a:ext cx="4433887" cy="831850"/>
          </a:xfrm>
          <a:prstGeom prst="rect">
            <a:avLst/>
          </a:prstGeom>
          <a:noFill/>
          <a:ln w="9525">
            <a:noFill/>
            <a:miter lim="800000"/>
            <a:headEnd/>
            <a:tailEnd/>
          </a:ln>
        </p:spPr>
        <p:txBody>
          <a:bodyPr wrap="none">
            <a:spAutoFit/>
          </a:bodyPr>
          <a:lstStyle/>
          <a:p>
            <a:r>
              <a:rPr lang="en-US" sz="2400">
                <a:solidFill>
                  <a:srgbClr val="FF0000"/>
                </a:solidFill>
              </a:rPr>
              <a:t>{3,0,1,2,0,0} </a:t>
            </a:r>
          </a:p>
          <a:p>
            <a:r>
              <a:rPr lang="en-US" sz="2400"/>
              <a:t>     E</a:t>
            </a:r>
            <a:r>
              <a:rPr lang="en-US" sz="2400" baseline="-25000"/>
              <a:t>total</a:t>
            </a:r>
            <a:r>
              <a:rPr lang="en-US" sz="2400"/>
              <a:t> = </a:t>
            </a:r>
            <a:r>
              <a:rPr lang="en-US" sz="2400">
                <a:solidFill>
                  <a:srgbClr val="FF0000"/>
                </a:solidFill>
              </a:rPr>
              <a:t>3</a:t>
            </a:r>
            <a:r>
              <a:rPr lang="en-US" sz="2400"/>
              <a:t>x0 + </a:t>
            </a:r>
            <a:r>
              <a:rPr lang="en-US" sz="2400">
                <a:solidFill>
                  <a:srgbClr val="FF0000"/>
                </a:solidFill>
              </a:rPr>
              <a:t>1</a:t>
            </a:r>
            <a:r>
              <a:rPr lang="en-US" sz="2400"/>
              <a:t>x4 + </a:t>
            </a:r>
            <a:r>
              <a:rPr lang="en-US" sz="2400">
                <a:solidFill>
                  <a:srgbClr val="FF0000"/>
                </a:solidFill>
              </a:rPr>
              <a:t>2</a:t>
            </a:r>
            <a:r>
              <a:rPr lang="en-US" sz="2400"/>
              <a:t>x6 = 16</a:t>
            </a:r>
            <a:endParaRPr lang="th-TH" sz="2400"/>
          </a:p>
        </p:txBody>
      </p:sp>
      <p:grpSp>
        <p:nvGrpSpPr>
          <p:cNvPr id="37" name="Group 36"/>
          <p:cNvGrpSpPr>
            <a:grpSpLocks/>
          </p:cNvGrpSpPr>
          <p:nvPr/>
        </p:nvGrpSpPr>
        <p:grpSpPr bwMode="auto">
          <a:xfrm>
            <a:off x="2011363" y="4067175"/>
            <a:ext cx="722312" cy="2373313"/>
            <a:chOff x="4932217" y="4091050"/>
            <a:chExt cx="722416" cy="2373087"/>
          </a:xfrm>
        </p:grpSpPr>
        <p:sp>
          <p:nvSpPr>
            <p:cNvPr id="31" name="Oval 30"/>
            <p:cNvSpPr/>
            <p:nvPr/>
          </p:nvSpPr>
          <p:spPr>
            <a:xfrm>
              <a:off x="5162437" y="4841866"/>
              <a:ext cx="225457" cy="225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2" name="Oval 31"/>
            <p:cNvSpPr/>
            <p:nvPr/>
          </p:nvSpPr>
          <p:spPr>
            <a:xfrm>
              <a:off x="5029068" y="4091050"/>
              <a:ext cx="225457" cy="225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3" name="Oval 32"/>
            <p:cNvSpPr/>
            <p:nvPr/>
          </p:nvSpPr>
          <p:spPr>
            <a:xfrm>
              <a:off x="5302157" y="4091050"/>
              <a:ext cx="225457" cy="225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4" name="Oval 33"/>
            <p:cNvSpPr/>
            <p:nvPr/>
          </p:nvSpPr>
          <p:spPr>
            <a:xfrm>
              <a:off x="4932217" y="6238733"/>
              <a:ext cx="225457" cy="225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5" name="Oval 34"/>
            <p:cNvSpPr/>
            <p:nvPr/>
          </p:nvSpPr>
          <p:spPr>
            <a:xfrm>
              <a:off x="5181490" y="6238733"/>
              <a:ext cx="225457" cy="225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6" name="Oval 35"/>
            <p:cNvSpPr/>
            <p:nvPr/>
          </p:nvSpPr>
          <p:spPr>
            <a:xfrm>
              <a:off x="5429176" y="6237146"/>
              <a:ext cx="225457" cy="225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normAutofit fontScale="90000"/>
          </a:bodyPr>
          <a:lstStyle/>
          <a:p>
            <a:pPr>
              <a:defRPr/>
            </a:pPr>
            <a:r>
              <a:rPr lang="en-US" smtClean="0"/>
              <a:t>Configuration and Weights</a:t>
            </a:r>
            <a:endParaRPr lang="th-TH"/>
          </a:p>
        </p:txBody>
      </p:sp>
      <p:sp>
        <p:nvSpPr>
          <p:cNvPr id="44034" name="Rectangle 19"/>
          <p:cNvSpPr>
            <a:spLocks noGrp="1" noChangeArrowheads="1"/>
          </p:cNvSpPr>
          <p:nvPr>
            <p:ph sz="half" idx="1"/>
          </p:nvPr>
        </p:nvSpPr>
        <p:spPr/>
        <p:txBody>
          <a:bodyPr/>
          <a:lstStyle/>
          <a:p>
            <a:pPr eaLnBrk="1" hangingPunct="1"/>
            <a:r>
              <a:rPr lang="en-US" sz="3200" smtClean="0"/>
              <a:t>Configuration</a:t>
            </a:r>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marL="522288" lvl="1" indent="0" eaLnBrk="1" hangingPunct="1">
              <a:buFont typeface="Wingdings" pitchFamily="2" charset="2"/>
              <a:buNone/>
            </a:pPr>
            <a:r>
              <a:rPr lang="en-US" sz="2800" smtClean="0"/>
              <a:t>Different configurations have different population of state</a:t>
            </a:r>
          </a:p>
        </p:txBody>
      </p:sp>
      <p:sp>
        <p:nvSpPr>
          <p:cNvPr id="25643" name="Rectangle 43"/>
          <p:cNvSpPr>
            <a:spLocks noGrp="1" noChangeArrowheads="1"/>
          </p:cNvSpPr>
          <p:nvPr>
            <p:ph sz="half" idx="2"/>
          </p:nvPr>
        </p:nvSpPr>
        <p:spPr/>
        <p:txBody>
          <a:bodyPr/>
          <a:lstStyle/>
          <a:p>
            <a:pPr eaLnBrk="1" hangingPunct="1"/>
            <a:r>
              <a:rPr lang="en-US" sz="3200" smtClean="0"/>
              <a:t>Weights</a:t>
            </a:r>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marL="522288" lvl="1" indent="0" eaLnBrk="1" hangingPunct="1">
              <a:buFont typeface="Wingdings" pitchFamily="2" charset="2"/>
              <a:buNone/>
            </a:pPr>
            <a:r>
              <a:rPr lang="en-US" sz="2800" smtClean="0"/>
              <a:t>Number of ways in achieved a particular configuration</a:t>
            </a:r>
          </a:p>
          <a:p>
            <a:pPr eaLnBrk="1" hangingPunct="1"/>
            <a:endParaRPr lang="en-US" sz="3200" smtClean="0"/>
          </a:p>
        </p:txBody>
      </p:sp>
      <p:sp>
        <p:nvSpPr>
          <p:cNvPr id="77" name="Slide Number Placeholder 6"/>
          <p:cNvSpPr>
            <a:spLocks noGrp="1"/>
          </p:cNvSpPr>
          <p:nvPr>
            <p:ph type="sldNum" sz="quarter" idx="12"/>
          </p:nvPr>
        </p:nvSpPr>
        <p:spPr/>
        <p:txBody>
          <a:bodyPr/>
          <a:lstStyle/>
          <a:p>
            <a:pPr>
              <a:defRPr/>
            </a:pPr>
            <a:fld id="{FAE7B9DF-0F95-4E3C-AE55-86B694708501}" type="slidenum">
              <a:rPr lang="en-US"/>
              <a:pPr>
                <a:defRPr/>
              </a:pPr>
              <a:t>18</a:t>
            </a:fld>
            <a:endParaRPr lang="th-TH"/>
          </a:p>
        </p:txBody>
      </p:sp>
      <p:grpSp>
        <p:nvGrpSpPr>
          <p:cNvPr id="44037" name="Group 13"/>
          <p:cNvGrpSpPr>
            <a:grpSpLocks/>
          </p:cNvGrpSpPr>
          <p:nvPr/>
        </p:nvGrpSpPr>
        <p:grpSpPr bwMode="auto">
          <a:xfrm>
            <a:off x="684213" y="1989138"/>
            <a:ext cx="863600" cy="2592387"/>
            <a:chOff x="1927" y="1525"/>
            <a:chExt cx="317" cy="1361"/>
          </a:xfrm>
        </p:grpSpPr>
        <p:sp>
          <p:nvSpPr>
            <p:cNvPr id="44102" name="Line 4"/>
            <p:cNvSpPr>
              <a:spLocks noChangeShapeType="1"/>
            </p:cNvSpPr>
            <p:nvPr/>
          </p:nvSpPr>
          <p:spPr bwMode="auto">
            <a:xfrm>
              <a:off x="1927" y="1797"/>
              <a:ext cx="317" cy="0"/>
            </a:xfrm>
            <a:prstGeom prst="line">
              <a:avLst/>
            </a:prstGeom>
            <a:noFill/>
            <a:ln w="57150">
              <a:solidFill>
                <a:schemeClr val="tx1"/>
              </a:solidFill>
              <a:round/>
              <a:headEnd/>
              <a:tailEnd/>
            </a:ln>
          </p:spPr>
          <p:txBody>
            <a:bodyPr/>
            <a:lstStyle/>
            <a:p>
              <a:endParaRPr lang="th-TH"/>
            </a:p>
          </p:txBody>
        </p:sp>
        <p:sp>
          <p:nvSpPr>
            <p:cNvPr id="44103" name="Line 5"/>
            <p:cNvSpPr>
              <a:spLocks noChangeShapeType="1"/>
            </p:cNvSpPr>
            <p:nvPr/>
          </p:nvSpPr>
          <p:spPr bwMode="auto">
            <a:xfrm>
              <a:off x="1927" y="1525"/>
              <a:ext cx="317" cy="0"/>
            </a:xfrm>
            <a:prstGeom prst="line">
              <a:avLst/>
            </a:prstGeom>
            <a:noFill/>
            <a:ln w="57150">
              <a:solidFill>
                <a:schemeClr val="tx1"/>
              </a:solidFill>
              <a:round/>
              <a:headEnd/>
              <a:tailEnd/>
            </a:ln>
          </p:spPr>
          <p:txBody>
            <a:bodyPr/>
            <a:lstStyle/>
            <a:p>
              <a:endParaRPr lang="th-TH"/>
            </a:p>
          </p:txBody>
        </p:sp>
        <p:sp>
          <p:nvSpPr>
            <p:cNvPr id="44104" name="Line 6"/>
            <p:cNvSpPr>
              <a:spLocks noChangeShapeType="1"/>
            </p:cNvSpPr>
            <p:nvPr/>
          </p:nvSpPr>
          <p:spPr bwMode="auto">
            <a:xfrm>
              <a:off x="1927" y="2069"/>
              <a:ext cx="317" cy="0"/>
            </a:xfrm>
            <a:prstGeom prst="line">
              <a:avLst/>
            </a:prstGeom>
            <a:noFill/>
            <a:ln w="57150">
              <a:solidFill>
                <a:schemeClr val="tx1"/>
              </a:solidFill>
              <a:round/>
              <a:headEnd/>
              <a:tailEnd/>
            </a:ln>
          </p:spPr>
          <p:txBody>
            <a:bodyPr/>
            <a:lstStyle/>
            <a:p>
              <a:endParaRPr lang="th-TH"/>
            </a:p>
          </p:txBody>
        </p:sp>
        <p:sp>
          <p:nvSpPr>
            <p:cNvPr id="44105" name="Line 10"/>
            <p:cNvSpPr>
              <a:spLocks noChangeShapeType="1"/>
            </p:cNvSpPr>
            <p:nvPr/>
          </p:nvSpPr>
          <p:spPr bwMode="auto">
            <a:xfrm>
              <a:off x="1927" y="2614"/>
              <a:ext cx="317" cy="0"/>
            </a:xfrm>
            <a:prstGeom prst="line">
              <a:avLst/>
            </a:prstGeom>
            <a:noFill/>
            <a:ln w="57150">
              <a:solidFill>
                <a:schemeClr val="tx1"/>
              </a:solidFill>
              <a:round/>
              <a:headEnd/>
              <a:tailEnd/>
            </a:ln>
          </p:spPr>
          <p:txBody>
            <a:bodyPr/>
            <a:lstStyle/>
            <a:p>
              <a:endParaRPr lang="th-TH"/>
            </a:p>
          </p:txBody>
        </p:sp>
        <p:sp>
          <p:nvSpPr>
            <p:cNvPr id="44106" name="Line 11"/>
            <p:cNvSpPr>
              <a:spLocks noChangeShapeType="1"/>
            </p:cNvSpPr>
            <p:nvPr/>
          </p:nvSpPr>
          <p:spPr bwMode="auto">
            <a:xfrm>
              <a:off x="1927" y="2342"/>
              <a:ext cx="317" cy="0"/>
            </a:xfrm>
            <a:prstGeom prst="line">
              <a:avLst/>
            </a:prstGeom>
            <a:noFill/>
            <a:ln w="57150">
              <a:solidFill>
                <a:schemeClr val="tx1"/>
              </a:solidFill>
              <a:round/>
              <a:headEnd/>
              <a:tailEnd/>
            </a:ln>
          </p:spPr>
          <p:txBody>
            <a:bodyPr/>
            <a:lstStyle/>
            <a:p>
              <a:endParaRPr lang="th-TH"/>
            </a:p>
          </p:txBody>
        </p:sp>
        <p:sp>
          <p:nvSpPr>
            <p:cNvPr id="44107" name="Line 12"/>
            <p:cNvSpPr>
              <a:spLocks noChangeShapeType="1"/>
            </p:cNvSpPr>
            <p:nvPr/>
          </p:nvSpPr>
          <p:spPr bwMode="auto">
            <a:xfrm>
              <a:off x="1927" y="2886"/>
              <a:ext cx="317" cy="0"/>
            </a:xfrm>
            <a:prstGeom prst="line">
              <a:avLst/>
            </a:prstGeom>
            <a:noFill/>
            <a:ln w="57150">
              <a:solidFill>
                <a:schemeClr val="tx1"/>
              </a:solidFill>
              <a:round/>
              <a:headEnd/>
              <a:tailEnd/>
            </a:ln>
          </p:spPr>
          <p:txBody>
            <a:bodyPr/>
            <a:lstStyle/>
            <a:p>
              <a:endParaRPr lang="th-TH"/>
            </a:p>
          </p:txBody>
        </p:sp>
      </p:grpSp>
      <p:sp>
        <p:nvSpPr>
          <p:cNvPr id="44038" name="Text Box 14"/>
          <p:cNvSpPr txBox="1">
            <a:spLocks noChangeArrowheads="1"/>
          </p:cNvSpPr>
          <p:nvPr/>
        </p:nvSpPr>
        <p:spPr bwMode="auto">
          <a:xfrm>
            <a:off x="73025" y="1641475"/>
            <a:ext cx="611188" cy="3082925"/>
          </a:xfrm>
          <a:prstGeom prst="rect">
            <a:avLst/>
          </a:prstGeom>
          <a:noFill/>
          <a:ln w="9525">
            <a:noFill/>
            <a:miter lim="800000"/>
            <a:headEnd/>
            <a:tailEnd/>
          </a:ln>
        </p:spPr>
        <p:txBody>
          <a:bodyPr>
            <a:spAutoFit/>
          </a:bodyPr>
          <a:lstStyle/>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6</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5</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4</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3</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2</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1</a:t>
            </a:r>
          </a:p>
        </p:txBody>
      </p:sp>
      <p:sp>
        <p:nvSpPr>
          <p:cNvPr id="44039" name="Oval 16"/>
          <p:cNvSpPr>
            <a:spLocks noChangeArrowheads="1"/>
          </p:cNvSpPr>
          <p:nvPr/>
        </p:nvSpPr>
        <p:spPr bwMode="auto">
          <a:xfrm>
            <a:off x="828675" y="270986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40" name="Oval 17"/>
          <p:cNvSpPr>
            <a:spLocks noChangeArrowheads="1"/>
          </p:cNvSpPr>
          <p:nvPr/>
        </p:nvSpPr>
        <p:spPr bwMode="auto">
          <a:xfrm>
            <a:off x="1116013" y="270986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41" name="Oval 18"/>
          <p:cNvSpPr>
            <a:spLocks noChangeArrowheads="1"/>
          </p:cNvSpPr>
          <p:nvPr/>
        </p:nvSpPr>
        <p:spPr bwMode="auto">
          <a:xfrm>
            <a:off x="971550" y="378936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grpSp>
        <p:nvGrpSpPr>
          <p:cNvPr id="44042" name="Group 21"/>
          <p:cNvGrpSpPr>
            <a:grpSpLocks/>
          </p:cNvGrpSpPr>
          <p:nvPr/>
        </p:nvGrpSpPr>
        <p:grpSpPr bwMode="auto">
          <a:xfrm>
            <a:off x="1835150" y="1989138"/>
            <a:ext cx="863600" cy="2592387"/>
            <a:chOff x="1927" y="1525"/>
            <a:chExt cx="317" cy="1361"/>
          </a:xfrm>
        </p:grpSpPr>
        <p:sp>
          <p:nvSpPr>
            <p:cNvPr id="44096" name="Line 22"/>
            <p:cNvSpPr>
              <a:spLocks noChangeShapeType="1"/>
            </p:cNvSpPr>
            <p:nvPr/>
          </p:nvSpPr>
          <p:spPr bwMode="auto">
            <a:xfrm>
              <a:off x="1927" y="1797"/>
              <a:ext cx="317" cy="0"/>
            </a:xfrm>
            <a:prstGeom prst="line">
              <a:avLst/>
            </a:prstGeom>
            <a:noFill/>
            <a:ln w="57150">
              <a:solidFill>
                <a:schemeClr val="tx1"/>
              </a:solidFill>
              <a:round/>
              <a:headEnd/>
              <a:tailEnd/>
            </a:ln>
          </p:spPr>
          <p:txBody>
            <a:bodyPr/>
            <a:lstStyle/>
            <a:p>
              <a:endParaRPr lang="th-TH"/>
            </a:p>
          </p:txBody>
        </p:sp>
        <p:sp>
          <p:nvSpPr>
            <p:cNvPr id="44097" name="Line 23"/>
            <p:cNvSpPr>
              <a:spLocks noChangeShapeType="1"/>
            </p:cNvSpPr>
            <p:nvPr/>
          </p:nvSpPr>
          <p:spPr bwMode="auto">
            <a:xfrm>
              <a:off x="1927" y="1525"/>
              <a:ext cx="317" cy="0"/>
            </a:xfrm>
            <a:prstGeom prst="line">
              <a:avLst/>
            </a:prstGeom>
            <a:noFill/>
            <a:ln w="57150">
              <a:solidFill>
                <a:schemeClr val="tx1"/>
              </a:solidFill>
              <a:round/>
              <a:headEnd/>
              <a:tailEnd/>
            </a:ln>
          </p:spPr>
          <p:txBody>
            <a:bodyPr/>
            <a:lstStyle/>
            <a:p>
              <a:endParaRPr lang="th-TH"/>
            </a:p>
          </p:txBody>
        </p:sp>
        <p:sp>
          <p:nvSpPr>
            <p:cNvPr id="44098" name="Line 24"/>
            <p:cNvSpPr>
              <a:spLocks noChangeShapeType="1"/>
            </p:cNvSpPr>
            <p:nvPr/>
          </p:nvSpPr>
          <p:spPr bwMode="auto">
            <a:xfrm>
              <a:off x="1927" y="2069"/>
              <a:ext cx="317" cy="0"/>
            </a:xfrm>
            <a:prstGeom prst="line">
              <a:avLst/>
            </a:prstGeom>
            <a:noFill/>
            <a:ln w="57150">
              <a:solidFill>
                <a:schemeClr val="tx1"/>
              </a:solidFill>
              <a:round/>
              <a:headEnd/>
              <a:tailEnd/>
            </a:ln>
          </p:spPr>
          <p:txBody>
            <a:bodyPr/>
            <a:lstStyle/>
            <a:p>
              <a:endParaRPr lang="th-TH"/>
            </a:p>
          </p:txBody>
        </p:sp>
        <p:sp>
          <p:nvSpPr>
            <p:cNvPr id="44099" name="Line 25"/>
            <p:cNvSpPr>
              <a:spLocks noChangeShapeType="1"/>
            </p:cNvSpPr>
            <p:nvPr/>
          </p:nvSpPr>
          <p:spPr bwMode="auto">
            <a:xfrm>
              <a:off x="1927" y="2614"/>
              <a:ext cx="317" cy="0"/>
            </a:xfrm>
            <a:prstGeom prst="line">
              <a:avLst/>
            </a:prstGeom>
            <a:noFill/>
            <a:ln w="57150">
              <a:solidFill>
                <a:schemeClr val="tx1"/>
              </a:solidFill>
              <a:round/>
              <a:headEnd/>
              <a:tailEnd/>
            </a:ln>
          </p:spPr>
          <p:txBody>
            <a:bodyPr/>
            <a:lstStyle/>
            <a:p>
              <a:endParaRPr lang="th-TH"/>
            </a:p>
          </p:txBody>
        </p:sp>
        <p:sp>
          <p:nvSpPr>
            <p:cNvPr id="44100" name="Line 26"/>
            <p:cNvSpPr>
              <a:spLocks noChangeShapeType="1"/>
            </p:cNvSpPr>
            <p:nvPr/>
          </p:nvSpPr>
          <p:spPr bwMode="auto">
            <a:xfrm>
              <a:off x="1927" y="2342"/>
              <a:ext cx="317" cy="0"/>
            </a:xfrm>
            <a:prstGeom prst="line">
              <a:avLst/>
            </a:prstGeom>
            <a:noFill/>
            <a:ln w="57150">
              <a:solidFill>
                <a:schemeClr val="tx1"/>
              </a:solidFill>
              <a:round/>
              <a:headEnd/>
              <a:tailEnd/>
            </a:ln>
          </p:spPr>
          <p:txBody>
            <a:bodyPr/>
            <a:lstStyle/>
            <a:p>
              <a:endParaRPr lang="th-TH"/>
            </a:p>
          </p:txBody>
        </p:sp>
        <p:sp>
          <p:nvSpPr>
            <p:cNvPr id="44101" name="Line 27"/>
            <p:cNvSpPr>
              <a:spLocks noChangeShapeType="1"/>
            </p:cNvSpPr>
            <p:nvPr/>
          </p:nvSpPr>
          <p:spPr bwMode="auto">
            <a:xfrm>
              <a:off x="1927" y="2886"/>
              <a:ext cx="317" cy="0"/>
            </a:xfrm>
            <a:prstGeom prst="line">
              <a:avLst/>
            </a:prstGeom>
            <a:noFill/>
            <a:ln w="57150">
              <a:solidFill>
                <a:schemeClr val="tx1"/>
              </a:solidFill>
              <a:round/>
              <a:headEnd/>
              <a:tailEnd/>
            </a:ln>
          </p:spPr>
          <p:txBody>
            <a:bodyPr/>
            <a:lstStyle/>
            <a:p>
              <a:endParaRPr lang="th-TH"/>
            </a:p>
          </p:txBody>
        </p:sp>
      </p:grpSp>
      <p:sp>
        <p:nvSpPr>
          <p:cNvPr id="44043" name="Oval 28"/>
          <p:cNvSpPr>
            <a:spLocks noChangeArrowheads="1"/>
          </p:cNvSpPr>
          <p:nvPr/>
        </p:nvSpPr>
        <p:spPr bwMode="auto">
          <a:xfrm>
            <a:off x="2339975" y="378936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44" name="Oval 30"/>
          <p:cNvSpPr>
            <a:spLocks noChangeArrowheads="1"/>
          </p:cNvSpPr>
          <p:nvPr/>
        </p:nvSpPr>
        <p:spPr bwMode="auto">
          <a:xfrm>
            <a:off x="2195513" y="2205038"/>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45" name="Oval 31"/>
          <p:cNvSpPr>
            <a:spLocks noChangeArrowheads="1"/>
          </p:cNvSpPr>
          <p:nvPr/>
        </p:nvSpPr>
        <p:spPr bwMode="auto">
          <a:xfrm>
            <a:off x="2051050" y="378936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grpSp>
        <p:nvGrpSpPr>
          <p:cNvPr id="44046" name="Group 32"/>
          <p:cNvGrpSpPr>
            <a:grpSpLocks/>
          </p:cNvGrpSpPr>
          <p:nvPr/>
        </p:nvGrpSpPr>
        <p:grpSpPr bwMode="auto">
          <a:xfrm>
            <a:off x="2987675" y="1989138"/>
            <a:ext cx="863600" cy="2592387"/>
            <a:chOff x="1927" y="1525"/>
            <a:chExt cx="317" cy="1361"/>
          </a:xfrm>
        </p:grpSpPr>
        <p:sp>
          <p:nvSpPr>
            <p:cNvPr id="44090" name="Line 33"/>
            <p:cNvSpPr>
              <a:spLocks noChangeShapeType="1"/>
            </p:cNvSpPr>
            <p:nvPr/>
          </p:nvSpPr>
          <p:spPr bwMode="auto">
            <a:xfrm>
              <a:off x="1927" y="1797"/>
              <a:ext cx="317" cy="0"/>
            </a:xfrm>
            <a:prstGeom prst="line">
              <a:avLst/>
            </a:prstGeom>
            <a:noFill/>
            <a:ln w="57150">
              <a:solidFill>
                <a:schemeClr val="tx1"/>
              </a:solidFill>
              <a:round/>
              <a:headEnd/>
              <a:tailEnd/>
            </a:ln>
          </p:spPr>
          <p:txBody>
            <a:bodyPr/>
            <a:lstStyle/>
            <a:p>
              <a:endParaRPr lang="th-TH"/>
            </a:p>
          </p:txBody>
        </p:sp>
        <p:sp>
          <p:nvSpPr>
            <p:cNvPr id="44091" name="Line 34"/>
            <p:cNvSpPr>
              <a:spLocks noChangeShapeType="1"/>
            </p:cNvSpPr>
            <p:nvPr/>
          </p:nvSpPr>
          <p:spPr bwMode="auto">
            <a:xfrm>
              <a:off x="1927" y="1525"/>
              <a:ext cx="317" cy="0"/>
            </a:xfrm>
            <a:prstGeom prst="line">
              <a:avLst/>
            </a:prstGeom>
            <a:noFill/>
            <a:ln w="57150">
              <a:solidFill>
                <a:schemeClr val="tx1"/>
              </a:solidFill>
              <a:round/>
              <a:headEnd/>
              <a:tailEnd/>
            </a:ln>
          </p:spPr>
          <p:txBody>
            <a:bodyPr/>
            <a:lstStyle/>
            <a:p>
              <a:endParaRPr lang="th-TH"/>
            </a:p>
          </p:txBody>
        </p:sp>
        <p:sp>
          <p:nvSpPr>
            <p:cNvPr id="44092" name="Line 35"/>
            <p:cNvSpPr>
              <a:spLocks noChangeShapeType="1"/>
            </p:cNvSpPr>
            <p:nvPr/>
          </p:nvSpPr>
          <p:spPr bwMode="auto">
            <a:xfrm>
              <a:off x="1927" y="2069"/>
              <a:ext cx="317" cy="0"/>
            </a:xfrm>
            <a:prstGeom prst="line">
              <a:avLst/>
            </a:prstGeom>
            <a:noFill/>
            <a:ln w="57150">
              <a:solidFill>
                <a:schemeClr val="tx1"/>
              </a:solidFill>
              <a:round/>
              <a:headEnd/>
              <a:tailEnd/>
            </a:ln>
          </p:spPr>
          <p:txBody>
            <a:bodyPr/>
            <a:lstStyle/>
            <a:p>
              <a:endParaRPr lang="th-TH"/>
            </a:p>
          </p:txBody>
        </p:sp>
        <p:sp>
          <p:nvSpPr>
            <p:cNvPr id="44093" name="Line 36"/>
            <p:cNvSpPr>
              <a:spLocks noChangeShapeType="1"/>
            </p:cNvSpPr>
            <p:nvPr/>
          </p:nvSpPr>
          <p:spPr bwMode="auto">
            <a:xfrm>
              <a:off x="1927" y="2614"/>
              <a:ext cx="317" cy="0"/>
            </a:xfrm>
            <a:prstGeom prst="line">
              <a:avLst/>
            </a:prstGeom>
            <a:noFill/>
            <a:ln w="57150">
              <a:solidFill>
                <a:schemeClr val="tx1"/>
              </a:solidFill>
              <a:round/>
              <a:headEnd/>
              <a:tailEnd/>
            </a:ln>
          </p:spPr>
          <p:txBody>
            <a:bodyPr/>
            <a:lstStyle/>
            <a:p>
              <a:endParaRPr lang="th-TH"/>
            </a:p>
          </p:txBody>
        </p:sp>
        <p:sp>
          <p:nvSpPr>
            <p:cNvPr id="44094" name="Line 37"/>
            <p:cNvSpPr>
              <a:spLocks noChangeShapeType="1"/>
            </p:cNvSpPr>
            <p:nvPr/>
          </p:nvSpPr>
          <p:spPr bwMode="auto">
            <a:xfrm>
              <a:off x="1927" y="2342"/>
              <a:ext cx="317" cy="0"/>
            </a:xfrm>
            <a:prstGeom prst="line">
              <a:avLst/>
            </a:prstGeom>
            <a:noFill/>
            <a:ln w="57150">
              <a:solidFill>
                <a:schemeClr val="tx1"/>
              </a:solidFill>
              <a:round/>
              <a:headEnd/>
              <a:tailEnd/>
            </a:ln>
          </p:spPr>
          <p:txBody>
            <a:bodyPr/>
            <a:lstStyle/>
            <a:p>
              <a:endParaRPr lang="th-TH"/>
            </a:p>
          </p:txBody>
        </p:sp>
        <p:sp>
          <p:nvSpPr>
            <p:cNvPr id="44095" name="Line 38"/>
            <p:cNvSpPr>
              <a:spLocks noChangeShapeType="1"/>
            </p:cNvSpPr>
            <p:nvPr/>
          </p:nvSpPr>
          <p:spPr bwMode="auto">
            <a:xfrm>
              <a:off x="1927" y="2886"/>
              <a:ext cx="317" cy="0"/>
            </a:xfrm>
            <a:prstGeom prst="line">
              <a:avLst/>
            </a:prstGeom>
            <a:noFill/>
            <a:ln w="57150">
              <a:solidFill>
                <a:schemeClr val="tx1"/>
              </a:solidFill>
              <a:round/>
              <a:headEnd/>
              <a:tailEnd/>
            </a:ln>
          </p:spPr>
          <p:txBody>
            <a:bodyPr/>
            <a:lstStyle/>
            <a:p>
              <a:endParaRPr lang="th-TH"/>
            </a:p>
          </p:txBody>
        </p:sp>
      </p:grpSp>
      <p:sp>
        <p:nvSpPr>
          <p:cNvPr id="44047" name="Oval 39"/>
          <p:cNvSpPr>
            <a:spLocks noChangeArrowheads="1"/>
          </p:cNvSpPr>
          <p:nvPr/>
        </p:nvSpPr>
        <p:spPr bwMode="auto">
          <a:xfrm>
            <a:off x="3275013" y="170021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48" name="Oval 40"/>
          <p:cNvSpPr>
            <a:spLocks noChangeArrowheads="1"/>
          </p:cNvSpPr>
          <p:nvPr/>
        </p:nvSpPr>
        <p:spPr bwMode="auto">
          <a:xfrm>
            <a:off x="3132138" y="270986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49" name="Oval 41"/>
          <p:cNvSpPr>
            <a:spLocks noChangeArrowheads="1"/>
          </p:cNvSpPr>
          <p:nvPr/>
        </p:nvSpPr>
        <p:spPr bwMode="auto">
          <a:xfrm>
            <a:off x="3419475" y="2709863"/>
            <a:ext cx="215900" cy="215900"/>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50" name="Text Box 55"/>
          <p:cNvSpPr txBox="1">
            <a:spLocks noChangeArrowheads="1"/>
          </p:cNvSpPr>
          <p:nvPr/>
        </p:nvSpPr>
        <p:spPr bwMode="auto">
          <a:xfrm>
            <a:off x="323850" y="4868863"/>
            <a:ext cx="4103688" cy="396875"/>
          </a:xfrm>
          <a:prstGeom prst="rect">
            <a:avLst/>
          </a:prstGeom>
          <a:noFill/>
          <a:ln w="9525">
            <a:noFill/>
            <a:miter lim="800000"/>
            <a:headEnd/>
            <a:tailEnd/>
          </a:ln>
        </p:spPr>
        <p:txBody>
          <a:bodyPr>
            <a:spAutoFit/>
          </a:bodyPr>
          <a:lstStyle/>
          <a:p>
            <a:pPr algn="ctr">
              <a:spcBef>
                <a:spcPct val="50000"/>
              </a:spcBef>
            </a:pPr>
            <a:r>
              <a:rPr lang="en-US" sz="2000" i="1">
                <a:solidFill>
                  <a:schemeClr val="tx2"/>
                </a:solidFill>
              </a:rPr>
              <a:t>Conf.1      Conf. 2     Conf.3 …</a:t>
            </a:r>
          </a:p>
        </p:txBody>
      </p:sp>
      <p:sp>
        <p:nvSpPr>
          <p:cNvPr id="44051" name="AutoShape 67"/>
          <p:cNvSpPr>
            <a:spLocks noChangeArrowheads="1"/>
          </p:cNvSpPr>
          <p:nvPr/>
        </p:nvSpPr>
        <p:spPr bwMode="auto">
          <a:xfrm>
            <a:off x="539750" y="1484313"/>
            <a:ext cx="3671888" cy="3960812"/>
          </a:xfrm>
          <a:prstGeom prst="roundRect">
            <a:avLst>
              <a:gd name="adj" fmla="val 6403"/>
            </a:avLst>
          </a:prstGeom>
          <a:noFill/>
          <a:ln w="28575">
            <a:solidFill>
              <a:schemeClr val="tx1"/>
            </a:solidFill>
            <a:round/>
            <a:headEnd/>
            <a:tailEnd/>
          </a:ln>
        </p:spPr>
        <p:txBody>
          <a:bodyPr wrap="none" anchor="ctr"/>
          <a:lstStyle/>
          <a:p>
            <a:endParaRPr lang="th-TH" sz="1800"/>
          </a:p>
        </p:txBody>
      </p:sp>
      <p:grpSp>
        <p:nvGrpSpPr>
          <p:cNvPr id="5" name="Group 118"/>
          <p:cNvGrpSpPr>
            <a:grpSpLocks/>
          </p:cNvGrpSpPr>
          <p:nvPr/>
        </p:nvGrpSpPr>
        <p:grpSpPr bwMode="auto">
          <a:xfrm>
            <a:off x="4465638" y="1268413"/>
            <a:ext cx="4427537" cy="4176712"/>
            <a:chOff x="2813" y="799"/>
            <a:chExt cx="2789" cy="2631"/>
          </a:xfrm>
        </p:grpSpPr>
        <p:sp>
          <p:nvSpPr>
            <p:cNvPr id="44055" name="Oval 76"/>
            <p:cNvSpPr>
              <a:spLocks noChangeArrowheads="1"/>
            </p:cNvSpPr>
            <p:nvPr/>
          </p:nvSpPr>
          <p:spPr bwMode="auto">
            <a:xfrm>
              <a:off x="3288" y="1706"/>
              <a:ext cx="136" cy="136"/>
            </a:xfrm>
            <a:prstGeom prst="ellipse">
              <a:avLst/>
            </a:prstGeom>
            <a:solidFill>
              <a:srgbClr val="6699FF"/>
            </a:solidFill>
            <a:ln w="28575">
              <a:solidFill>
                <a:srgbClr val="0033CC"/>
              </a:solidFill>
              <a:round/>
              <a:headEnd/>
              <a:tailEnd/>
            </a:ln>
          </p:spPr>
          <p:txBody>
            <a:bodyPr wrap="none" anchor="ctr"/>
            <a:lstStyle/>
            <a:p>
              <a:endParaRPr lang="th-TH" sz="1800"/>
            </a:p>
          </p:txBody>
        </p:sp>
        <p:sp>
          <p:nvSpPr>
            <p:cNvPr id="44056" name="Oval 77"/>
            <p:cNvSpPr>
              <a:spLocks noChangeArrowheads="1"/>
            </p:cNvSpPr>
            <p:nvPr/>
          </p:nvSpPr>
          <p:spPr bwMode="auto">
            <a:xfrm>
              <a:off x="3470" y="1707"/>
              <a:ext cx="136" cy="136"/>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57" name="Oval 78"/>
            <p:cNvSpPr>
              <a:spLocks noChangeArrowheads="1"/>
            </p:cNvSpPr>
            <p:nvPr/>
          </p:nvSpPr>
          <p:spPr bwMode="auto">
            <a:xfrm>
              <a:off x="3379" y="2387"/>
              <a:ext cx="136" cy="136"/>
            </a:xfrm>
            <a:prstGeom prst="ellipse">
              <a:avLst/>
            </a:prstGeom>
            <a:solidFill>
              <a:srgbClr val="66FF33"/>
            </a:solidFill>
            <a:ln w="28575">
              <a:solidFill>
                <a:srgbClr val="008000"/>
              </a:solidFill>
              <a:round/>
              <a:headEnd/>
              <a:tailEnd/>
            </a:ln>
          </p:spPr>
          <p:txBody>
            <a:bodyPr wrap="none" anchor="ctr"/>
            <a:lstStyle/>
            <a:p>
              <a:endParaRPr lang="th-TH" sz="1800"/>
            </a:p>
          </p:txBody>
        </p:sp>
        <p:grpSp>
          <p:nvGrpSpPr>
            <p:cNvPr id="44058" name="Group 103"/>
            <p:cNvGrpSpPr>
              <a:grpSpLocks/>
            </p:cNvGrpSpPr>
            <p:nvPr/>
          </p:nvGrpSpPr>
          <p:grpSpPr bwMode="auto">
            <a:xfrm>
              <a:off x="3198" y="1253"/>
              <a:ext cx="1995" cy="1633"/>
              <a:chOff x="3198" y="1253"/>
              <a:chExt cx="1995" cy="1633"/>
            </a:xfrm>
          </p:grpSpPr>
          <p:grpSp>
            <p:nvGrpSpPr>
              <p:cNvPr id="44069" name="Group 68"/>
              <p:cNvGrpSpPr>
                <a:grpSpLocks/>
              </p:cNvGrpSpPr>
              <p:nvPr/>
            </p:nvGrpSpPr>
            <p:grpSpPr bwMode="auto">
              <a:xfrm>
                <a:off x="3198" y="1253"/>
                <a:ext cx="544" cy="1633"/>
                <a:chOff x="1927" y="1525"/>
                <a:chExt cx="317" cy="1361"/>
              </a:xfrm>
            </p:grpSpPr>
            <p:sp>
              <p:nvSpPr>
                <p:cNvPr id="44084" name="Line 69"/>
                <p:cNvSpPr>
                  <a:spLocks noChangeShapeType="1"/>
                </p:cNvSpPr>
                <p:nvPr/>
              </p:nvSpPr>
              <p:spPr bwMode="auto">
                <a:xfrm>
                  <a:off x="1927" y="1797"/>
                  <a:ext cx="317" cy="0"/>
                </a:xfrm>
                <a:prstGeom prst="line">
                  <a:avLst/>
                </a:prstGeom>
                <a:noFill/>
                <a:ln w="57150">
                  <a:solidFill>
                    <a:schemeClr val="tx1"/>
                  </a:solidFill>
                  <a:round/>
                  <a:headEnd/>
                  <a:tailEnd/>
                </a:ln>
              </p:spPr>
              <p:txBody>
                <a:bodyPr/>
                <a:lstStyle/>
                <a:p>
                  <a:endParaRPr lang="th-TH"/>
                </a:p>
              </p:txBody>
            </p:sp>
            <p:sp>
              <p:nvSpPr>
                <p:cNvPr id="44085" name="Line 70"/>
                <p:cNvSpPr>
                  <a:spLocks noChangeShapeType="1"/>
                </p:cNvSpPr>
                <p:nvPr/>
              </p:nvSpPr>
              <p:spPr bwMode="auto">
                <a:xfrm>
                  <a:off x="1927" y="1525"/>
                  <a:ext cx="317" cy="0"/>
                </a:xfrm>
                <a:prstGeom prst="line">
                  <a:avLst/>
                </a:prstGeom>
                <a:noFill/>
                <a:ln w="57150">
                  <a:solidFill>
                    <a:schemeClr val="tx1"/>
                  </a:solidFill>
                  <a:round/>
                  <a:headEnd/>
                  <a:tailEnd/>
                </a:ln>
              </p:spPr>
              <p:txBody>
                <a:bodyPr/>
                <a:lstStyle/>
                <a:p>
                  <a:endParaRPr lang="th-TH"/>
                </a:p>
              </p:txBody>
            </p:sp>
            <p:sp>
              <p:nvSpPr>
                <p:cNvPr id="44086" name="Line 71"/>
                <p:cNvSpPr>
                  <a:spLocks noChangeShapeType="1"/>
                </p:cNvSpPr>
                <p:nvPr/>
              </p:nvSpPr>
              <p:spPr bwMode="auto">
                <a:xfrm>
                  <a:off x="1927" y="2069"/>
                  <a:ext cx="317" cy="0"/>
                </a:xfrm>
                <a:prstGeom prst="line">
                  <a:avLst/>
                </a:prstGeom>
                <a:noFill/>
                <a:ln w="57150">
                  <a:solidFill>
                    <a:schemeClr val="tx1"/>
                  </a:solidFill>
                  <a:round/>
                  <a:headEnd/>
                  <a:tailEnd/>
                </a:ln>
              </p:spPr>
              <p:txBody>
                <a:bodyPr/>
                <a:lstStyle/>
                <a:p>
                  <a:endParaRPr lang="th-TH"/>
                </a:p>
              </p:txBody>
            </p:sp>
            <p:sp>
              <p:nvSpPr>
                <p:cNvPr id="44087" name="Line 72"/>
                <p:cNvSpPr>
                  <a:spLocks noChangeShapeType="1"/>
                </p:cNvSpPr>
                <p:nvPr/>
              </p:nvSpPr>
              <p:spPr bwMode="auto">
                <a:xfrm>
                  <a:off x="1927" y="2614"/>
                  <a:ext cx="317" cy="0"/>
                </a:xfrm>
                <a:prstGeom prst="line">
                  <a:avLst/>
                </a:prstGeom>
                <a:noFill/>
                <a:ln w="57150">
                  <a:solidFill>
                    <a:schemeClr val="tx1"/>
                  </a:solidFill>
                  <a:round/>
                  <a:headEnd/>
                  <a:tailEnd/>
                </a:ln>
              </p:spPr>
              <p:txBody>
                <a:bodyPr/>
                <a:lstStyle/>
                <a:p>
                  <a:endParaRPr lang="th-TH"/>
                </a:p>
              </p:txBody>
            </p:sp>
            <p:sp>
              <p:nvSpPr>
                <p:cNvPr id="44088" name="Line 73"/>
                <p:cNvSpPr>
                  <a:spLocks noChangeShapeType="1"/>
                </p:cNvSpPr>
                <p:nvPr/>
              </p:nvSpPr>
              <p:spPr bwMode="auto">
                <a:xfrm>
                  <a:off x="1927" y="2342"/>
                  <a:ext cx="317" cy="0"/>
                </a:xfrm>
                <a:prstGeom prst="line">
                  <a:avLst/>
                </a:prstGeom>
                <a:noFill/>
                <a:ln w="57150">
                  <a:solidFill>
                    <a:schemeClr val="tx1"/>
                  </a:solidFill>
                  <a:round/>
                  <a:headEnd/>
                  <a:tailEnd/>
                </a:ln>
              </p:spPr>
              <p:txBody>
                <a:bodyPr/>
                <a:lstStyle/>
                <a:p>
                  <a:endParaRPr lang="th-TH"/>
                </a:p>
              </p:txBody>
            </p:sp>
            <p:sp>
              <p:nvSpPr>
                <p:cNvPr id="44089" name="Line 74"/>
                <p:cNvSpPr>
                  <a:spLocks noChangeShapeType="1"/>
                </p:cNvSpPr>
                <p:nvPr/>
              </p:nvSpPr>
              <p:spPr bwMode="auto">
                <a:xfrm>
                  <a:off x="1927" y="2886"/>
                  <a:ext cx="317" cy="0"/>
                </a:xfrm>
                <a:prstGeom prst="line">
                  <a:avLst/>
                </a:prstGeom>
                <a:noFill/>
                <a:ln w="57150">
                  <a:solidFill>
                    <a:schemeClr val="tx1"/>
                  </a:solidFill>
                  <a:round/>
                  <a:headEnd/>
                  <a:tailEnd/>
                </a:ln>
              </p:spPr>
              <p:txBody>
                <a:bodyPr/>
                <a:lstStyle/>
                <a:p>
                  <a:endParaRPr lang="th-TH"/>
                </a:p>
              </p:txBody>
            </p:sp>
          </p:grpSp>
          <p:grpSp>
            <p:nvGrpSpPr>
              <p:cNvPr id="44070" name="Group 79"/>
              <p:cNvGrpSpPr>
                <a:grpSpLocks/>
              </p:cNvGrpSpPr>
              <p:nvPr/>
            </p:nvGrpSpPr>
            <p:grpSpPr bwMode="auto">
              <a:xfrm>
                <a:off x="3923" y="1253"/>
                <a:ext cx="544" cy="1633"/>
                <a:chOff x="1927" y="1525"/>
                <a:chExt cx="317" cy="1361"/>
              </a:xfrm>
            </p:grpSpPr>
            <p:sp>
              <p:nvSpPr>
                <p:cNvPr id="44078" name="Line 80"/>
                <p:cNvSpPr>
                  <a:spLocks noChangeShapeType="1"/>
                </p:cNvSpPr>
                <p:nvPr/>
              </p:nvSpPr>
              <p:spPr bwMode="auto">
                <a:xfrm>
                  <a:off x="1927" y="1797"/>
                  <a:ext cx="317" cy="0"/>
                </a:xfrm>
                <a:prstGeom prst="line">
                  <a:avLst/>
                </a:prstGeom>
                <a:noFill/>
                <a:ln w="57150">
                  <a:solidFill>
                    <a:schemeClr val="tx1"/>
                  </a:solidFill>
                  <a:round/>
                  <a:headEnd/>
                  <a:tailEnd/>
                </a:ln>
              </p:spPr>
              <p:txBody>
                <a:bodyPr/>
                <a:lstStyle/>
                <a:p>
                  <a:endParaRPr lang="th-TH"/>
                </a:p>
              </p:txBody>
            </p:sp>
            <p:sp>
              <p:nvSpPr>
                <p:cNvPr id="44079" name="Line 81"/>
                <p:cNvSpPr>
                  <a:spLocks noChangeShapeType="1"/>
                </p:cNvSpPr>
                <p:nvPr/>
              </p:nvSpPr>
              <p:spPr bwMode="auto">
                <a:xfrm>
                  <a:off x="1927" y="1525"/>
                  <a:ext cx="317" cy="0"/>
                </a:xfrm>
                <a:prstGeom prst="line">
                  <a:avLst/>
                </a:prstGeom>
                <a:noFill/>
                <a:ln w="57150">
                  <a:solidFill>
                    <a:schemeClr val="tx1"/>
                  </a:solidFill>
                  <a:round/>
                  <a:headEnd/>
                  <a:tailEnd/>
                </a:ln>
              </p:spPr>
              <p:txBody>
                <a:bodyPr/>
                <a:lstStyle/>
                <a:p>
                  <a:endParaRPr lang="th-TH"/>
                </a:p>
              </p:txBody>
            </p:sp>
            <p:sp>
              <p:nvSpPr>
                <p:cNvPr id="44080" name="Line 82"/>
                <p:cNvSpPr>
                  <a:spLocks noChangeShapeType="1"/>
                </p:cNvSpPr>
                <p:nvPr/>
              </p:nvSpPr>
              <p:spPr bwMode="auto">
                <a:xfrm>
                  <a:off x="1927" y="2069"/>
                  <a:ext cx="317" cy="0"/>
                </a:xfrm>
                <a:prstGeom prst="line">
                  <a:avLst/>
                </a:prstGeom>
                <a:noFill/>
                <a:ln w="57150">
                  <a:solidFill>
                    <a:schemeClr val="tx1"/>
                  </a:solidFill>
                  <a:round/>
                  <a:headEnd/>
                  <a:tailEnd/>
                </a:ln>
              </p:spPr>
              <p:txBody>
                <a:bodyPr/>
                <a:lstStyle/>
                <a:p>
                  <a:endParaRPr lang="th-TH"/>
                </a:p>
              </p:txBody>
            </p:sp>
            <p:sp>
              <p:nvSpPr>
                <p:cNvPr id="44081" name="Line 83"/>
                <p:cNvSpPr>
                  <a:spLocks noChangeShapeType="1"/>
                </p:cNvSpPr>
                <p:nvPr/>
              </p:nvSpPr>
              <p:spPr bwMode="auto">
                <a:xfrm>
                  <a:off x="1927" y="2614"/>
                  <a:ext cx="317" cy="0"/>
                </a:xfrm>
                <a:prstGeom prst="line">
                  <a:avLst/>
                </a:prstGeom>
                <a:noFill/>
                <a:ln w="57150">
                  <a:solidFill>
                    <a:schemeClr val="tx1"/>
                  </a:solidFill>
                  <a:round/>
                  <a:headEnd/>
                  <a:tailEnd/>
                </a:ln>
              </p:spPr>
              <p:txBody>
                <a:bodyPr/>
                <a:lstStyle/>
                <a:p>
                  <a:endParaRPr lang="th-TH"/>
                </a:p>
              </p:txBody>
            </p:sp>
            <p:sp>
              <p:nvSpPr>
                <p:cNvPr id="44082" name="Line 84"/>
                <p:cNvSpPr>
                  <a:spLocks noChangeShapeType="1"/>
                </p:cNvSpPr>
                <p:nvPr/>
              </p:nvSpPr>
              <p:spPr bwMode="auto">
                <a:xfrm>
                  <a:off x="1927" y="2342"/>
                  <a:ext cx="317" cy="0"/>
                </a:xfrm>
                <a:prstGeom prst="line">
                  <a:avLst/>
                </a:prstGeom>
                <a:noFill/>
                <a:ln w="57150">
                  <a:solidFill>
                    <a:schemeClr val="tx1"/>
                  </a:solidFill>
                  <a:round/>
                  <a:headEnd/>
                  <a:tailEnd/>
                </a:ln>
              </p:spPr>
              <p:txBody>
                <a:bodyPr/>
                <a:lstStyle/>
                <a:p>
                  <a:endParaRPr lang="th-TH"/>
                </a:p>
              </p:txBody>
            </p:sp>
            <p:sp>
              <p:nvSpPr>
                <p:cNvPr id="44083" name="Line 85"/>
                <p:cNvSpPr>
                  <a:spLocks noChangeShapeType="1"/>
                </p:cNvSpPr>
                <p:nvPr/>
              </p:nvSpPr>
              <p:spPr bwMode="auto">
                <a:xfrm>
                  <a:off x="1927" y="2886"/>
                  <a:ext cx="317" cy="0"/>
                </a:xfrm>
                <a:prstGeom prst="line">
                  <a:avLst/>
                </a:prstGeom>
                <a:noFill/>
                <a:ln w="57150">
                  <a:solidFill>
                    <a:schemeClr val="tx1"/>
                  </a:solidFill>
                  <a:round/>
                  <a:headEnd/>
                  <a:tailEnd/>
                </a:ln>
              </p:spPr>
              <p:txBody>
                <a:bodyPr/>
                <a:lstStyle/>
                <a:p>
                  <a:endParaRPr lang="th-TH"/>
                </a:p>
              </p:txBody>
            </p:sp>
          </p:grpSp>
          <p:grpSp>
            <p:nvGrpSpPr>
              <p:cNvPr id="44071" name="Group 90"/>
              <p:cNvGrpSpPr>
                <a:grpSpLocks/>
              </p:cNvGrpSpPr>
              <p:nvPr/>
            </p:nvGrpSpPr>
            <p:grpSpPr bwMode="auto">
              <a:xfrm>
                <a:off x="4649" y="1253"/>
                <a:ext cx="544" cy="1633"/>
                <a:chOff x="1927" y="1525"/>
                <a:chExt cx="317" cy="1361"/>
              </a:xfrm>
            </p:grpSpPr>
            <p:sp>
              <p:nvSpPr>
                <p:cNvPr id="44072" name="Line 91"/>
                <p:cNvSpPr>
                  <a:spLocks noChangeShapeType="1"/>
                </p:cNvSpPr>
                <p:nvPr/>
              </p:nvSpPr>
              <p:spPr bwMode="auto">
                <a:xfrm>
                  <a:off x="1927" y="1797"/>
                  <a:ext cx="317" cy="0"/>
                </a:xfrm>
                <a:prstGeom prst="line">
                  <a:avLst/>
                </a:prstGeom>
                <a:noFill/>
                <a:ln w="57150">
                  <a:solidFill>
                    <a:schemeClr val="tx1"/>
                  </a:solidFill>
                  <a:round/>
                  <a:headEnd/>
                  <a:tailEnd/>
                </a:ln>
              </p:spPr>
              <p:txBody>
                <a:bodyPr/>
                <a:lstStyle/>
                <a:p>
                  <a:endParaRPr lang="th-TH"/>
                </a:p>
              </p:txBody>
            </p:sp>
            <p:sp>
              <p:nvSpPr>
                <p:cNvPr id="44073" name="Line 92"/>
                <p:cNvSpPr>
                  <a:spLocks noChangeShapeType="1"/>
                </p:cNvSpPr>
                <p:nvPr/>
              </p:nvSpPr>
              <p:spPr bwMode="auto">
                <a:xfrm>
                  <a:off x="1927" y="1525"/>
                  <a:ext cx="317" cy="0"/>
                </a:xfrm>
                <a:prstGeom prst="line">
                  <a:avLst/>
                </a:prstGeom>
                <a:noFill/>
                <a:ln w="57150">
                  <a:solidFill>
                    <a:schemeClr val="tx1"/>
                  </a:solidFill>
                  <a:round/>
                  <a:headEnd/>
                  <a:tailEnd/>
                </a:ln>
              </p:spPr>
              <p:txBody>
                <a:bodyPr/>
                <a:lstStyle/>
                <a:p>
                  <a:endParaRPr lang="th-TH"/>
                </a:p>
              </p:txBody>
            </p:sp>
            <p:sp>
              <p:nvSpPr>
                <p:cNvPr id="44074" name="Line 93"/>
                <p:cNvSpPr>
                  <a:spLocks noChangeShapeType="1"/>
                </p:cNvSpPr>
                <p:nvPr/>
              </p:nvSpPr>
              <p:spPr bwMode="auto">
                <a:xfrm>
                  <a:off x="1927" y="2069"/>
                  <a:ext cx="317" cy="0"/>
                </a:xfrm>
                <a:prstGeom prst="line">
                  <a:avLst/>
                </a:prstGeom>
                <a:noFill/>
                <a:ln w="57150">
                  <a:solidFill>
                    <a:schemeClr val="tx1"/>
                  </a:solidFill>
                  <a:round/>
                  <a:headEnd/>
                  <a:tailEnd/>
                </a:ln>
              </p:spPr>
              <p:txBody>
                <a:bodyPr/>
                <a:lstStyle/>
                <a:p>
                  <a:endParaRPr lang="th-TH"/>
                </a:p>
              </p:txBody>
            </p:sp>
            <p:sp>
              <p:nvSpPr>
                <p:cNvPr id="44075" name="Line 94"/>
                <p:cNvSpPr>
                  <a:spLocks noChangeShapeType="1"/>
                </p:cNvSpPr>
                <p:nvPr/>
              </p:nvSpPr>
              <p:spPr bwMode="auto">
                <a:xfrm>
                  <a:off x="1927" y="2614"/>
                  <a:ext cx="317" cy="0"/>
                </a:xfrm>
                <a:prstGeom prst="line">
                  <a:avLst/>
                </a:prstGeom>
                <a:noFill/>
                <a:ln w="57150">
                  <a:solidFill>
                    <a:schemeClr val="tx1"/>
                  </a:solidFill>
                  <a:round/>
                  <a:headEnd/>
                  <a:tailEnd/>
                </a:ln>
              </p:spPr>
              <p:txBody>
                <a:bodyPr/>
                <a:lstStyle/>
                <a:p>
                  <a:endParaRPr lang="th-TH"/>
                </a:p>
              </p:txBody>
            </p:sp>
            <p:sp>
              <p:nvSpPr>
                <p:cNvPr id="44076" name="Line 95"/>
                <p:cNvSpPr>
                  <a:spLocks noChangeShapeType="1"/>
                </p:cNvSpPr>
                <p:nvPr/>
              </p:nvSpPr>
              <p:spPr bwMode="auto">
                <a:xfrm>
                  <a:off x="1927" y="2342"/>
                  <a:ext cx="317" cy="0"/>
                </a:xfrm>
                <a:prstGeom prst="line">
                  <a:avLst/>
                </a:prstGeom>
                <a:noFill/>
                <a:ln w="57150">
                  <a:solidFill>
                    <a:schemeClr val="tx1"/>
                  </a:solidFill>
                  <a:round/>
                  <a:headEnd/>
                  <a:tailEnd/>
                </a:ln>
              </p:spPr>
              <p:txBody>
                <a:bodyPr/>
                <a:lstStyle/>
                <a:p>
                  <a:endParaRPr lang="th-TH"/>
                </a:p>
              </p:txBody>
            </p:sp>
            <p:sp>
              <p:nvSpPr>
                <p:cNvPr id="44077" name="Line 96"/>
                <p:cNvSpPr>
                  <a:spLocks noChangeShapeType="1"/>
                </p:cNvSpPr>
                <p:nvPr/>
              </p:nvSpPr>
              <p:spPr bwMode="auto">
                <a:xfrm>
                  <a:off x="1927" y="2886"/>
                  <a:ext cx="317" cy="0"/>
                </a:xfrm>
                <a:prstGeom prst="line">
                  <a:avLst/>
                </a:prstGeom>
                <a:noFill/>
                <a:ln w="57150">
                  <a:solidFill>
                    <a:schemeClr val="tx1"/>
                  </a:solidFill>
                  <a:round/>
                  <a:headEnd/>
                  <a:tailEnd/>
                </a:ln>
              </p:spPr>
              <p:txBody>
                <a:bodyPr/>
                <a:lstStyle/>
                <a:p>
                  <a:endParaRPr lang="th-TH"/>
                </a:p>
              </p:txBody>
            </p:sp>
          </p:grpSp>
        </p:grpSp>
        <p:sp>
          <p:nvSpPr>
            <p:cNvPr id="44059" name="Text Box 101"/>
            <p:cNvSpPr txBox="1">
              <a:spLocks noChangeArrowheads="1"/>
            </p:cNvSpPr>
            <p:nvPr/>
          </p:nvSpPr>
          <p:spPr bwMode="auto">
            <a:xfrm>
              <a:off x="3017" y="3067"/>
              <a:ext cx="2585" cy="250"/>
            </a:xfrm>
            <a:prstGeom prst="rect">
              <a:avLst/>
            </a:prstGeom>
            <a:noFill/>
            <a:ln w="9525">
              <a:noFill/>
              <a:miter lim="800000"/>
              <a:headEnd/>
              <a:tailEnd/>
            </a:ln>
          </p:spPr>
          <p:txBody>
            <a:bodyPr>
              <a:spAutoFit/>
            </a:bodyPr>
            <a:lstStyle/>
            <a:p>
              <a:pPr algn="ctr">
                <a:spcBef>
                  <a:spcPct val="50000"/>
                </a:spcBef>
              </a:pPr>
              <a:r>
                <a:rPr lang="en-US" sz="2000" i="1">
                  <a:solidFill>
                    <a:schemeClr val="tx2"/>
                  </a:solidFill>
                </a:rPr>
                <a:t>w.1          w. 2           w.3 …</a:t>
              </a:r>
            </a:p>
          </p:txBody>
        </p:sp>
        <p:sp>
          <p:nvSpPr>
            <p:cNvPr id="44060" name="AutoShape 102"/>
            <p:cNvSpPr>
              <a:spLocks noChangeArrowheads="1"/>
            </p:cNvSpPr>
            <p:nvPr/>
          </p:nvSpPr>
          <p:spPr bwMode="auto">
            <a:xfrm>
              <a:off x="3107" y="935"/>
              <a:ext cx="2313" cy="2495"/>
            </a:xfrm>
            <a:prstGeom prst="roundRect">
              <a:avLst>
                <a:gd name="adj" fmla="val 6403"/>
              </a:avLst>
            </a:prstGeom>
            <a:noFill/>
            <a:ln w="28575">
              <a:solidFill>
                <a:schemeClr val="tx1"/>
              </a:solidFill>
              <a:round/>
              <a:headEnd/>
              <a:tailEnd/>
            </a:ln>
          </p:spPr>
          <p:txBody>
            <a:bodyPr wrap="none" anchor="ctr"/>
            <a:lstStyle/>
            <a:p>
              <a:endParaRPr lang="th-TH" sz="1800"/>
            </a:p>
          </p:txBody>
        </p:sp>
        <p:sp>
          <p:nvSpPr>
            <p:cNvPr id="44061" name="Oval 104"/>
            <p:cNvSpPr>
              <a:spLocks noChangeArrowheads="1"/>
            </p:cNvSpPr>
            <p:nvPr/>
          </p:nvSpPr>
          <p:spPr bwMode="auto">
            <a:xfrm>
              <a:off x="4060" y="1706"/>
              <a:ext cx="136" cy="136"/>
            </a:xfrm>
            <a:prstGeom prst="ellipse">
              <a:avLst/>
            </a:prstGeom>
            <a:solidFill>
              <a:srgbClr val="FF7C80"/>
            </a:solidFill>
            <a:ln w="28575">
              <a:solidFill>
                <a:srgbClr val="990033"/>
              </a:solidFill>
              <a:round/>
              <a:headEnd/>
              <a:tailEnd/>
            </a:ln>
          </p:spPr>
          <p:txBody>
            <a:bodyPr wrap="none" anchor="ctr"/>
            <a:lstStyle/>
            <a:p>
              <a:endParaRPr lang="th-TH" sz="1800"/>
            </a:p>
          </p:txBody>
        </p:sp>
        <p:sp>
          <p:nvSpPr>
            <p:cNvPr id="44062" name="Oval 105"/>
            <p:cNvSpPr>
              <a:spLocks noChangeArrowheads="1"/>
            </p:cNvSpPr>
            <p:nvPr/>
          </p:nvSpPr>
          <p:spPr bwMode="auto">
            <a:xfrm>
              <a:off x="4241" y="1706"/>
              <a:ext cx="136" cy="136"/>
            </a:xfrm>
            <a:prstGeom prst="ellipse">
              <a:avLst/>
            </a:prstGeom>
            <a:solidFill>
              <a:srgbClr val="66FF33"/>
            </a:solidFill>
            <a:ln w="28575">
              <a:solidFill>
                <a:srgbClr val="008000"/>
              </a:solidFill>
              <a:round/>
              <a:headEnd/>
              <a:tailEnd/>
            </a:ln>
          </p:spPr>
          <p:txBody>
            <a:bodyPr wrap="none" anchor="ctr"/>
            <a:lstStyle/>
            <a:p>
              <a:endParaRPr lang="th-TH" sz="1800"/>
            </a:p>
          </p:txBody>
        </p:sp>
        <p:sp>
          <p:nvSpPr>
            <p:cNvPr id="44063" name="Oval 106"/>
            <p:cNvSpPr>
              <a:spLocks noChangeArrowheads="1"/>
            </p:cNvSpPr>
            <p:nvPr/>
          </p:nvSpPr>
          <p:spPr bwMode="auto">
            <a:xfrm>
              <a:off x="4150" y="2387"/>
              <a:ext cx="136" cy="136"/>
            </a:xfrm>
            <a:prstGeom prst="ellipse">
              <a:avLst/>
            </a:prstGeom>
            <a:solidFill>
              <a:srgbClr val="6699FF"/>
            </a:solidFill>
            <a:ln w="28575">
              <a:solidFill>
                <a:srgbClr val="0000CC"/>
              </a:solidFill>
              <a:round/>
              <a:headEnd/>
              <a:tailEnd/>
            </a:ln>
          </p:spPr>
          <p:txBody>
            <a:bodyPr wrap="none" anchor="ctr"/>
            <a:lstStyle/>
            <a:p>
              <a:endParaRPr lang="th-TH" sz="1800"/>
            </a:p>
          </p:txBody>
        </p:sp>
        <p:sp>
          <p:nvSpPr>
            <p:cNvPr id="44064" name="Oval 107"/>
            <p:cNvSpPr>
              <a:spLocks noChangeArrowheads="1"/>
            </p:cNvSpPr>
            <p:nvPr/>
          </p:nvSpPr>
          <p:spPr bwMode="auto">
            <a:xfrm>
              <a:off x="4785" y="1706"/>
              <a:ext cx="136" cy="136"/>
            </a:xfrm>
            <a:prstGeom prst="ellipse">
              <a:avLst/>
            </a:prstGeom>
            <a:solidFill>
              <a:srgbClr val="66FF33"/>
            </a:solidFill>
            <a:ln w="28575">
              <a:solidFill>
                <a:srgbClr val="008000"/>
              </a:solidFill>
              <a:round/>
              <a:headEnd/>
              <a:tailEnd/>
            </a:ln>
          </p:spPr>
          <p:txBody>
            <a:bodyPr wrap="none" anchor="ctr"/>
            <a:lstStyle/>
            <a:p>
              <a:endParaRPr lang="th-TH" sz="1800"/>
            </a:p>
          </p:txBody>
        </p:sp>
        <p:sp>
          <p:nvSpPr>
            <p:cNvPr id="44065" name="Oval 108"/>
            <p:cNvSpPr>
              <a:spLocks noChangeArrowheads="1"/>
            </p:cNvSpPr>
            <p:nvPr/>
          </p:nvSpPr>
          <p:spPr bwMode="auto">
            <a:xfrm>
              <a:off x="4876" y="2387"/>
              <a:ext cx="136" cy="136"/>
            </a:xfrm>
            <a:prstGeom prst="ellipse">
              <a:avLst/>
            </a:prstGeom>
            <a:solidFill>
              <a:srgbClr val="6699FF"/>
            </a:solidFill>
            <a:ln w="28575">
              <a:solidFill>
                <a:srgbClr val="0000CC"/>
              </a:solidFill>
              <a:round/>
              <a:headEnd/>
              <a:tailEnd/>
            </a:ln>
          </p:spPr>
          <p:txBody>
            <a:bodyPr wrap="none" anchor="ctr"/>
            <a:lstStyle/>
            <a:p>
              <a:endParaRPr lang="th-TH" sz="1800"/>
            </a:p>
          </p:txBody>
        </p:sp>
        <p:sp>
          <p:nvSpPr>
            <p:cNvPr id="44066" name="Text Box 110"/>
            <p:cNvSpPr txBox="1">
              <a:spLocks noChangeArrowheads="1"/>
            </p:cNvSpPr>
            <p:nvPr/>
          </p:nvSpPr>
          <p:spPr bwMode="auto">
            <a:xfrm>
              <a:off x="4468" y="799"/>
              <a:ext cx="680" cy="231"/>
            </a:xfrm>
            <a:prstGeom prst="rect">
              <a:avLst/>
            </a:prstGeom>
            <a:solidFill>
              <a:schemeClr val="bg1"/>
            </a:solidFill>
            <a:ln w="9525">
              <a:noFill/>
              <a:miter lim="800000"/>
              <a:headEnd/>
              <a:tailEnd/>
            </a:ln>
          </p:spPr>
          <p:txBody>
            <a:bodyPr>
              <a:spAutoFit/>
            </a:bodyPr>
            <a:lstStyle/>
            <a:p>
              <a:pPr>
                <a:spcBef>
                  <a:spcPct val="50000"/>
                </a:spcBef>
              </a:pPr>
              <a:r>
                <a:rPr lang="en-US" sz="1800" b="1" i="1"/>
                <a:t>Conf. 1</a:t>
              </a:r>
            </a:p>
          </p:txBody>
        </p:sp>
        <p:sp>
          <p:nvSpPr>
            <p:cNvPr id="44067" name="Text Box 112"/>
            <p:cNvSpPr txBox="1">
              <a:spLocks noChangeArrowheads="1"/>
            </p:cNvSpPr>
            <p:nvPr/>
          </p:nvSpPr>
          <p:spPr bwMode="auto">
            <a:xfrm>
              <a:off x="2813" y="1071"/>
              <a:ext cx="385" cy="1942"/>
            </a:xfrm>
            <a:prstGeom prst="rect">
              <a:avLst/>
            </a:prstGeom>
            <a:noFill/>
            <a:ln w="9525">
              <a:noFill/>
              <a:miter lim="800000"/>
              <a:headEnd/>
              <a:tailEnd/>
            </a:ln>
          </p:spPr>
          <p:txBody>
            <a:bodyPr>
              <a:spAutoFit/>
            </a:bodyPr>
            <a:lstStyle/>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6</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5</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4</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3</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2</a:t>
              </a:r>
            </a:p>
            <a:p>
              <a:pPr>
                <a:spcBef>
                  <a:spcPct val="20000"/>
                </a:spcBef>
              </a:pPr>
              <a:r>
                <a:rPr lang="en-US" b="1">
                  <a:solidFill>
                    <a:schemeClr val="accent2"/>
                  </a:solidFill>
                  <a:latin typeface="Symbol" pitchFamily="18" charset="2"/>
                </a:rPr>
                <a:t>e</a:t>
              </a:r>
              <a:r>
                <a:rPr lang="en-US" b="1" baseline="-25000">
                  <a:solidFill>
                    <a:schemeClr val="accent2"/>
                  </a:solidFill>
                  <a:latin typeface="Arial Narrow" pitchFamily="34" charset="0"/>
                </a:rPr>
                <a:t>1</a:t>
              </a:r>
            </a:p>
          </p:txBody>
        </p:sp>
        <p:sp>
          <p:nvSpPr>
            <p:cNvPr id="44068" name="Oval 114"/>
            <p:cNvSpPr>
              <a:spLocks noChangeArrowheads="1"/>
            </p:cNvSpPr>
            <p:nvPr/>
          </p:nvSpPr>
          <p:spPr bwMode="auto">
            <a:xfrm>
              <a:off x="4967" y="1706"/>
              <a:ext cx="136" cy="136"/>
            </a:xfrm>
            <a:prstGeom prst="ellipse">
              <a:avLst/>
            </a:prstGeom>
            <a:solidFill>
              <a:srgbClr val="FF7C80"/>
            </a:solidFill>
            <a:ln w="28575">
              <a:solidFill>
                <a:srgbClr val="990033"/>
              </a:solidFill>
              <a:round/>
              <a:headEnd/>
              <a:tailEnd/>
            </a:ln>
          </p:spPr>
          <p:txBody>
            <a:bodyPr wrap="none" anchor="ctr"/>
            <a:lstStyle/>
            <a:p>
              <a:endParaRPr lang="th-TH" sz="1800"/>
            </a:p>
          </p:txBody>
        </p:sp>
      </p:grpSp>
      <p:sp>
        <p:nvSpPr>
          <p:cNvPr id="25717" name="Line 117"/>
          <p:cNvSpPr>
            <a:spLocks noChangeShapeType="1"/>
          </p:cNvSpPr>
          <p:nvPr/>
        </p:nvSpPr>
        <p:spPr bwMode="auto">
          <a:xfrm flipV="1">
            <a:off x="7596188" y="5013325"/>
            <a:ext cx="504825" cy="215900"/>
          </a:xfrm>
          <a:prstGeom prst="line">
            <a:avLst/>
          </a:prstGeom>
          <a:noFill/>
          <a:ln w="38100">
            <a:solidFill>
              <a:srgbClr val="FF3300"/>
            </a:solidFill>
            <a:round/>
            <a:headEnd/>
            <a:tailEnd/>
          </a:ln>
        </p:spPr>
        <p:txBody>
          <a:bodyPr/>
          <a:lstStyle/>
          <a:p>
            <a:endParaRPr lang="th-TH"/>
          </a:p>
        </p:txBody>
      </p:sp>
      <p:sp>
        <p:nvSpPr>
          <p:cNvPr id="78" name="Rounded Rectangle 77"/>
          <p:cNvSpPr/>
          <p:nvPr/>
        </p:nvSpPr>
        <p:spPr>
          <a:xfrm>
            <a:off x="1709738" y="1638300"/>
            <a:ext cx="2422525" cy="3657600"/>
          </a:xfrm>
          <a:prstGeom prst="roundRect">
            <a:avLst>
              <a:gd name="adj" fmla="val 4902"/>
            </a:avLst>
          </a:prstGeom>
          <a:solidFill>
            <a:srgbClr val="0000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43">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3" grpId="0" build="p"/>
      <p:bldP spid="25717"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1DCB775-9164-4093-9726-2BD9292CB86F}" type="slidenum">
              <a:rPr lang="en-US"/>
              <a:pPr>
                <a:defRPr/>
              </a:pPr>
              <a:t>19</a:t>
            </a:fld>
            <a:endParaRPr lang="th-TH"/>
          </a:p>
        </p:txBody>
      </p:sp>
      <p:sp>
        <p:nvSpPr>
          <p:cNvPr id="29698" name="Rectangle 2"/>
          <p:cNvSpPr>
            <a:spLocks noGrp="1" noChangeArrowheads="1"/>
          </p:cNvSpPr>
          <p:nvPr>
            <p:ph type="title"/>
          </p:nvPr>
        </p:nvSpPr>
        <p:spPr/>
        <p:txBody>
          <a:bodyPr/>
          <a:lstStyle/>
          <a:p>
            <a:pPr>
              <a:defRPr/>
            </a:pPr>
            <a:r>
              <a:rPr lang="en-US" smtClean="0"/>
              <a:t>Instantaneous Configuration</a:t>
            </a:r>
          </a:p>
        </p:txBody>
      </p:sp>
      <p:sp>
        <p:nvSpPr>
          <p:cNvPr id="4108" name="Rectangle 3"/>
          <p:cNvSpPr>
            <a:spLocks noGrp="1" noChangeArrowheads="1"/>
          </p:cNvSpPr>
          <p:nvPr>
            <p:ph type="body" idx="1"/>
          </p:nvPr>
        </p:nvSpPr>
        <p:spPr>
          <a:xfrm>
            <a:off x="323850" y="908050"/>
            <a:ext cx="8362950" cy="5222875"/>
          </a:xfrm>
        </p:spPr>
        <p:txBody>
          <a:bodyPr/>
          <a:lstStyle/>
          <a:p>
            <a:pPr eaLnBrk="1" hangingPunct="1">
              <a:spcBef>
                <a:spcPct val="0"/>
              </a:spcBef>
            </a:pPr>
            <a:r>
              <a:rPr lang="en-US" smtClean="0"/>
              <a:t>Possible energy level (</a:t>
            </a:r>
            <a:r>
              <a:rPr lang="en-US" sz="3600" smtClean="0">
                <a:latin typeface="Symbol" pitchFamily="18" charset="2"/>
              </a:rPr>
              <a:t>e</a:t>
            </a:r>
            <a:r>
              <a:rPr lang="en-US" sz="2800" baseline="-25000" smtClean="0"/>
              <a:t>0</a:t>
            </a:r>
            <a:r>
              <a:rPr lang="en-US" smtClean="0"/>
              <a:t>, </a:t>
            </a:r>
            <a:r>
              <a:rPr lang="en-US" sz="3600" smtClean="0">
                <a:latin typeface="Symbol" pitchFamily="18" charset="2"/>
              </a:rPr>
              <a:t>e</a:t>
            </a:r>
            <a:r>
              <a:rPr lang="en-US" sz="2800" baseline="-25000" smtClean="0"/>
              <a:t>1</a:t>
            </a:r>
            <a:r>
              <a:rPr lang="en-US" smtClean="0"/>
              <a:t>, </a:t>
            </a:r>
            <a:r>
              <a:rPr lang="en-US" sz="3600" smtClean="0">
                <a:latin typeface="Symbol" pitchFamily="18" charset="2"/>
              </a:rPr>
              <a:t>e</a:t>
            </a:r>
            <a:r>
              <a:rPr lang="en-US" sz="2800" baseline="-25000" smtClean="0"/>
              <a:t>2</a:t>
            </a:r>
            <a:r>
              <a:rPr lang="en-US" smtClean="0"/>
              <a:t> …)</a:t>
            </a:r>
          </a:p>
          <a:p>
            <a:pPr lvl="1" eaLnBrk="1" hangingPunct="1">
              <a:spcBef>
                <a:spcPct val="0"/>
              </a:spcBef>
            </a:pPr>
            <a:r>
              <a:rPr lang="en-US" smtClean="0"/>
              <a:t>N molecules</a:t>
            </a:r>
          </a:p>
          <a:p>
            <a:pPr lvl="1" eaLnBrk="1" hangingPunct="1">
              <a:spcBef>
                <a:spcPct val="0"/>
              </a:spcBef>
            </a:pPr>
            <a:r>
              <a:rPr lang="en-US" smtClean="0"/>
              <a:t>n</a:t>
            </a:r>
            <a:r>
              <a:rPr lang="en-US" baseline="-25000" smtClean="0"/>
              <a:t>0</a:t>
            </a:r>
            <a:r>
              <a:rPr lang="en-US" smtClean="0"/>
              <a:t> molecules in </a:t>
            </a:r>
            <a:r>
              <a:rPr lang="en-US" smtClean="0">
                <a:latin typeface="Symbol" pitchFamily="18" charset="2"/>
              </a:rPr>
              <a:t>e</a:t>
            </a:r>
            <a:r>
              <a:rPr lang="en-US" baseline="-25000" smtClean="0"/>
              <a:t>0</a:t>
            </a:r>
            <a:r>
              <a:rPr lang="en-US" smtClean="0"/>
              <a:t> state</a:t>
            </a:r>
            <a:br>
              <a:rPr lang="en-US" smtClean="0"/>
            </a:br>
            <a:r>
              <a:rPr lang="en-US" smtClean="0"/>
              <a:t>n</a:t>
            </a:r>
            <a:r>
              <a:rPr lang="en-US" baseline="-25000" smtClean="0"/>
              <a:t>1</a:t>
            </a:r>
            <a:r>
              <a:rPr lang="en-US" smtClean="0"/>
              <a:t> molecules in </a:t>
            </a:r>
            <a:r>
              <a:rPr lang="en-US" smtClean="0">
                <a:latin typeface="Symbol" pitchFamily="18" charset="2"/>
              </a:rPr>
              <a:t>e</a:t>
            </a:r>
            <a:r>
              <a:rPr lang="en-US" baseline="-25000" smtClean="0"/>
              <a:t>1</a:t>
            </a:r>
            <a:r>
              <a:rPr lang="en-US" smtClean="0"/>
              <a:t> state …</a:t>
            </a:r>
          </a:p>
          <a:p>
            <a:pPr lvl="1" eaLnBrk="1" hangingPunct="1">
              <a:spcBef>
                <a:spcPct val="0"/>
              </a:spcBef>
            </a:pPr>
            <a:r>
              <a:rPr lang="en-US" smtClean="0"/>
              <a:t>The </a:t>
            </a:r>
            <a:r>
              <a:rPr lang="en-US" u="sng" smtClean="0"/>
              <a:t>instantaneous configuration</a:t>
            </a:r>
            <a:r>
              <a:rPr lang="en-US" smtClean="0"/>
              <a:t> is {n</a:t>
            </a:r>
            <a:r>
              <a:rPr lang="en-US" baseline="-25000" smtClean="0"/>
              <a:t>0</a:t>
            </a:r>
            <a:r>
              <a:rPr lang="en-US" smtClean="0"/>
              <a:t>,n</a:t>
            </a:r>
            <a:r>
              <a:rPr lang="en-US" baseline="-25000" smtClean="0"/>
              <a:t>1</a:t>
            </a:r>
            <a:r>
              <a:rPr lang="en-US" smtClean="0"/>
              <a:t>,n</a:t>
            </a:r>
            <a:r>
              <a:rPr lang="en-US" baseline="-25000" smtClean="0"/>
              <a:t>2</a:t>
            </a:r>
            <a:r>
              <a:rPr lang="en-US" smtClean="0"/>
              <a:t>…}</a:t>
            </a:r>
          </a:p>
          <a:p>
            <a:pPr lvl="1" eaLnBrk="1" hangingPunct="1">
              <a:spcBef>
                <a:spcPct val="0"/>
              </a:spcBef>
            </a:pPr>
            <a:r>
              <a:rPr lang="en-US" smtClean="0"/>
              <a:t>Constraint: n</a:t>
            </a:r>
            <a:r>
              <a:rPr lang="en-US" baseline="-25000" smtClean="0"/>
              <a:t>0</a:t>
            </a:r>
            <a:r>
              <a:rPr lang="en-US" smtClean="0"/>
              <a:t>+n</a:t>
            </a:r>
            <a:r>
              <a:rPr lang="en-US" baseline="-25000" smtClean="0"/>
              <a:t>1</a:t>
            </a:r>
            <a:r>
              <a:rPr lang="en-US" smtClean="0"/>
              <a:t>+n</a:t>
            </a:r>
            <a:r>
              <a:rPr lang="en-US" baseline="-25000" smtClean="0"/>
              <a:t>2</a:t>
            </a:r>
            <a:r>
              <a:rPr lang="en-US" smtClean="0"/>
              <a:t>+… = N</a:t>
            </a:r>
          </a:p>
          <a:p>
            <a:pPr eaLnBrk="1" hangingPunct="1">
              <a:spcBef>
                <a:spcPct val="0"/>
              </a:spcBef>
            </a:pPr>
            <a:r>
              <a:rPr lang="en-US" smtClean="0"/>
              <a:t># ways to achieve instantaneous conf. (W)</a:t>
            </a:r>
            <a:br>
              <a:rPr lang="en-US" smtClean="0"/>
            </a:br>
            <a:endParaRPr lang="en-US" smtClean="0"/>
          </a:p>
        </p:txBody>
      </p:sp>
      <p:graphicFrame>
        <p:nvGraphicFramePr>
          <p:cNvPr id="4105" name="Object 9"/>
          <p:cNvGraphicFramePr>
            <a:graphicFrameLocks noChangeAspect="1"/>
          </p:cNvGraphicFramePr>
          <p:nvPr/>
        </p:nvGraphicFramePr>
        <p:xfrm>
          <a:off x="2047875" y="4387850"/>
          <a:ext cx="4787900" cy="1063625"/>
        </p:xfrm>
        <a:graphic>
          <a:graphicData uri="http://schemas.openxmlformats.org/presentationml/2006/ole">
            <p:oleObj spid="_x0000_s4110" name="Equation" r:id="rId3" imgW="2171700" imgH="4826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th-TH"/>
          </a:p>
        </p:txBody>
      </p:sp>
      <p:sp>
        <p:nvSpPr>
          <p:cNvPr id="111618" name="Content Placeholder 2"/>
          <p:cNvSpPr>
            <a:spLocks noGrp="1"/>
          </p:cNvSpPr>
          <p:nvPr>
            <p:ph idx="1"/>
          </p:nvPr>
        </p:nvSpPr>
        <p:spPr>
          <a:xfrm>
            <a:off x="477838" y="1228725"/>
            <a:ext cx="8229600" cy="4886325"/>
          </a:xfrm>
        </p:spPr>
        <p:txBody>
          <a:bodyPr/>
          <a:lstStyle/>
          <a:p>
            <a:pPr>
              <a:spcBef>
                <a:spcPct val="0"/>
              </a:spcBef>
            </a:pPr>
            <a:r>
              <a:rPr lang="th-TH" smtClean="0"/>
              <a:t>มโน เนติ สสาร</a:t>
            </a:r>
          </a:p>
          <a:p>
            <a:pPr>
              <a:spcBef>
                <a:spcPct val="0"/>
              </a:spcBef>
            </a:pPr>
            <a:r>
              <a:rPr lang="en-US" b="0" smtClean="0"/>
              <a:t>MIND MOVES MATTERS</a:t>
            </a:r>
            <a:endParaRPr lang="th-TH" b="0" smtClean="0"/>
          </a:p>
          <a:p>
            <a:pPr>
              <a:spcBef>
                <a:spcPct val="0"/>
              </a:spcBef>
            </a:pPr>
            <a:r>
              <a:rPr lang="th-TH" b="0" smtClean="0"/>
              <a:t>จิตเคลื่อนสสาร </a:t>
            </a:r>
            <a:br>
              <a:rPr lang="th-TH" b="0" smtClean="0"/>
            </a:br>
            <a:r>
              <a:rPr lang="th-TH" b="0" smtClean="0"/>
              <a:t>– ด้วยความคิดของเรา ทุกสิ่งทุกอย่างย่อมเป็นไปได้</a:t>
            </a:r>
            <a:endParaRPr lang="th-TH" smtClean="0"/>
          </a:p>
        </p:txBody>
      </p:sp>
      <p:sp>
        <p:nvSpPr>
          <p:cNvPr id="4" name="Slide Number Placeholder 3"/>
          <p:cNvSpPr>
            <a:spLocks noGrp="1"/>
          </p:cNvSpPr>
          <p:nvPr>
            <p:ph type="sldNum" sz="quarter" idx="12"/>
          </p:nvPr>
        </p:nvSpPr>
        <p:spPr/>
        <p:txBody>
          <a:bodyPr/>
          <a:lstStyle/>
          <a:p>
            <a:pPr>
              <a:defRPr/>
            </a:pPr>
            <a:fld id="{C26C9C51-DBF7-4A5C-B103-E43C08E80D5D}" type="slidenum">
              <a:rPr lang="en-US" smtClean="0"/>
              <a:pPr>
                <a:defRPr/>
              </a:pPr>
              <a:t>2</a:t>
            </a:fld>
            <a:endParaRPr lang="th-TH"/>
          </a:p>
        </p:txBody>
      </p:sp>
      <p:sp>
        <p:nvSpPr>
          <p:cNvPr id="5" name="Oval 4"/>
          <p:cNvSpPr/>
          <p:nvPr/>
        </p:nvSpPr>
        <p:spPr>
          <a:xfrm>
            <a:off x="2857500" y="1295400"/>
            <a:ext cx="66675" cy="6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4BFE5CA-B188-4C69-9BBF-599F57E80365}" type="slidenum">
              <a:rPr lang="en-US"/>
              <a:pPr>
                <a:defRPr/>
              </a:pPr>
              <a:t>20</a:t>
            </a:fld>
            <a:endParaRPr lang="th-TH"/>
          </a:p>
        </p:txBody>
      </p:sp>
      <p:sp>
        <p:nvSpPr>
          <p:cNvPr id="30722" name="Rectangle 2"/>
          <p:cNvSpPr>
            <a:spLocks noGrp="1" noChangeArrowheads="1"/>
          </p:cNvSpPr>
          <p:nvPr>
            <p:ph type="title"/>
          </p:nvPr>
        </p:nvSpPr>
        <p:spPr/>
        <p:txBody>
          <a:bodyPr/>
          <a:lstStyle/>
          <a:p>
            <a:pPr>
              <a:defRPr/>
            </a:pPr>
            <a:r>
              <a:rPr lang="en-US" smtClean="0"/>
              <a:t>Examples</a:t>
            </a:r>
          </a:p>
        </p:txBody>
      </p:sp>
      <p:sp>
        <p:nvSpPr>
          <p:cNvPr id="5140" name="Rectangle 4"/>
          <p:cNvSpPr>
            <a:spLocks noGrp="1" noChangeArrowheads="1"/>
          </p:cNvSpPr>
          <p:nvPr>
            <p:ph type="body" idx="1"/>
          </p:nvPr>
        </p:nvSpPr>
        <p:spPr/>
        <p:txBody>
          <a:bodyPr/>
          <a:lstStyle/>
          <a:p>
            <a:pPr eaLnBrk="1" hangingPunct="1">
              <a:spcBef>
                <a:spcPct val="0"/>
              </a:spcBef>
            </a:pPr>
            <a:r>
              <a:rPr lang="en-US" smtClean="0"/>
              <a:t>{2,1,1}</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{1,0,3,5,10,1}</a:t>
            </a:r>
          </a:p>
        </p:txBody>
      </p:sp>
      <p:graphicFrame>
        <p:nvGraphicFramePr>
          <p:cNvPr id="5136" name="Object 16"/>
          <p:cNvGraphicFramePr>
            <a:graphicFrameLocks noChangeAspect="1"/>
          </p:cNvGraphicFramePr>
          <p:nvPr/>
        </p:nvGraphicFramePr>
        <p:xfrm>
          <a:off x="2835275" y="1628775"/>
          <a:ext cx="3471863" cy="869950"/>
        </p:xfrm>
        <a:graphic>
          <a:graphicData uri="http://schemas.openxmlformats.org/presentationml/2006/ole">
            <p:oleObj spid="_x0000_s5146" name="Equation" r:id="rId3" imgW="1574800" imgH="393700" progId="Equation.3">
              <p:embed/>
            </p:oleObj>
          </a:graphicData>
        </a:graphic>
      </p:graphicFrame>
      <p:graphicFrame>
        <p:nvGraphicFramePr>
          <p:cNvPr id="5137" name="Object 17"/>
          <p:cNvGraphicFramePr>
            <a:graphicFrameLocks noChangeAspect="1"/>
          </p:cNvGraphicFramePr>
          <p:nvPr/>
        </p:nvGraphicFramePr>
        <p:xfrm>
          <a:off x="1939925" y="4076700"/>
          <a:ext cx="5264150" cy="869950"/>
        </p:xfrm>
        <a:graphic>
          <a:graphicData uri="http://schemas.openxmlformats.org/presentationml/2006/ole">
            <p:oleObj spid="_x0000_s5147" name="Equation" r:id="rId4" imgW="2387600" imgH="39370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smtClean="0">
                <a:solidFill>
                  <a:srgbClr val="FFC000"/>
                </a:solidFill>
              </a:rPr>
              <a:t>คำถาม (3)</a:t>
            </a:r>
            <a:endParaRPr lang="th-TH">
              <a:solidFill>
                <a:srgbClr val="FFC000"/>
              </a:solidFill>
            </a:endParaRPr>
          </a:p>
        </p:txBody>
      </p:sp>
      <p:sp>
        <p:nvSpPr>
          <p:cNvPr id="49154" name="Content Placeholder 2"/>
          <p:cNvSpPr>
            <a:spLocks noGrp="1"/>
          </p:cNvSpPr>
          <p:nvPr>
            <p:ph idx="1"/>
          </p:nvPr>
        </p:nvSpPr>
        <p:spPr/>
        <p:txBody>
          <a:bodyPr/>
          <a:lstStyle/>
          <a:p>
            <a:pPr>
              <a:spcBef>
                <a:spcPct val="0"/>
              </a:spcBef>
            </a:pPr>
            <a:r>
              <a:rPr lang="th-TH" smtClean="0"/>
              <a:t>การหาจุดสูงสุด/จุดต่ำสุด ใช้หลักอย่างไร</a:t>
            </a:r>
          </a:p>
          <a:p>
            <a:pPr>
              <a:spcBef>
                <a:spcPct val="0"/>
              </a:spcBef>
            </a:pPr>
            <a:r>
              <a:rPr lang="th-TH" smtClean="0"/>
              <a:t>สภาวะที่มีความน่าจะเป็นสูงสุดที่จะมีอนุภาคเข้าไปอยู่พิจารณาได้จากเงื่อนไขใด</a:t>
            </a:r>
          </a:p>
          <a:p>
            <a:pPr>
              <a:spcBef>
                <a:spcPct val="0"/>
              </a:spcBef>
            </a:pPr>
            <a:endParaRPr lang="th-TH" smtClean="0"/>
          </a:p>
        </p:txBody>
      </p:sp>
      <p:sp>
        <p:nvSpPr>
          <p:cNvPr id="4" name="Slide Number Placeholder 3"/>
          <p:cNvSpPr>
            <a:spLocks noGrp="1"/>
          </p:cNvSpPr>
          <p:nvPr>
            <p:ph type="sldNum" sz="quarter" idx="12"/>
          </p:nvPr>
        </p:nvSpPr>
        <p:spPr/>
        <p:txBody>
          <a:bodyPr/>
          <a:lstStyle/>
          <a:p>
            <a:pPr>
              <a:defRPr/>
            </a:pPr>
            <a:fld id="{9EAFD3B3-6769-49AA-A206-2FD322DE262A}" type="slidenum">
              <a:rPr lang="en-US" smtClean="0"/>
              <a:pPr>
                <a:defRPr/>
              </a:pPr>
              <a:t>21</a:t>
            </a:fld>
            <a:endParaRPr lang="th-T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smtClean="0"/>
              <a:t>พรุ่งนี้จะใส่เสื้อสีอะไร</a:t>
            </a:r>
            <a:endParaRPr lang="th-TH"/>
          </a:p>
        </p:txBody>
      </p:sp>
      <p:sp>
        <p:nvSpPr>
          <p:cNvPr id="3" name="Content Placeholder 2"/>
          <p:cNvSpPr>
            <a:spLocks noGrp="1"/>
          </p:cNvSpPr>
          <p:nvPr>
            <p:ph idx="1"/>
          </p:nvPr>
        </p:nvSpPr>
        <p:spPr/>
        <p:txBody>
          <a:bodyPr/>
          <a:lstStyle/>
          <a:p>
            <a:pPr>
              <a:spcBef>
                <a:spcPct val="0"/>
              </a:spcBef>
            </a:pPr>
            <a:endParaRPr lang="th-TH" smtClean="0"/>
          </a:p>
          <a:p>
            <a:pPr>
              <a:spcBef>
                <a:spcPct val="0"/>
              </a:spcBef>
            </a:pPr>
            <a:endParaRPr lang="en-US" smtClean="0"/>
          </a:p>
          <a:p>
            <a:pPr>
              <a:spcBef>
                <a:spcPct val="0"/>
              </a:spcBef>
            </a:pPr>
            <a:endParaRPr lang="th-TH" sz="2400" smtClean="0"/>
          </a:p>
          <a:p>
            <a:pPr>
              <a:spcBef>
                <a:spcPct val="0"/>
              </a:spcBef>
            </a:pPr>
            <a:r>
              <a:rPr lang="th-TH" smtClean="0"/>
              <a:t>พรุ่งนี้จะใส่ชุดอะไร</a:t>
            </a:r>
          </a:p>
          <a:p>
            <a:pPr lvl="1">
              <a:spcBef>
                <a:spcPct val="0"/>
              </a:spcBef>
            </a:pPr>
            <a:r>
              <a:rPr lang="th-TH" smtClean="0"/>
              <a:t>ต้องใส่อย่างน้อย 2 ชิ้น</a:t>
            </a:r>
          </a:p>
          <a:p>
            <a:pPr lvl="1">
              <a:spcBef>
                <a:spcPct val="0"/>
              </a:spcBef>
            </a:pPr>
            <a:endParaRPr lang="th-TH" smtClean="0"/>
          </a:p>
          <a:p>
            <a:pPr lvl="1">
              <a:spcBef>
                <a:spcPct val="0"/>
              </a:spcBef>
            </a:pPr>
            <a:endParaRPr lang="th-TH" smtClean="0"/>
          </a:p>
          <a:p>
            <a:pPr lvl="1">
              <a:spcBef>
                <a:spcPct val="0"/>
              </a:spcBef>
            </a:pPr>
            <a:endParaRPr lang="th-TH" smtClean="0"/>
          </a:p>
          <a:p>
            <a:pPr lvl="1">
              <a:spcBef>
                <a:spcPct val="0"/>
              </a:spcBef>
            </a:pPr>
            <a:endParaRPr lang="th-TH" smtClean="0"/>
          </a:p>
          <a:p>
            <a:pPr lvl="1">
              <a:spcBef>
                <a:spcPct val="0"/>
              </a:spcBef>
            </a:pPr>
            <a:endParaRPr lang="th-TH" smtClean="0"/>
          </a:p>
          <a:p>
            <a:pPr lvl="1">
              <a:spcBef>
                <a:spcPct val="0"/>
              </a:spcBef>
            </a:pPr>
            <a:r>
              <a:rPr lang="th-TH" smtClean="0"/>
              <a:t>โอกาสที่จะใส่เสื้อสีชมพูเท่ากับ </a:t>
            </a:r>
            <a:r>
              <a:rPr lang="en-US" smtClean="0"/>
              <a:t>?</a:t>
            </a:r>
            <a:endParaRPr lang="th-TH" smtClean="0"/>
          </a:p>
          <a:p>
            <a:pPr lvl="1">
              <a:spcBef>
                <a:spcPct val="0"/>
              </a:spcBef>
            </a:pPr>
            <a:r>
              <a:rPr lang="th-TH" smtClean="0"/>
              <a:t>โอกาสที่จะใส่เสื้อสีชมพูกับกระโปรงเท่ากับ </a:t>
            </a:r>
            <a:r>
              <a:rPr lang="en-US" smtClean="0"/>
              <a:t>?</a:t>
            </a:r>
            <a:endParaRPr lang="th-TH" smtClean="0"/>
          </a:p>
        </p:txBody>
      </p:sp>
      <p:sp>
        <p:nvSpPr>
          <p:cNvPr id="4" name="Slide Number Placeholder 3"/>
          <p:cNvSpPr>
            <a:spLocks noGrp="1"/>
          </p:cNvSpPr>
          <p:nvPr>
            <p:ph type="sldNum" sz="quarter" idx="12"/>
          </p:nvPr>
        </p:nvSpPr>
        <p:spPr/>
        <p:txBody>
          <a:bodyPr/>
          <a:lstStyle/>
          <a:p>
            <a:pPr>
              <a:defRPr/>
            </a:pPr>
            <a:fld id="{D7F4CEE4-38D5-4C1A-881A-E5D5E2B27725}" type="slidenum">
              <a:rPr lang="en-US" smtClean="0"/>
              <a:pPr>
                <a:defRPr/>
              </a:pPr>
              <a:t>22</a:t>
            </a:fld>
            <a:endParaRPr lang="th-TH"/>
          </a:p>
        </p:txBody>
      </p:sp>
      <p:grpSp>
        <p:nvGrpSpPr>
          <p:cNvPr id="64" name="Group 63"/>
          <p:cNvGrpSpPr>
            <a:grpSpLocks/>
          </p:cNvGrpSpPr>
          <p:nvPr/>
        </p:nvGrpSpPr>
        <p:grpSpPr bwMode="auto">
          <a:xfrm>
            <a:off x="1457325" y="1119188"/>
            <a:ext cx="3190875" cy="704850"/>
            <a:chOff x="1457325" y="1714500"/>
            <a:chExt cx="3190875" cy="704850"/>
          </a:xfrm>
        </p:grpSpPr>
        <p:grpSp>
          <p:nvGrpSpPr>
            <p:cNvPr id="13" name="Group 12"/>
            <p:cNvGrpSpPr/>
            <p:nvPr/>
          </p:nvGrpSpPr>
          <p:grpSpPr>
            <a:xfrm>
              <a:off x="1457325" y="1895475"/>
              <a:ext cx="828675" cy="523875"/>
              <a:chOff x="1457325" y="1895475"/>
              <a:chExt cx="828675" cy="523875"/>
            </a:xfrm>
            <a:solidFill>
              <a:srgbClr val="FF66FF"/>
            </a:solidFill>
          </p:grpSpPr>
          <p:sp>
            <p:nvSpPr>
              <p:cNvPr id="7" name="Rectangle 6"/>
              <p:cNvSpPr/>
              <p:nvPr/>
            </p:nvSpPr>
            <p:spPr>
              <a:xfrm>
                <a:off x="1647825" y="1895475"/>
                <a:ext cx="447675" cy="5238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8" name="Rectangle 7"/>
              <p:cNvSpPr/>
              <p:nvPr/>
            </p:nvSpPr>
            <p:spPr>
              <a:xfrm>
                <a:off x="1457325"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9" name="Rectangle 8"/>
              <p:cNvSpPr/>
              <p:nvPr/>
            </p:nvSpPr>
            <p:spPr>
              <a:xfrm>
                <a:off x="2095500"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50203" name="Group 11"/>
            <p:cNvGrpSpPr>
              <a:grpSpLocks/>
            </p:cNvGrpSpPr>
            <p:nvPr/>
          </p:nvGrpSpPr>
          <p:grpSpPr bwMode="auto">
            <a:xfrm>
              <a:off x="1457325" y="1714500"/>
              <a:ext cx="847725" cy="257175"/>
              <a:chOff x="2981325" y="2686050"/>
              <a:chExt cx="847725" cy="257175"/>
            </a:xfrm>
          </p:grpSpPr>
          <p:sp>
            <p:nvSpPr>
              <p:cNvPr id="10" name="Oval 9"/>
              <p:cNvSpPr/>
              <p:nvPr/>
            </p:nvSpPr>
            <p:spPr>
              <a:xfrm>
                <a:off x="3295650" y="2733675"/>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1" name="Rectangle 10"/>
              <p:cNvSpPr/>
              <p:nvPr/>
            </p:nvSpPr>
            <p:spPr>
              <a:xfrm>
                <a:off x="2981325" y="2686050"/>
                <a:ext cx="847725"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14" name="Group 13"/>
            <p:cNvGrpSpPr/>
            <p:nvPr/>
          </p:nvGrpSpPr>
          <p:grpSpPr>
            <a:xfrm>
              <a:off x="2647950" y="1895475"/>
              <a:ext cx="828675" cy="523875"/>
              <a:chOff x="1457325" y="1895475"/>
              <a:chExt cx="828675" cy="523875"/>
            </a:xfrm>
            <a:solidFill>
              <a:srgbClr val="FFFF00"/>
            </a:solidFill>
          </p:grpSpPr>
          <p:sp>
            <p:nvSpPr>
              <p:cNvPr id="15" name="Rectangle 14"/>
              <p:cNvSpPr/>
              <p:nvPr/>
            </p:nvSpPr>
            <p:spPr>
              <a:xfrm>
                <a:off x="1647825" y="1895475"/>
                <a:ext cx="447675" cy="5238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6" name="Rectangle 15"/>
              <p:cNvSpPr/>
              <p:nvPr/>
            </p:nvSpPr>
            <p:spPr>
              <a:xfrm>
                <a:off x="1457325"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7" name="Rectangle 16"/>
              <p:cNvSpPr/>
              <p:nvPr/>
            </p:nvSpPr>
            <p:spPr>
              <a:xfrm>
                <a:off x="2095500"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50205" name="Group 17"/>
            <p:cNvGrpSpPr>
              <a:grpSpLocks/>
            </p:cNvGrpSpPr>
            <p:nvPr/>
          </p:nvGrpSpPr>
          <p:grpSpPr bwMode="auto">
            <a:xfrm>
              <a:off x="2638425" y="1714500"/>
              <a:ext cx="847725" cy="257175"/>
              <a:chOff x="2981325" y="2686050"/>
              <a:chExt cx="847725" cy="257175"/>
            </a:xfrm>
          </p:grpSpPr>
          <p:sp>
            <p:nvSpPr>
              <p:cNvPr id="19" name="Oval 18"/>
              <p:cNvSpPr/>
              <p:nvPr/>
            </p:nvSpPr>
            <p:spPr>
              <a:xfrm>
                <a:off x="3295650" y="2733675"/>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0" name="Rectangle 19"/>
              <p:cNvSpPr/>
              <p:nvPr/>
            </p:nvSpPr>
            <p:spPr>
              <a:xfrm>
                <a:off x="2981325" y="2686050"/>
                <a:ext cx="847725"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21" name="Group 20"/>
            <p:cNvGrpSpPr/>
            <p:nvPr/>
          </p:nvGrpSpPr>
          <p:grpSpPr>
            <a:xfrm>
              <a:off x="3800475" y="1895475"/>
              <a:ext cx="828675" cy="523875"/>
              <a:chOff x="1457325" y="1895475"/>
              <a:chExt cx="828675" cy="523875"/>
            </a:xfrm>
            <a:solidFill>
              <a:srgbClr val="00B0F0"/>
            </a:solidFill>
          </p:grpSpPr>
          <p:sp>
            <p:nvSpPr>
              <p:cNvPr id="22" name="Rectangle 21"/>
              <p:cNvSpPr/>
              <p:nvPr/>
            </p:nvSpPr>
            <p:spPr>
              <a:xfrm>
                <a:off x="1647825" y="1895475"/>
                <a:ext cx="447675" cy="5238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3" name="Rectangle 22"/>
              <p:cNvSpPr/>
              <p:nvPr/>
            </p:nvSpPr>
            <p:spPr>
              <a:xfrm>
                <a:off x="1457325"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4" name="Rectangle 23"/>
              <p:cNvSpPr/>
              <p:nvPr/>
            </p:nvSpPr>
            <p:spPr>
              <a:xfrm>
                <a:off x="2095500"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50207" name="Group 24"/>
            <p:cNvGrpSpPr>
              <a:grpSpLocks/>
            </p:cNvGrpSpPr>
            <p:nvPr/>
          </p:nvGrpSpPr>
          <p:grpSpPr bwMode="auto">
            <a:xfrm>
              <a:off x="3800475" y="1714500"/>
              <a:ext cx="847725" cy="257175"/>
              <a:chOff x="2981325" y="2686050"/>
              <a:chExt cx="847725" cy="257175"/>
            </a:xfrm>
          </p:grpSpPr>
          <p:sp>
            <p:nvSpPr>
              <p:cNvPr id="26" name="Oval 25"/>
              <p:cNvSpPr/>
              <p:nvPr/>
            </p:nvSpPr>
            <p:spPr>
              <a:xfrm>
                <a:off x="3295650" y="2733675"/>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7" name="Rectangle 26"/>
              <p:cNvSpPr/>
              <p:nvPr/>
            </p:nvSpPr>
            <p:spPr>
              <a:xfrm>
                <a:off x="2981325" y="2686050"/>
                <a:ext cx="847725"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sp>
        <p:nvSpPr>
          <p:cNvPr id="58" name="TextBox 57"/>
          <p:cNvSpPr txBox="1"/>
          <p:nvPr/>
        </p:nvSpPr>
        <p:spPr>
          <a:xfrm>
            <a:off x="1704975" y="1957388"/>
            <a:ext cx="2849563" cy="461962"/>
          </a:xfrm>
          <a:prstGeom prst="rect">
            <a:avLst/>
          </a:prstGeom>
          <a:noFill/>
        </p:spPr>
        <p:txBody>
          <a:bodyPr wrap="none">
            <a:spAutoFit/>
          </a:bodyPr>
          <a:lstStyle/>
          <a:p>
            <a:pPr>
              <a:defRPr/>
            </a:pPr>
            <a:r>
              <a:rPr lang="en-US" sz="2400">
                <a:latin typeface="+mj-lt"/>
                <a:cs typeface="Angsana New" pitchFamily="18" charset="-34"/>
              </a:rPr>
              <a:t>20 </a:t>
            </a:r>
            <a:r>
              <a:rPr lang="th-TH" sz="2400">
                <a:latin typeface="+mj-lt"/>
                <a:cs typeface="Angsana New" pitchFamily="18" charset="-34"/>
              </a:rPr>
              <a:t>ตัว</a:t>
            </a:r>
            <a:r>
              <a:rPr lang="en-US" sz="2400">
                <a:latin typeface="+mj-lt"/>
                <a:cs typeface="Angsana New" pitchFamily="18" charset="-34"/>
              </a:rPr>
              <a:t>   	   2 </a:t>
            </a:r>
            <a:r>
              <a:rPr lang="th-TH" sz="2400">
                <a:latin typeface="+mj-lt"/>
                <a:cs typeface="Angsana New" pitchFamily="18" charset="-34"/>
              </a:rPr>
              <a:t>ตัว</a:t>
            </a:r>
            <a:r>
              <a:rPr lang="en-US" sz="2400">
                <a:latin typeface="+mj-lt"/>
                <a:cs typeface="Angsana New" pitchFamily="18" charset="-34"/>
              </a:rPr>
              <a:t>           3 </a:t>
            </a:r>
            <a:r>
              <a:rPr lang="th-TH" sz="2400">
                <a:latin typeface="+mj-lt"/>
                <a:cs typeface="Angsana New" pitchFamily="18" charset="-34"/>
              </a:rPr>
              <a:t>ตัว</a:t>
            </a:r>
          </a:p>
        </p:txBody>
      </p:sp>
      <p:grpSp>
        <p:nvGrpSpPr>
          <p:cNvPr id="63" name="Group 62"/>
          <p:cNvGrpSpPr>
            <a:grpSpLocks/>
          </p:cNvGrpSpPr>
          <p:nvPr/>
        </p:nvGrpSpPr>
        <p:grpSpPr bwMode="auto">
          <a:xfrm>
            <a:off x="1450975" y="3349625"/>
            <a:ext cx="4859338" cy="847725"/>
            <a:chOff x="1143000" y="4295775"/>
            <a:chExt cx="4859440" cy="847396"/>
          </a:xfrm>
        </p:grpSpPr>
        <p:grpSp>
          <p:nvGrpSpPr>
            <p:cNvPr id="28" name="Group 27"/>
            <p:cNvGrpSpPr/>
            <p:nvPr/>
          </p:nvGrpSpPr>
          <p:grpSpPr>
            <a:xfrm>
              <a:off x="1143000" y="4476750"/>
              <a:ext cx="828675" cy="523875"/>
              <a:chOff x="1457325" y="1895475"/>
              <a:chExt cx="828675" cy="523875"/>
            </a:xfrm>
            <a:solidFill>
              <a:srgbClr val="FF66FF"/>
            </a:solidFill>
          </p:grpSpPr>
          <p:sp>
            <p:nvSpPr>
              <p:cNvPr id="29" name="Rectangle 28"/>
              <p:cNvSpPr/>
              <p:nvPr/>
            </p:nvSpPr>
            <p:spPr>
              <a:xfrm>
                <a:off x="1647825" y="1895475"/>
                <a:ext cx="447675" cy="5238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0" name="Rectangle 29"/>
              <p:cNvSpPr/>
              <p:nvPr/>
            </p:nvSpPr>
            <p:spPr>
              <a:xfrm>
                <a:off x="1457325"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1" name="Rectangle 30"/>
              <p:cNvSpPr/>
              <p:nvPr/>
            </p:nvSpPr>
            <p:spPr>
              <a:xfrm>
                <a:off x="2095500"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50187" name="Group 31"/>
            <p:cNvGrpSpPr>
              <a:grpSpLocks/>
            </p:cNvGrpSpPr>
            <p:nvPr/>
          </p:nvGrpSpPr>
          <p:grpSpPr bwMode="auto">
            <a:xfrm>
              <a:off x="1143000" y="4295775"/>
              <a:ext cx="847725" cy="257175"/>
              <a:chOff x="2981325" y="2686050"/>
              <a:chExt cx="847725" cy="257175"/>
            </a:xfrm>
          </p:grpSpPr>
          <p:sp>
            <p:nvSpPr>
              <p:cNvPr id="33" name="Oval 32"/>
              <p:cNvSpPr/>
              <p:nvPr/>
            </p:nvSpPr>
            <p:spPr>
              <a:xfrm>
                <a:off x="3295657" y="2733656"/>
                <a:ext cx="209554" cy="20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4" name="Rectangle 33"/>
              <p:cNvSpPr/>
              <p:nvPr/>
            </p:nvSpPr>
            <p:spPr>
              <a:xfrm>
                <a:off x="2981325" y="2686050"/>
                <a:ext cx="847743" cy="17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35" name="Group 34"/>
            <p:cNvGrpSpPr/>
            <p:nvPr/>
          </p:nvGrpSpPr>
          <p:grpSpPr>
            <a:xfrm>
              <a:off x="2333625" y="4476750"/>
              <a:ext cx="828675" cy="523875"/>
              <a:chOff x="1457325" y="1895475"/>
              <a:chExt cx="828675" cy="523875"/>
            </a:xfrm>
            <a:solidFill>
              <a:srgbClr val="FFFF00"/>
            </a:solidFill>
          </p:grpSpPr>
          <p:sp>
            <p:nvSpPr>
              <p:cNvPr id="36" name="Rectangle 35"/>
              <p:cNvSpPr/>
              <p:nvPr/>
            </p:nvSpPr>
            <p:spPr>
              <a:xfrm>
                <a:off x="1647825" y="1895475"/>
                <a:ext cx="447675" cy="5238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7" name="Rectangle 36"/>
              <p:cNvSpPr/>
              <p:nvPr/>
            </p:nvSpPr>
            <p:spPr>
              <a:xfrm>
                <a:off x="1457325"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38" name="Rectangle 37"/>
              <p:cNvSpPr/>
              <p:nvPr/>
            </p:nvSpPr>
            <p:spPr>
              <a:xfrm>
                <a:off x="2095500"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50189" name="Group 38"/>
            <p:cNvGrpSpPr>
              <a:grpSpLocks/>
            </p:cNvGrpSpPr>
            <p:nvPr/>
          </p:nvGrpSpPr>
          <p:grpSpPr bwMode="auto">
            <a:xfrm>
              <a:off x="2324100" y="4295775"/>
              <a:ext cx="847725" cy="257175"/>
              <a:chOff x="2981325" y="2686050"/>
              <a:chExt cx="847725" cy="257175"/>
            </a:xfrm>
          </p:grpSpPr>
          <p:sp>
            <p:nvSpPr>
              <p:cNvPr id="40" name="Oval 39"/>
              <p:cNvSpPr/>
              <p:nvPr/>
            </p:nvSpPr>
            <p:spPr>
              <a:xfrm>
                <a:off x="3295682" y="2733656"/>
                <a:ext cx="209554" cy="20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41" name="Rectangle 40"/>
              <p:cNvSpPr/>
              <p:nvPr/>
            </p:nvSpPr>
            <p:spPr>
              <a:xfrm>
                <a:off x="2981350" y="2686050"/>
                <a:ext cx="847743" cy="17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42" name="Group 41"/>
            <p:cNvGrpSpPr/>
            <p:nvPr/>
          </p:nvGrpSpPr>
          <p:grpSpPr>
            <a:xfrm>
              <a:off x="3486150" y="4476750"/>
              <a:ext cx="828675" cy="523875"/>
              <a:chOff x="1457325" y="1895475"/>
              <a:chExt cx="828675" cy="523875"/>
            </a:xfrm>
            <a:solidFill>
              <a:srgbClr val="00B0F0"/>
            </a:solidFill>
          </p:grpSpPr>
          <p:sp>
            <p:nvSpPr>
              <p:cNvPr id="43" name="Rectangle 42"/>
              <p:cNvSpPr/>
              <p:nvPr/>
            </p:nvSpPr>
            <p:spPr>
              <a:xfrm>
                <a:off x="1647825" y="1895475"/>
                <a:ext cx="447675" cy="5238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44" name="Rectangle 43"/>
              <p:cNvSpPr/>
              <p:nvPr/>
            </p:nvSpPr>
            <p:spPr>
              <a:xfrm>
                <a:off x="1457325"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45" name="Rectangle 44"/>
              <p:cNvSpPr/>
              <p:nvPr/>
            </p:nvSpPr>
            <p:spPr>
              <a:xfrm>
                <a:off x="2095500" y="1895475"/>
                <a:ext cx="190500"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nvGrpSpPr>
            <p:cNvPr id="50191" name="Group 45"/>
            <p:cNvGrpSpPr>
              <a:grpSpLocks/>
            </p:cNvGrpSpPr>
            <p:nvPr/>
          </p:nvGrpSpPr>
          <p:grpSpPr bwMode="auto">
            <a:xfrm>
              <a:off x="3486150" y="4295775"/>
              <a:ext cx="847725" cy="257175"/>
              <a:chOff x="2981325" y="2686050"/>
              <a:chExt cx="847725" cy="257175"/>
            </a:xfrm>
          </p:grpSpPr>
          <p:sp>
            <p:nvSpPr>
              <p:cNvPr id="47" name="Oval 46"/>
              <p:cNvSpPr/>
              <p:nvPr/>
            </p:nvSpPr>
            <p:spPr>
              <a:xfrm>
                <a:off x="3295706" y="2733656"/>
                <a:ext cx="209554" cy="20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48" name="Rectangle 47"/>
              <p:cNvSpPr/>
              <p:nvPr/>
            </p:nvSpPr>
            <p:spPr>
              <a:xfrm>
                <a:off x="2981374" y="2686050"/>
                <a:ext cx="847743" cy="17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sp>
          <p:nvSpPr>
            <p:cNvPr id="50" name="Rectangle 49"/>
            <p:cNvSpPr/>
            <p:nvPr/>
          </p:nvSpPr>
          <p:spPr>
            <a:xfrm rot="21280620">
              <a:off x="4954668" y="4451290"/>
              <a:ext cx="166690" cy="691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2" name="Rectangle 51"/>
            <p:cNvSpPr/>
            <p:nvPr/>
          </p:nvSpPr>
          <p:spPr>
            <a:xfrm rot="319380" flipH="1">
              <a:off x="4735588" y="4451290"/>
              <a:ext cx="166690" cy="691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3" name="Rectangle 52"/>
            <p:cNvSpPr/>
            <p:nvPr/>
          </p:nvSpPr>
          <p:spPr>
            <a:xfrm>
              <a:off x="4829252" y="4467158"/>
              <a:ext cx="219080" cy="1618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nvGrpSpPr>
            <p:cNvPr id="57" name="Group 56"/>
            <p:cNvGrpSpPr/>
            <p:nvPr/>
          </p:nvGrpSpPr>
          <p:grpSpPr>
            <a:xfrm>
              <a:off x="5608023" y="4467654"/>
              <a:ext cx="394417" cy="604499"/>
              <a:chOff x="6360498" y="2419779"/>
              <a:chExt cx="394417" cy="604499"/>
            </a:xfrm>
            <a:solidFill>
              <a:srgbClr val="C00000"/>
            </a:solidFill>
          </p:grpSpPr>
          <p:sp>
            <p:nvSpPr>
              <p:cNvPr id="54" name="Rectangle 53"/>
              <p:cNvSpPr/>
              <p:nvPr/>
            </p:nvSpPr>
            <p:spPr>
              <a:xfrm rot="21280620">
                <a:off x="6472406" y="2421513"/>
                <a:ext cx="282509" cy="60276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5" name="Rectangle 54"/>
              <p:cNvSpPr/>
              <p:nvPr/>
            </p:nvSpPr>
            <p:spPr>
              <a:xfrm rot="319380" flipH="1">
                <a:off x="6360498" y="2419779"/>
                <a:ext cx="245162" cy="60276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6" name="Rectangle 55"/>
              <p:cNvSpPr/>
              <p:nvPr/>
            </p:nvSpPr>
            <p:spPr>
              <a:xfrm>
                <a:off x="6457949" y="2428875"/>
                <a:ext cx="190501" cy="581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grpSp>
      <p:sp>
        <p:nvSpPr>
          <p:cNvPr id="65" name="TextBox 64"/>
          <p:cNvSpPr txBox="1"/>
          <p:nvPr/>
        </p:nvSpPr>
        <p:spPr>
          <a:xfrm>
            <a:off x="1739900" y="4162425"/>
            <a:ext cx="4670425" cy="460375"/>
          </a:xfrm>
          <a:prstGeom prst="rect">
            <a:avLst/>
          </a:prstGeom>
          <a:noFill/>
        </p:spPr>
        <p:txBody>
          <a:bodyPr wrap="none">
            <a:spAutoFit/>
          </a:bodyPr>
          <a:lstStyle/>
          <a:p>
            <a:pPr>
              <a:defRPr/>
            </a:pPr>
            <a:r>
              <a:rPr lang="en-US" sz="2400">
                <a:latin typeface="+mj-lt"/>
                <a:cs typeface="Angsana New" pitchFamily="18" charset="-34"/>
              </a:rPr>
              <a:t>20 </a:t>
            </a:r>
            <a:r>
              <a:rPr lang="th-TH" sz="2400">
                <a:latin typeface="+mj-lt"/>
                <a:cs typeface="Angsana New" pitchFamily="18" charset="-34"/>
              </a:rPr>
              <a:t>ตัว</a:t>
            </a:r>
            <a:r>
              <a:rPr lang="en-US" sz="2400">
                <a:latin typeface="+mj-lt"/>
                <a:cs typeface="Angsana New" pitchFamily="18" charset="-34"/>
              </a:rPr>
              <a:t>   	   2 </a:t>
            </a:r>
            <a:r>
              <a:rPr lang="th-TH" sz="2400">
                <a:latin typeface="+mj-lt"/>
                <a:cs typeface="Angsana New" pitchFamily="18" charset="-34"/>
              </a:rPr>
              <a:t>ตัว</a:t>
            </a:r>
            <a:r>
              <a:rPr lang="en-US" sz="2400">
                <a:latin typeface="+mj-lt"/>
                <a:cs typeface="Angsana New" pitchFamily="18" charset="-34"/>
              </a:rPr>
              <a:t>           3 </a:t>
            </a:r>
            <a:r>
              <a:rPr lang="th-TH" sz="2400">
                <a:latin typeface="+mj-lt"/>
                <a:cs typeface="Angsana New" pitchFamily="18" charset="-34"/>
              </a:rPr>
              <a:t>ตัว            </a:t>
            </a:r>
            <a:r>
              <a:rPr lang="en-US" sz="2400">
                <a:latin typeface="+mj-lt"/>
                <a:cs typeface="Angsana New" pitchFamily="18" charset="-34"/>
              </a:rPr>
              <a:t>1 </a:t>
            </a:r>
            <a:r>
              <a:rPr lang="th-TH" sz="2400">
                <a:latin typeface="+mj-lt"/>
                <a:cs typeface="Angsana New" pitchFamily="18" charset="-34"/>
              </a:rPr>
              <a:t>ตัว        2 ตัว</a:t>
            </a:r>
          </a:p>
        </p:txBody>
      </p:sp>
      <p:sp>
        <p:nvSpPr>
          <p:cNvPr id="67" name="TextBox 66"/>
          <p:cNvSpPr txBox="1">
            <a:spLocks noChangeArrowheads="1"/>
          </p:cNvSpPr>
          <p:nvPr/>
        </p:nvSpPr>
        <p:spPr bwMode="auto">
          <a:xfrm>
            <a:off x="5092700" y="1190625"/>
            <a:ext cx="3636963" cy="831850"/>
          </a:xfrm>
          <a:prstGeom prst="rect">
            <a:avLst/>
          </a:prstGeom>
          <a:noFill/>
          <a:ln w="9525">
            <a:noFill/>
            <a:miter lim="800000"/>
            <a:headEnd/>
            <a:tailEnd/>
          </a:ln>
        </p:spPr>
        <p:txBody>
          <a:bodyPr>
            <a:spAutoFit/>
          </a:bodyPr>
          <a:lstStyle/>
          <a:p>
            <a:r>
              <a:rPr lang="th-TH" sz="2400" b="1">
                <a:latin typeface="TH Kodchasal" pitchFamily="2" charset="-34"/>
                <a:cs typeface="TH Kodchasal" pitchFamily="2" charset="-34"/>
              </a:rPr>
              <a:t>มีเสื้อทั้งหมด </a:t>
            </a:r>
            <a:r>
              <a:rPr lang="en-US" sz="2400" b="1">
                <a:latin typeface="TH Kodchasal" pitchFamily="2" charset="-34"/>
                <a:cs typeface="TH Kodchasal" pitchFamily="2" charset="-34"/>
              </a:rPr>
              <a:t>25</a:t>
            </a:r>
            <a:r>
              <a:rPr lang="th-TH" sz="2400" b="1">
                <a:latin typeface="TH Kodchasal" pitchFamily="2" charset="-34"/>
                <a:cs typeface="TH Kodchasal" pitchFamily="2" charset="-34"/>
              </a:rPr>
              <a:t> ตัว</a:t>
            </a:r>
          </a:p>
          <a:p>
            <a:r>
              <a:rPr lang="th-TH" sz="2400" b="1">
                <a:latin typeface="TH Kodchasal" pitchFamily="2" charset="-34"/>
                <a:cs typeface="TH Kodchasal" pitchFamily="2" charset="-34"/>
              </a:rPr>
              <a:t>โอกาสที่จะใส่เสื้อสีชมพูเท่ากับ </a:t>
            </a:r>
            <a:r>
              <a:rPr lang="en-US" sz="2400" b="1">
                <a:latin typeface="TH Kodchasal" pitchFamily="2" charset="-34"/>
                <a:cs typeface="TH Kodchasal" pitchFamily="2" charset="-34"/>
              </a:rPr>
              <a:t>?</a:t>
            </a:r>
            <a:endParaRPr lang="th-TH" sz="2400" b="1">
              <a:latin typeface="TH Kodchasal" pitchFamily="2" charset="-34"/>
              <a:cs typeface="TH Kodchasal" pitchFamily="2" charset="-34"/>
            </a:endParaRPr>
          </a:p>
        </p:txBody>
      </p:sp>
      <p:sp>
        <p:nvSpPr>
          <p:cNvPr id="68" name="TextBox 67"/>
          <p:cNvSpPr txBox="1">
            <a:spLocks noChangeArrowheads="1"/>
          </p:cNvSpPr>
          <p:nvPr/>
        </p:nvSpPr>
        <p:spPr bwMode="auto">
          <a:xfrm>
            <a:off x="1690688" y="4518025"/>
            <a:ext cx="4840287" cy="955675"/>
          </a:xfrm>
          <a:prstGeom prst="rect">
            <a:avLst/>
          </a:prstGeom>
          <a:noFill/>
          <a:ln w="9525">
            <a:noFill/>
            <a:miter lim="800000"/>
            <a:headEnd/>
            <a:tailEnd/>
          </a:ln>
        </p:spPr>
        <p:txBody>
          <a:bodyPr wrap="none">
            <a:spAutoFit/>
          </a:bodyPr>
          <a:lstStyle/>
          <a:p>
            <a:r>
              <a:rPr lang="th-TH" b="1">
                <a:solidFill>
                  <a:srgbClr val="FFC000"/>
                </a:solidFill>
                <a:latin typeface="TH K2D July8" pitchFamily="2" charset="-34"/>
                <a:cs typeface="TH K2D July8" pitchFamily="2" charset="-34"/>
              </a:rPr>
              <a:t>มีรูปแบบการแต่งตัวกี่แบบ (</a:t>
            </a:r>
            <a:r>
              <a:rPr lang="en-US" b="1">
                <a:solidFill>
                  <a:srgbClr val="FFC000"/>
                </a:solidFill>
                <a:latin typeface="TH K2D July8" pitchFamily="2" charset="-34"/>
                <a:cs typeface="TH K2D July8" pitchFamily="2" charset="-34"/>
              </a:rPr>
              <a:t>configuration)</a:t>
            </a:r>
            <a:endParaRPr lang="th-TH" b="1">
              <a:solidFill>
                <a:srgbClr val="FFC000"/>
              </a:solidFill>
              <a:latin typeface="TH K2D July8" pitchFamily="2" charset="-34"/>
              <a:cs typeface="TH K2D July8" pitchFamily="2" charset="-34"/>
            </a:endParaRPr>
          </a:p>
          <a:p>
            <a:r>
              <a:rPr lang="th-TH" b="1">
                <a:solidFill>
                  <a:srgbClr val="FFC000"/>
                </a:solidFill>
                <a:latin typeface="TH K2D July8" pitchFamily="2" charset="-34"/>
                <a:cs typeface="TH K2D July8" pitchFamily="2" charset="-34"/>
              </a:rPr>
              <a:t>มีจำนวนวิธีแต่งตัวกี่วิธี (</a:t>
            </a:r>
            <a:r>
              <a:rPr lang="en-US" b="1">
                <a:solidFill>
                  <a:srgbClr val="FFC000"/>
                </a:solidFill>
                <a:latin typeface="TH K2D July8" pitchFamily="2" charset="-34"/>
                <a:cs typeface="TH K2D July8" pitchFamily="2" charset="-34"/>
              </a:rPr>
              <a:t>way)</a:t>
            </a:r>
            <a:endParaRPr lang="th-TH" b="1">
              <a:solidFill>
                <a:srgbClr val="FFC000"/>
              </a:solidFill>
              <a:latin typeface="TH K2D July8" pitchFamily="2" charset="-34"/>
              <a:cs typeface="TH K2D July8"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8" grpId="0"/>
      <p:bldP spid="65"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5"/>
          <p:cNvSpPr>
            <a:spLocks noGrp="1"/>
          </p:cNvSpPr>
          <p:nvPr>
            <p:ph type="sldNum" sz="quarter" idx="12"/>
          </p:nvPr>
        </p:nvSpPr>
        <p:spPr/>
        <p:txBody>
          <a:bodyPr/>
          <a:lstStyle/>
          <a:p>
            <a:pPr>
              <a:defRPr/>
            </a:pPr>
            <a:fld id="{41B1BCCE-1424-4884-A710-F952EBF6F0A1}" type="slidenum">
              <a:rPr lang="en-US"/>
              <a:pPr>
                <a:defRPr/>
              </a:pPr>
              <a:t>23</a:t>
            </a:fld>
            <a:endParaRPr lang="th-TH"/>
          </a:p>
        </p:txBody>
      </p:sp>
      <p:sp>
        <p:nvSpPr>
          <p:cNvPr id="33991" name="Oval 199"/>
          <p:cNvSpPr>
            <a:spLocks noChangeArrowheads="1"/>
          </p:cNvSpPr>
          <p:nvPr/>
        </p:nvSpPr>
        <p:spPr bwMode="auto">
          <a:xfrm>
            <a:off x="3251200" y="4046538"/>
            <a:ext cx="1176338" cy="485775"/>
          </a:xfrm>
          <a:prstGeom prst="ellipse">
            <a:avLst/>
          </a:prstGeom>
          <a:solidFill>
            <a:srgbClr val="3366CC"/>
          </a:solidFill>
          <a:ln w="28575">
            <a:noFill/>
            <a:round/>
            <a:headEnd/>
            <a:tailEnd/>
          </a:ln>
        </p:spPr>
        <p:txBody>
          <a:bodyPr wrap="none" anchor="ctr"/>
          <a:lstStyle/>
          <a:p>
            <a:endParaRPr lang="th-TH" sz="1800"/>
          </a:p>
        </p:txBody>
      </p:sp>
      <p:sp>
        <p:nvSpPr>
          <p:cNvPr id="33794" name="Rectangle 2"/>
          <p:cNvSpPr>
            <a:spLocks noGrp="1" noChangeArrowheads="1"/>
          </p:cNvSpPr>
          <p:nvPr>
            <p:ph type="title"/>
          </p:nvPr>
        </p:nvSpPr>
        <p:spPr/>
        <p:txBody>
          <a:bodyPr/>
          <a:lstStyle/>
          <a:p>
            <a:pPr>
              <a:defRPr/>
            </a:pPr>
            <a:r>
              <a:rPr lang="en-US" smtClean="0"/>
              <a:t>Principle of Equal a priori</a:t>
            </a:r>
          </a:p>
        </p:txBody>
      </p:sp>
      <p:sp>
        <p:nvSpPr>
          <p:cNvPr id="51204" name="Rectangle 3"/>
          <p:cNvSpPr>
            <a:spLocks noGrp="1" noChangeArrowheads="1"/>
          </p:cNvSpPr>
          <p:nvPr>
            <p:ph type="body" idx="1"/>
          </p:nvPr>
        </p:nvSpPr>
        <p:spPr/>
        <p:txBody>
          <a:bodyPr/>
          <a:lstStyle/>
          <a:p>
            <a:pPr eaLnBrk="1" hangingPunct="1">
              <a:spcBef>
                <a:spcPct val="0"/>
              </a:spcBef>
            </a:pPr>
            <a:r>
              <a:rPr lang="en-US" smtClean="0"/>
              <a:t>All possibilities for the distribution of energy are equally probable</a:t>
            </a:r>
          </a:p>
          <a:p>
            <a:pPr eaLnBrk="1" hangingPunct="1">
              <a:spcBef>
                <a:spcPct val="0"/>
              </a:spcBef>
            </a:pPr>
            <a:r>
              <a:rPr lang="en-US" smtClean="0"/>
              <a:t>The populations of states depend on a single parameter, </a:t>
            </a:r>
            <a:r>
              <a:rPr lang="en-US" smtClean="0">
                <a:solidFill>
                  <a:schemeClr val="folHlink"/>
                </a:solidFill>
              </a:rPr>
              <a:t>the temperature</a:t>
            </a:r>
            <a:r>
              <a:rPr lang="en-US" smtClean="0"/>
              <a:t>.</a:t>
            </a:r>
          </a:p>
          <a:p>
            <a:pPr lvl="1" eaLnBrk="1" hangingPunct="1">
              <a:spcBef>
                <a:spcPct val="0"/>
              </a:spcBef>
            </a:pPr>
            <a:r>
              <a:rPr lang="en-US" smtClean="0"/>
              <a:t>If at temperature T, the total energy is 3</a:t>
            </a:r>
          </a:p>
          <a:p>
            <a:pPr lvl="1" eaLnBrk="1" hangingPunct="1">
              <a:spcBef>
                <a:spcPct val="0"/>
              </a:spcBef>
            </a:pPr>
            <a:r>
              <a:rPr lang="en-US" smtClean="0"/>
              <a:t>Energy levels: 0, 1, 2, 3</a:t>
            </a:r>
            <a:br>
              <a:rPr lang="en-US" smtClean="0"/>
            </a:br>
            <a:endParaRPr lang="en-US" baseline="-25000" smtClean="0"/>
          </a:p>
        </p:txBody>
      </p:sp>
      <p:grpSp>
        <p:nvGrpSpPr>
          <p:cNvPr id="2" name="Group 200"/>
          <p:cNvGrpSpPr>
            <a:grpSpLocks/>
          </p:cNvGrpSpPr>
          <p:nvPr/>
        </p:nvGrpSpPr>
        <p:grpSpPr bwMode="auto">
          <a:xfrm>
            <a:off x="468313" y="4556125"/>
            <a:ext cx="935037" cy="1874838"/>
            <a:chOff x="295" y="2523"/>
            <a:chExt cx="589" cy="1181"/>
          </a:xfrm>
        </p:grpSpPr>
        <p:grpSp>
          <p:nvGrpSpPr>
            <p:cNvPr id="51295" name="Group 19"/>
            <p:cNvGrpSpPr>
              <a:grpSpLocks/>
            </p:cNvGrpSpPr>
            <p:nvPr/>
          </p:nvGrpSpPr>
          <p:grpSpPr bwMode="auto">
            <a:xfrm>
              <a:off x="521" y="2614"/>
              <a:ext cx="363" cy="953"/>
              <a:chOff x="702" y="2795"/>
              <a:chExt cx="318" cy="953"/>
            </a:xfrm>
          </p:grpSpPr>
          <p:sp>
            <p:nvSpPr>
              <p:cNvPr id="51300" name="Line 5"/>
              <p:cNvSpPr>
                <a:spLocks noChangeShapeType="1"/>
              </p:cNvSpPr>
              <p:nvPr/>
            </p:nvSpPr>
            <p:spPr bwMode="auto">
              <a:xfrm>
                <a:off x="703" y="3748"/>
                <a:ext cx="317" cy="0"/>
              </a:xfrm>
              <a:prstGeom prst="line">
                <a:avLst/>
              </a:prstGeom>
              <a:noFill/>
              <a:ln w="38100">
                <a:solidFill>
                  <a:schemeClr val="tx1"/>
                </a:solidFill>
                <a:round/>
                <a:headEnd/>
                <a:tailEnd/>
              </a:ln>
            </p:spPr>
            <p:txBody>
              <a:bodyPr/>
              <a:lstStyle/>
              <a:p>
                <a:endParaRPr lang="th-TH"/>
              </a:p>
            </p:txBody>
          </p:sp>
          <p:grpSp>
            <p:nvGrpSpPr>
              <p:cNvPr id="51301" name="Group 14"/>
              <p:cNvGrpSpPr>
                <a:grpSpLocks/>
              </p:cNvGrpSpPr>
              <p:nvPr/>
            </p:nvGrpSpPr>
            <p:grpSpPr bwMode="auto">
              <a:xfrm>
                <a:off x="702" y="2795"/>
                <a:ext cx="317" cy="635"/>
                <a:chOff x="1610" y="3249"/>
                <a:chExt cx="317" cy="453"/>
              </a:xfrm>
            </p:grpSpPr>
            <p:sp>
              <p:nvSpPr>
                <p:cNvPr id="51302" name="Line 15"/>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303" name="Line 16"/>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304" name="Line 17"/>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sp>
          <p:nvSpPr>
            <p:cNvPr id="51296" name="Text Box 18"/>
            <p:cNvSpPr txBox="1">
              <a:spLocks noChangeArrowheads="1"/>
            </p:cNvSpPr>
            <p:nvPr/>
          </p:nvSpPr>
          <p:spPr bwMode="auto">
            <a:xfrm>
              <a:off x="295" y="2523"/>
              <a:ext cx="182" cy="1181"/>
            </a:xfrm>
            <a:prstGeom prst="rect">
              <a:avLst/>
            </a:prstGeom>
            <a:noFill/>
            <a:ln w="9525">
              <a:noFill/>
              <a:miter lim="800000"/>
              <a:headEnd/>
              <a:tailEnd/>
            </a:ln>
          </p:spPr>
          <p:txBody>
            <a:bodyPr>
              <a:spAutoFit/>
            </a:bodyPr>
            <a:lstStyle/>
            <a:p>
              <a:pPr>
                <a:spcBef>
                  <a:spcPct val="110000"/>
                </a:spcBef>
              </a:pPr>
              <a:r>
                <a:rPr lang="en-US" sz="1600"/>
                <a:t>3</a:t>
              </a:r>
            </a:p>
            <a:p>
              <a:pPr>
                <a:spcBef>
                  <a:spcPct val="110000"/>
                </a:spcBef>
              </a:pPr>
              <a:r>
                <a:rPr lang="en-US" sz="1600"/>
                <a:t>2</a:t>
              </a:r>
            </a:p>
            <a:p>
              <a:pPr>
                <a:spcBef>
                  <a:spcPct val="110000"/>
                </a:spcBef>
              </a:pPr>
              <a:r>
                <a:rPr lang="en-US" sz="1600"/>
                <a:t>1</a:t>
              </a:r>
            </a:p>
            <a:p>
              <a:pPr>
                <a:spcBef>
                  <a:spcPct val="110000"/>
                </a:spcBef>
              </a:pPr>
              <a:r>
                <a:rPr lang="en-US" sz="1600"/>
                <a:t>0</a:t>
              </a:r>
            </a:p>
          </p:txBody>
        </p:sp>
        <p:sp>
          <p:nvSpPr>
            <p:cNvPr id="51297" name="Oval 11"/>
            <p:cNvSpPr>
              <a:spLocks noChangeArrowheads="1"/>
            </p:cNvSpPr>
            <p:nvPr/>
          </p:nvSpPr>
          <p:spPr bwMode="auto">
            <a:xfrm>
              <a:off x="658" y="3204"/>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98" name="Oval 12"/>
            <p:cNvSpPr>
              <a:spLocks noChangeArrowheads="1"/>
            </p:cNvSpPr>
            <p:nvPr/>
          </p:nvSpPr>
          <p:spPr bwMode="auto">
            <a:xfrm>
              <a:off x="523" y="3204"/>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99" name="Oval 20"/>
            <p:cNvSpPr>
              <a:spLocks noChangeArrowheads="1"/>
            </p:cNvSpPr>
            <p:nvPr/>
          </p:nvSpPr>
          <p:spPr bwMode="auto">
            <a:xfrm>
              <a:off x="794" y="3204"/>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grpSp>
      <p:sp>
        <p:nvSpPr>
          <p:cNvPr id="51206" name="Rectangle 111"/>
          <p:cNvSpPr>
            <a:spLocks noChangeArrowheads="1"/>
          </p:cNvSpPr>
          <p:nvPr/>
        </p:nvSpPr>
        <p:spPr bwMode="auto">
          <a:xfrm>
            <a:off x="503238" y="4124325"/>
            <a:ext cx="7740650" cy="366713"/>
          </a:xfrm>
          <a:prstGeom prst="rect">
            <a:avLst/>
          </a:prstGeom>
          <a:noFill/>
          <a:ln w="9525">
            <a:noFill/>
            <a:miter lim="800000"/>
            <a:headEnd/>
            <a:tailEnd/>
          </a:ln>
        </p:spPr>
        <p:txBody>
          <a:bodyPr>
            <a:spAutoFit/>
          </a:bodyPr>
          <a:lstStyle/>
          <a:p>
            <a:pPr>
              <a:spcBef>
                <a:spcPct val="20000"/>
              </a:spcBef>
              <a:buClr>
                <a:srgbClr val="00FF00"/>
              </a:buClr>
              <a:buSzPct val="110000"/>
              <a:buFont typeface="Wingdings" pitchFamily="2" charset="2"/>
              <a:buNone/>
            </a:pPr>
            <a:r>
              <a:rPr lang="en-US" sz="1800">
                <a:solidFill>
                  <a:srgbClr val="FF9900"/>
                </a:solidFill>
              </a:rPr>
              <a:t>{0,3,0,0} 		 {1,1,1,0} 		  	{2,0,0,1}</a:t>
            </a:r>
          </a:p>
        </p:txBody>
      </p:sp>
      <p:grpSp>
        <p:nvGrpSpPr>
          <p:cNvPr id="5" name="Group 201"/>
          <p:cNvGrpSpPr>
            <a:grpSpLocks/>
          </p:cNvGrpSpPr>
          <p:nvPr/>
        </p:nvGrpSpPr>
        <p:grpSpPr bwMode="auto">
          <a:xfrm>
            <a:off x="1979613" y="4556125"/>
            <a:ext cx="3744912" cy="1874838"/>
            <a:chOff x="1247" y="2523"/>
            <a:chExt cx="2359" cy="1181"/>
          </a:xfrm>
        </p:grpSpPr>
        <p:sp>
          <p:nvSpPr>
            <p:cNvPr id="51239" name="Text Box 27"/>
            <p:cNvSpPr txBox="1">
              <a:spLocks noChangeArrowheads="1"/>
            </p:cNvSpPr>
            <p:nvPr/>
          </p:nvSpPr>
          <p:spPr bwMode="auto">
            <a:xfrm>
              <a:off x="1247" y="2523"/>
              <a:ext cx="182" cy="1181"/>
            </a:xfrm>
            <a:prstGeom prst="rect">
              <a:avLst/>
            </a:prstGeom>
            <a:noFill/>
            <a:ln w="9525">
              <a:noFill/>
              <a:miter lim="800000"/>
              <a:headEnd/>
              <a:tailEnd/>
            </a:ln>
          </p:spPr>
          <p:txBody>
            <a:bodyPr>
              <a:spAutoFit/>
            </a:bodyPr>
            <a:lstStyle/>
            <a:p>
              <a:pPr>
                <a:spcBef>
                  <a:spcPct val="110000"/>
                </a:spcBef>
              </a:pPr>
              <a:r>
                <a:rPr lang="en-US" sz="1600"/>
                <a:t>3</a:t>
              </a:r>
            </a:p>
            <a:p>
              <a:pPr>
                <a:spcBef>
                  <a:spcPct val="110000"/>
                </a:spcBef>
              </a:pPr>
              <a:r>
                <a:rPr lang="en-US" sz="1600"/>
                <a:t>2</a:t>
              </a:r>
            </a:p>
            <a:p>
              <a:pPr>
                <a:spcBef>
                  <a:spcPct val="110000"/>
                </a:spcBef>
              </a:pPr>
              <a:r>
                <a:rPr lang="en-US" sz="1600"/>
                <a:t>1</a:t>
              </a:r>
            </a:p>
            <a:p>
              <a:pPr>
                <a:spcBef>
                  <a:spcPct val="110000"/>
                </a:spcBef>
              </a:pPr>
              <a:r>
                <a:rPr lang="en-US" sz="1600"/>
                <a:t>0</a:t>
              </a:r>
            </a:p>
          </p:txBody>
        </p:sp>
        <p:grpSp>
          <p:nvGrpSpPr>
            <p:cNvPr id="51240" name="Group 112"/>
            <p:cNvGrpSpPr>
              <a:grpSpLocks/>
            </p:cNvGrpSpPr>
            <p:nvPr/>
          </p:nvGrpSpPr>
          <p:grpSpPr bwMode="auto">
            <a:xfrm>
              <a:off x="1519" y="2614"/>
              <a:ext cx="272" cy="953"/>
              <a:chOff x="702" y="2795"/>
              <a:chExt cx="318" cy="953"/>
            </a:xfrm>
          </p:grpSpPr>
          <p:sp>
            <p:nvSpPr>
              <p:cNvPr id="51290" name="Line 113"/>
              <p:cNvSpPr>
                <a:spLocks noChangeShapeType="1"/>
              </p:cNvSpPr>
              <p:nvPr/>
            </p:nvSpPr>
            <p:spPr bwMode="auto">
              <a:xfrm>
                <a:off x="703" y="3748"/>
                <a:ext cx="317" cy="0"/>
              </a:xfrm>
              <a:prstGeom prst="line">
                <a:avLst/>
              </a:prstGeom>
              <a:noFill/>
              <a:ln w="38100">
                <a:solidFill>
                  <a:schemeClr val="tx1"/>
                </a:solidFill>
                <a:round/>
                <a:headEnd/>
                <a:tailEnd/>
              </a:ln>
            </p:spPr>
            <p:txBody>
              <a:bodyPr/>
              <a:lstStyle/>
              <a:p>
                <a:endParaRPr lang="th-TH"/>
              </a:p>
            </p:txBody>
          </p:sp>
          <p:grpSp>
            <p:nvGrpSpPr>
              <p:cNvPr id="51291" name="Group 114"/>
              <p:cNvGrpSpPr>
                <a:grpSpLocks/>
              </p:cNvGrpSpPr>
              <p:nvPr/>
            </p:nvGrpSpPr>
            <p:grpSpPr bwMode="auto">
              <a:xfrm>
                <a:off x="702" y="2795"/>
                <a:ext cx="317" cy="635"/>
                <a:chOff x="1610" y="3249"/>
                <a:chExt cx="317" cy="453"/>
              </a:xfrm>
            </p:grpSpPr>
            <p:sp>
              <p:nvSpPr>
                <p:cNvPr id="51292" name="Line 115"/>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93" name="Line 116"/>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94" name="Line 117"/>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grpSp>
          <p:nvGrpSpPr>
            <p:cNvPr id="51241" name="Group 136"/>
            <p:cNvGrpSpPr>
              <a:grpSpLocks/>
            </p:cNvGrpSpPr>
            <p:nvPr/>
          </p:nvGrpSpPr>
          <p:grpSpPr bwMode="auto">
            <a:xfrm>
              <a:off x="1882" y="2614"/>
              <a:ext cx="272" cy="953"/>
              <a:chOff x="702" y="2795"/>
              <a:chExt cx="318" cy="953"/>
            </a:xfrm>
          </p:grpSpPr>
          <p:sp>
            <p:nvSpPr>
              <p:cNvPr id="51285" name="Line 137"/>
              <p:cNvSpPr>
                <a:spLocks noChangeShapeType="1"/>
              </p:cNvSpPr>
              <p:nvPr/>
            </p:nvSpPr>
            <p:spPr bwMode="auto">
              <a:xfrm>
                <a:off x="703" y="3748"/>
                <a:ext cx="317" cy="0"/>
              </a:xfrm>
              <a:prstGeom prst="line">
                <a:avLst/>
              </a:prstGeom>
              <a:noFill/>
              <a:ln w="38100">
                <a:solidFill>
                  <a:schemeClr val="tx1"/>
                </a:solidFill>
                <a:round/>
                <a:headEnd/>
                <a:tailEnd/>
              </a:ln>
            </p:spPr>
            <p:txBody>
              <a:bodyPr/>
              <a:lstStyle/>
              <a:p>
                <a:endParaRPr lang="th-TH"/>
              </a:p>
            </p:txBody>
          </p:sp>
          <p:grpSp>
            <p:nvGrpSpPr>
              <p:cNvPr id="51286" name="Group 138"/>
              <p:cNvGrpSpPr>
                <a:grpSpLocks/>
              </p:cNvGrpSpPr>
              <p:nvPr/>
            </p:nvGrpSpPr>
            <p:grpSpPr bwMode="auto">
              <a:xfrm>
                <a:off x="702" y="2795"/>
                <a:ext cx="317" cy="635"/>
                <a:chOff x="1610" y="3249"/>
                <a:chExt cx="317" cy="453"/>
              </a:xfrm>
            </p:grpSpPr>
            <p:sp>
              <p:nvSpPr>
                <p:cNvPr id="51287" name="Line 139"/>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88" name="Line 140"/>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89" name="Line 141"/>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grpSp>
          <p:nvGrpSpPr>
            <p:cNvPr id="51242" name="Group 142"/>
            <p:cNvGrpSpPr>
              <a:grpSpLocks/>
            </p:cNvGrpSpPr>
            <p:nvPr/>
          </p:nvGrpSpPr>
          <p:grpSpPr bwMode="auto">
            <a:xfrm>
              <a:off x="2245" y="2614"/>
              <a:ext cx="272" cy="953"/>
              <a:chOff x="702" y="2795"/>
              <a:chExt cx="318" cy="953"/>
            </a:xfrm>
          </p:grpSpPr>
          <p:sp>
            <p:nvSpPr>
              <p:cNvPr id="51280" name="Line 143"/>
              <p:cNvSpPr>
                <a:spLocks noChangeShapeType="1"/>
              </p:cNvSpPr>
              <p:nvPr/>
            </p:nvSpPr>
            <p:spPr bwMode="auto">
              <a:xfrm>
                <a:off x="703" y="3748"/>
                <a:ext cx="317" cy="0"/>
              </a:xfrm>
              <a:prstGeom prst="line">
                <a:avLst/>
              </a:prstGeom>
              <a:noFill/>
              <a:ln w="38100">
                <a:solidFill>
                  <a:schemeClr val="tx1"/>
                </a:solidFill>
                <a:round/>
                <a:headEnd/>
                <a:tailEnd/>
              </a:ln>
            </p:spPr>
            <p:txBody>
              <a:bodyPr/>
              <a:lstStyle/>
              <a:p>
                <a:endParaRPr lang="th-TH"/>
              </a:p>
            </p:txBody>
          </p:sp>
          <p:grpSp>
            <p:nvGrpSpPr>
              <p:cNvPr id="51281" name="Group 144"/>
              <p:cNvGrpSpPr>
                <a:grpSpLocks/>
              </p:cNvGrpSpPr>
              <p:nvPr/>
            </p:nvGrpSpPr>
            <p:grpSpPr bwMode="auto">
              <a:xfrm>
                <a:off x="702" y="2795"/>
                <a:ext cx="317" cy="635"/>
                <a:chOff x="1610" y="3249"/>
                <a:chExt cx="317" cy="453"/>
              </a:xfrm>
            </p:grpSpPr>
            <p:sp>
              <p:nvSpPr>
                <p:cNvPr id="51282" name="Line 145"/>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83" name="Line 146"/>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84" name="Line 147"/>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grpSp>
          <p:nvGrpSpPr>
            <p:cNvPr id="51243" name="Group 148"/>
            <p:cNvGrpSpPr>
              <a:grpSpLocks/>
            </p:cNvGrpSpPr>
            <p:nvPr/>
          </p:nvGrpSpPr>
          <p:grpSpPr bwMode="auto">
            <a:xfrm>
              <a:off x="2608" y="2614"/>
              <a:ext cx="272" cy="953"/>
              <a:chOff x="702" y="2795"/>
              <a:chExt cx="318" cy="953"/>
            </a:xfrm>
          </p:grpSpPr>
          <p:sp>
            <p:nvSpPr>
              <p:cNvPr id="51275" name="Line 149"/>
              <p:cNvSpPr>
                <a:spLocks noChangeShapeType="1"/>
              </p:cNvSpPr>
              <p:nvPr/>
            </p:nvSpPr>
            <p:spPr bwMode="auto">
              <a:xfrm>
                <a:off x="703" y="3748"/>
                <a:ext cx="317" cy="0"/>
              </a:xfrm>
              <a:prstGeom prst="line">
                <a:avLst/>
              </a:prstGeom>
              <a:noFill/>
              <a:ln w="38100">
                <a:solidFill>
                  <a:schemeClr val="tx1"/>
                </a:solidFill>
                <a:round/>
                <a:headEnd/>
                <a:tailEnd/>
              </a:ln>
            </p:spPr>
            <p:txBody>
              <a:bodyPr/>
              <a:lstStyle/>
              <a:p>
                <a:endParaRPr lang="th-TH"/>
              </a:p>
            </p:txBody>
          </p:sp>
          <p:grpSp>
            <p:nvGrpSpPr>
              <p:cNvPr id="51276" name="Group 150"/>
              <p:cNvGrpSpPr>
                <a:grpSpLocks/>
              </p:cNvGrpSpPr>
              <p:nvPr/>
            </p:nvGrpSpPr>
            <p:grpSpPr bwMode="auto">
              <a:xfrm>
                <a:off x="702" y="2795"/>
                <a:ext cx="317" cy="635"/>
                <a:chOff x="1610" y="3249"/>
                <a:chExt cx="317" cy="453"/>
              </a:xfrm>
            </p:grpSpPr>
            <p:sp>
              <p:nvSpPr>
                <p:cNvPr id="51277" name="Line 151"/>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78" name="Line 152"/>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79" name="Line 153"/>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grpSp>
          <p:nvGrpSpPr>
            <p:cNvPr id="51244" name="Group 154"/>
            <p:cNvGrpSpPr>
              <a:grpSpLocks/>
            </p:cNvGrpSpPr>
            <p:nvPr/>
          </p:nvGrpSpPr>
          <p:grpSpPr bwMode="auto">
            <a:xfrm>
              <a:off x="2971" y="2614"/>
              <a:ext cx="272" cy="953"/>
              <a:chOff x="702" y="2795"/>
              <a:chExt cx="318" cy="953"/>
            </a:xfrm>
          </p:grpSpPr>
          <p:sp>
            <p:nvSpPr>
              <p:cNvPr id="51270" name="Line 155"/>
              <p:cNvSpPr>
                <a:spLocks noChangeShapeType="1"/>
              </p:cNvSpPr>
              <p:nvPr/>
            </p:nvSpPr>
            <p:spPr bwMode="auto">
              <a:xfrm>
                <a:off x="703" y="3748"/>
                <a:ext cx="317" cy="0"/>
              </a:xfrm>
              <a:prstGeom prst="line">
                <a:avLst/>
              </a:prstGeom>
              <a:noFill/>
              <a:ln w="38100">
                <a:solidFill>
                  <a:schemeClr val="tx1"/>
                </a:solidFill>
                <a:round/>
                <a:headEnd/>
                <a:tailEnd/>
              </a:ln>
            </p:spPr>
            <p:txBody>
              <a:bodyPr/>
              <a:lstStyle/>
              <a:p>
                <a:endParaRPr lang="th-TH"/>
              </a:p>
            </p:txBody>
          </p:sp>
          <p:grpSp>
            <p:nvGrpSpPr>
              <p:cNvPr id="51271" name="Group 156"/>
              <p:cNvGrpSpPr>
                <a:grpSpLocks/>
              </p:cNvGrpSpPr>
              <p:nvPr/>
            </p:nvGrpSpPr>
            <p:grpSpPr bwMode="auto">
              <a:xfrm>
                <a:off x="702" y="2795"/>
                <a:ext cx="317" cy="635"/>
                <a:chOff x="1610" y="3249"/>
                <a:chExt cx="317" cy="453"/>
              </a:xfrm>
            </p:grpSpPr>
            <p:sp>
              <p:nvSpPr>
                <p:cNvPr id="51272" name="Line 157"/>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73" name="Line 158"/>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74" name="Line 159"/>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grpSp>
          <p:nvGrpSpPr>
            <p:cNvPr id="51245" name="Group 160"/>
            <p:cNvGrpSpPr>
              <a:grpSpLocks/>
            </p:cNvGrpSpPr>
            <p:nvPr/>
          </p:nvGrpSpPr>
          <p:grpSpPr bwMode="auto">
            <a:xfrm>
              <a:off x="3334" y="2614"/>
              <a:ext cx="272" cy="953"/>
              <a:chOff x="702" y="2795"/>
              <a:chExt cx="318" cy="953"/>
            </a:xfrm>
          </p:grpSpPr>
          <p:sp>
            <p:nvSpPr>
              <p:cNvPr id="51265" name="Line 161"/>
              <p:cNvSpPr>
                <a:spLocks noChangeShapeType="1"/>
              </p:cNvSpPr>
              <p:nvPr/>
            </p:nvSpPr>
            <p:spPr bwMode="auto">
              <a:xfrm>
                <a:off x="703" y="3748"/>
                <a:ext cx="317" cy="0"/>
              </a:xfrm>
              <a:prstGeom prst="line">
                <a:avLst/>
              </a:prstGeom>
              <a:noFill/>
              <a:ln w="38100">
                <a:solidFill>
                  <a:schemeClr val="tx1"/>
                </a:solidFill>
                <a:round/>
                <a:headEnd/>
                <a:tailEnd/>
              </a:ln>
            </p:spPr>
            <p:txBody>
              <a:bodyPr/>
              <a:lstStyle/>
              <a:p>
                <a:endParaRPr lang="th-TH"/>
              </a:p>
            </p:txBody>
          </p:sp>
          <p:grpSp>
            <p:nvGrpSpPr>
              <p:cNvPr id="51266" name="Group 162"/>
              <p:cNvGrpSpPr>
                <a:grpSpLocks/>
              </p:cNvGrpSpPr>
              <p:nvPr/>
            </p:nvGrpSpPr>
            <p:grpSpPr bwMode="auto">
              <a:xfrm>
                <a:off x="702" y="2795"/>
                <a:ext cx="317" cy="635"/>
                <a:chOff x="1610" y="3249"/>
                <a:chExt cx="317" cy="453"/>
              </a:xfrm>
            </p:grpSpPr>
            <p:sp>
              <p:nvSpPr>
                <p:cNvPr id="51267" name="Line 163"/>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68" name="Line 164"/>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69" name="Line 165"/>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grpSp>
          <p:nvGrpSpPr>
            <p:cNvPr id="51246" name="Group 166"/>
            <p:cNvGrpSpPr>
              <a:grpSpLocks/>
            </p:cNvGrpSpPr>
            <p:nvPr/>
          </p:nvGrpSpPr>
          <p:grpSpPr bwMode="auto">
            <a:xfrm>
              <a:off x="1610" y="2886"/>
              <a:ext cx="1905" cy="725"/>
              <a:chOff x="1610" y="2886"/>
              <a:chExt cx="1905" cy="725"/>
            </a:xfrm>
          </p:grpSpPr>
          <p:sp>
            <p:nvSpPr>
              <p:cNvPr id="51247" name="Oval 28"/>
              <p:cNvSpPr>
                <a:spLocks noChangeArrowheads="1"/>
              </p:cNvSpPr>
              <p:nvPr/>
            </p:nvSpPr>
            <p:spPr bwMode="auto">
              <a:xfrm>
                <a:off x="1610" y="3521"/>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48" name="Oval 29"/>
              <p:cNvSpPr>
                <a:spLocks noChangeArrowheads="1"/>
              </p:cNvSpPr>
              <p:nvPr/>
            </p:nvSpPr>
            <p:spPr bwMode="auto">
              <a:xfrm>
                <a:off x="1610" y="2886"/>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49" name="Oval 30"/>
              <p:cNvSpPr>
                <a:spLocks noChangeArrowheads="1"/>
              </p:cNvSpPr>
              <p:nvPr/>
            </p:nvSpPr>
            <p:spPr bwMode="auto">
              <a:xfrm>
                <a:off x="1610" y="3203"/>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sp>
            <p:nvSpPr>
              <p:cNvPr id="51250" name="Oval 38"/>
              <p:cNvSpPr>
                <a:spLocks noChangeArrowheads="1"/>
              </p:cNvSpPr>
              <p:nvPr/>
            </p:nvSpPr>
            <p:spPr bwMode="auto">
              <a:xfrm>
                <a:off x="1973" y="3521"/>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51" name="Oval 39"/>
              <p:cNvSpPr>
                <a:spLocks noChangeArrowheads="1"/>
              </p:cNvSpPr>
              <p:nvPr/>
            </p:nvSpPr>
            <p:spPr bwMode="auto">
              <a:xfrm>
                <a:off x="1973" y="3203"/>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52" name="Oval 40"/>
              <p:cNvSpPr>
                <a:spLocks noChangeArrowheads="1"/>
              </p:cNvSpPr>
              <p:nvPr/>
            </p:nvSpPr>
            <p:spPr bwMode="auto">
              <a:xfrm>
                <a:off x="1973" y="2886"/>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sp>
            <p:nvSpPr>
              <p:cNvPr id="51253" name="Oval 48"/>
              <p:cNvSpPr>
                <a:spLocks noChangeArrowheads="1"/>
              </p:cNvSpPr>
              <p:nvPr/>
            </p:nvSpPr>
            <p:spPr bwMode="auto">
              <a:xfrm>
                <a:off x="2336" y="3203"/>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54" name="Oval 49"/>
              <p:cNvSpPr>
                <a:spLocks noChangeArrowheads="1"/>
              </p:cNvSpPr>
              <p:nvPr/>
            </p:nvSpPr>
            <p:spPr bwMode="auto">
              <a:xfrm>
                <a:off x="2336" y="3521"/>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55" name="Oval 50"/>
              <p:cNvSpPr>
                <a:spLocks noChangeArrowheads="1"/>
              </p:cNvSpPr>
              <p:nvPr/>
            </p:nvSpPr>
            <p:spPr bwMode="auto">
              <a:xfrm>
                <a:off x="2336" y="2886"/>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sp>
            <p:nvSpPr>
              <p:cNvPr id="51256" name="Oval 88"/>
              <p:cNvSpPr>
                <a:spLocks noChangeArrowheads="1"/>
              </p:cNvSpPr>
              <p:nvPr/>
            </p:nvSpPr>
            <p:spPr bwMode="auto">
              <a:xfrm>
                <a:off x="2699" y="2886"/>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57" name="Oval 89"/>
              <p:cNvSpPr>
                <a:spLocks noChangeArrowheads="1"/>
              </p:cNvSpPr>
              <p:nvPr/>
            </p:nvSpPr>
            <p:spPr bwMode="auto">
              <a:xfrm>
                <a:off x="2699" y="3521"/>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58" name="Oval 90"/>
              <p:cNvSpPr>
                <a:spLocks noChangeArrowheads="1"/>
              </p:cNvSpPr>
              <p:nvPr/>
            </p:nvSpPr>
            <p:spPr bwMode="auto">
              <a:xfrm>
                <a:off x="2699" y="3203"/>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sp>
            <p:nvSpPr>
              <p:cNvPr id="51259" name="Oval 98"/>
              <p:cNvSpPr>
                <a:spLocks noChangeArrowheads="1"/>
              </p:cNvSpPr>
              <p:nvPr/>
            </p:nvSpPr>
            <p:spPr bwMode="auto">
              <a:xfrm>
                <a:off x="3062" y="2886"/>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60" name="Oval 99"/>
              <p:cNvSpPr>
                <a:spLocks noChangeArrowheads="1"/>
              </p:cNvSpPr>
              <p:nvPr/>
            </p:nvSpPr>
            <p:spPr bwMode="auto">
              <a:xfrm>
                <a:off x="3062" y="3203"/>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61" name="Oval 100"/>
              <p:cNvSpPr>
                <a:spLocks noChangeArrowheads="1"/>
              </p:cNvSpPr>
              <p:nvPr/>
            </p:nvSpPr>
            <p:spPr bwMode="auto">
              <a:xfrm>
                <a:off x="3062" y="3521"/>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sp>
            <p:nvSpPr>
              <p:cNvPr id="51262" name="Oval 108"/>
              <p:cNvSpPr>
                <a:spLocks noChangeArrowheads="1"/>
              </p:cNvSpPr>
              <p:nvPr/>
            </p:nvSpPr>
            <p:spPr bwMode="auto">
              <a:xfrm>
                <a:off x="3425" y="3203"/>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63" name="Oval 109"/>
              <p:cNvSpPr>
                <a:spLocks noChangeArrowheads="1"/>
              </p:cNvSpPr>
              <p:nvPr/>
            </p:nvSpPr>
            <p:spPr bwMode="auto">
              <a:xfrm>
                <a:off x="3425" y="2886"/>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64" name="Oval 110"/>
              <p:cNvSpPr>
                <a:spLocks noChangeArrowheads="1"/>
              </p:cNvSpPr>
              <p:nvPr/>
            </p:nvSpPr>
            <p:spPr bwMode="auto">
              <a:xfrm>
                <a:off x="3425" y="3521"/>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grpSp>
      </p:grpSp>
      <p:grpSp>
        <p:nvGrpSpPr>
          <p:cNvPr id="19" name="Group 202"/>
          <p:cNvGrpSpPr>
            <a:grpSpLocks/>
          </p:cNvGrpSpPr>
          <p:nvPr/>
        </p:nvGrpSpPr>
        <p:grpSpPr bwMode="auto">
          <a:xfrm>
            <a:off x="6157913" y="4556125"/>
            <a:ext cx="2157412" cy="1874838"/>
            <a:chOff x="3879" y="2523"/>
            <a:chExt cx="1359" cy="1181"/>
          </a:xfrm>
        </p:grpSpPr>
        <p:sp>
          <p:nvSpPr>
            <p:cNvPr id="51210" name="Text Box 173"/>
            <p:cNvSpPr txBox="1">
              <a:spLocks noChangeArrowheads="1"/>
            </p:cNvSpPr>
            <p:nvPr/>
          </p:nvSpPr>
          <p:spPr bwMode="auto">
            <a:xfrm>
              <a:off x="3879" y="2523"/>
              <a:ext cx="182" cy="1181"/>
            </a:xfrm>
            <a:prstGeom prst="rect">
              <a:avLst/>
            </a:prstGeom>
            <a:noFill/>
            <a:ln w="9525">
              <a:noFill/>
              <a:miter lim="800000"/>
              <a:headEnd/>
              <a:tailEnd/>
            </a:ln>
          </p:spPr>
          <p:txBody>
            <a:bodyPr>
              <a:spAutoFit/>
            </a:bodyPr>
            <a:lstStyle/>
            <a:p>
              <a:pPr>
                <a:spcBef>
                  <a:spcPct val="110000"/>
                </a:spcBef>
              </a:pPr>
              <a:r>
                <a:rPr lang="en-US" sz="1600"/>
                <a:t>3</a:t>
              </a:r>
            </a:p>
            <a:p>
              <a:pPr>
                <a:spcBef>
                  <a:spcPct val="110000"/>
                </a:spcBef>
              </a:pPr>
              <a:r>
                <a:rPr lang="en-US" sz="1600"/>
                <a:t>2</a:t>
              </a:r>
            </a:p>
            <a:p>
              <a:pPr>
                <a:spcBef>
                  <a:spcPct val="110000"/>
                </a:spcBef>
              </a:pPr>
              <a:r>
                <a:rPr lang="en-US" sz="1600"/>
                <a:t>1</a:t>
              </a:r>
            </a:p>
            <a:p>
              <a:pPr>
                <a:spcBef>
                  <a:spcPct val="110000"/>
                </a:spcBef>
              </a:pPr>
              <a:r>
                <a:rPr lang="en-US" sz="1600"/>
                <a:t>0</a:t>
              </a:r>
            </a:p>
          </p:txBody>
        </p:sp>
        <p:grpSp>
          <p:nvGrpSpPr>
            <p:cNvPr id="51211" name="Group 196"/>
            <p:cNvGrpSpPr>
              <a:grpSpLocks/>
            </p:cNvGrpSpPr>
            <p:nvPr/>
          </p:nvGrpSpPr>
          <p:grpSpPr bwMode="auto">
            <a:xfrm>
              <a:off x="4105" y="2568"/>
              <a:ext cx="1133" cy="1043"/>
              <a:chOff x="4105" y="2568"/>
              <a:chExt cx="1133" cy="1043"/>
            </a:xfrm>
          </p:grpSpPr>
          <p:grpSp>
            <p:nvGrpSpPr>
              <p:cNvPr id="51212" name="Group 177"/>
              <p:cNvGrpSpPr>
                <a:grpSpLocks/>
              </p:cNvGrpSpPr>
              <p:nvPr/>
            </p:nvGrpSpPr>
            <p:grpSpPr bwMode="auto">
              <a:xfrm>
                <a:off x="4105" y="2614"/>
                <a:ext cx="317" cy="953"/>
                <a:chOff x="4105" y="2614"/>
                <a:chExt cx="363" cy="953"/>
              </a:xfrm>
            </p:grpSpPr>
            <p:sp>
              <p:nvSpPr>
                <p:cNvPr id="51234" name="Line 168"/>
                <p:cNvSpPr>
                  <a:spLocks noChangeShapeType="1"/>
                </p:cNvSpPr>
                <p:nvPr/>
              </p:nvSpPr>
              <p:spPr bwMode="auto">
                <a:xfrm>
                  <a:off x="4106" y="3567"/>
                  <a:ext cx="362" cy="0"/>
                </a:xfrm>
                <a:prstGeom prst="line">
                  <a:avLst/>
                </a:prstGeom>
                <a:noFill/>
                <a:ln w="38100">
                  <a:solidFill>
                    <a:schemeClr val="tx1"/>
                  </a:solidFill>
                  <a:round/>
                  <a:headEnd/>
                  <a:tailEnd/>
                </a:ln>
              </p:spPr>
              <p:txBody>
                <a:bodyPr/>
                <a:lstStyle/>
                <a:p>
                  <a:endParaRPr lang="th-TH"/>
                </a:p>
              </p:txBody>
            </p:sp>
            <p:grpSp>
              <p:nvGrpSpPr>
                <p:cNvPr id="51235" name="Group 169"/>
                <p:cNvGrpSpPr>
                  <a:grpSpLocks/>
                </p:cNvGrpSpPr>
                <p:nvPr/>
              </p:nvGrpSpPr>
              <p:grpSpPr bwMode="auto">
                <a:xfrm>
                  <a:off x="4105" y="2614"/>
                  <a:ext cx="362" cy="635"/>
                  <a:chOff x="1610" y="3249"/>
                  <a:chExt cx="317" cy="453"/>
                </a:xfrm>
              </p:grpSpPr>
              <p:sp>
                <p:nvSpPr>
                  <p:cNvPr id="51236" name="Line 170"/>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37" name="Line 171"/>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38" name="Line 172"/>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sp>
            <p:nvSpPr>
              <p:cNvPr id="51213" name="Oval 174"/>
              <p:cNvSpPr>
                <a:spLocks noChangeArrowheads="1"/>
              </p:cNvSpPr>
              <p:nvPr/>
            </p:nvSpPr>
            <p:spPr bwMode="auto">
              <a:xfrm>
                <a:off x="4287" y="3521"/>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14" name="Oval 175"/>
              <p:cNvSpPr>
                <a:spLocks noChangeArrowheads="1"/>
              </p:cNvSpPr>
              <p:nvPr/>
            </p:nvSpPr>
            <p:spPr bwMode="auto">
              <a:xfrm>
                <a:off x="4213" y="2568"/>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15" name="Oval 176"/>
              <p:cNvSpPr>
                <a:spLocks noChangeArrowheads="1"/>
              </p:cNvSpPr>
              <p:nvPr/>
            </p:nvSpPr>
            <p:spPr bwMode="auto">
              <a:xfrm>
                <a:off x="4151" y="3521"/>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grpSp>
            <p:nvGrpSpPr>
              <p:cNvPr id="51216" name="Group 178"/>
              <p:cNvGrpSpPr>
                <a:grpSpLocks/>
              </p:cNvGrpSpPr>
              <p:nvPr/>
            </p:nvGrpSpPr>
            <p:grpSpPr bwMode="auto">
              <a:xfrm>
                <a:off x="4513" y="2614"/>
                <a:ext cx="317" cy="953"/>
                <a:chOff x="4105" y="2614"/>
                <a:chExt cx="363" cy="953"/>
              </a:xfrm>
            </p:grpSpPr>
            <p:sp>
              <p:nvSpPr>
                <p:cNvPr id="51229" name="Line 179"/>
                <p:cNvSpPr>
                  <a:spLocks noChangeShapeType="1"/>
                </p:cNvSpPr>
                <p:nvPr/>
              </p:nvSpPr>
              <p:spPr bwMode="auto">
                <a:xfrm>
                  <a:off x="4106" y="3567"/>
                  <a:ext cx="362" cy="0"/>
                </a:xfrm>
                <a:prstGeom prst="line">
                  <a:avLst/>
                </a:prstGeom>
                <a:noFill/>
                <a:ln w="38100">
                  <a:solidFill>
                    <a:schemeClr val="tx1"/>
                  </a:solidFill>
                  <a:round/>
                  <a:headEnd/>
                  <a:tailEnd/>
                </a:ln>
              </p:spPr>
              <p:txBody>
                <a:bodyPr/>
                <a:lstStyle/>
                <a:p>
                  <a:endParaRPr lang="th-TH"/>
                </a:p>
              </p:txBody>
            </p:sp>
            <p:grpSp>
              <p:nvGrpSpPr>
                <p:cNvPr id="51230" name="Group 180"/>
                <p:cNvGrpSpPr>
                  <a:grpSpLocks/>
                </p:cNvGrpSpPr>
                <p:nvPr/>
              </p:nvGrpSpPr>
              <p:grpSpPr bwMode="auto">
                <a:xfrm>
                  <a:off x="4105" y="2614"/>
                  <a:ext cx="362" cy="635"/>
                  <a:chOff x="1610" y="3249"/>
                  <a:chExt cx="317" cy="453"/>
                </a:xfrm>
              </p:grpSpPr>
              <p:sp>
                <p:nvSpPr>
                  <p:cNvPr id="51231" name="Line 181"/>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32" name="Line 182"/>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33" name="Line 183"/>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sp>
            <p:nvSpPr>
              <p:cNvPr id="51217" name="Oval 184"/>
              <p:cNvSpPr>
                <a:spLocks noChangeArrowheads="1"/>
              </p:cNvSpPr>
              <p:nvPr/>
            </p:nvSpPr>
            <p:spPr bwMode="auto">
              <a:xfrm>
                <a:off x="4695" y="3521"/>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18" name="Oval 185"/>
              <p:cNvSpPr>
                <a:spLocks noChangeArrowheads="1"/>
              </p:cNvSpPr>
              <p:nvPr/>
            </p:nvSpPr>
            <p:spPr bwMode="auto">
              <a:xfrm>
                <a:off x="4558" y="3521"/>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19" name="Oval 186"/>
              <p:cNvSpPr>
                <a:spLocks noChangeArrowheads="1"/>
              </p:cNvSpPr>
              <p:nvPr/>
            </p:nvSpPr>
            <p:spPr bwMode="auto">
              <a:xfrm>
                <a:off x="4622" y="2568"/>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grpSp>
            <p:nvGrpSpPr>
              <p:cNvPr id="51220" name="Group 187"/>
              <p:cNvGrpSpPr>
                <a:grpSpLocks/>
              </p:cNvGrpSpPr>
              <p:nvPr/>
            </p:nvGrpSpPr>
            <p:grpSpPr bwMode="auto">
              <a:xfrm>
                <a:off x="4921" y="2614"/>
                <a:ext cx="317" cy="953"/>
                <a:chOff x="4105" y="2614"/>
                <a:chExt cx="363" cy="953"/>
              </a:xfrm>
            </p:grpSpPr>
            <p:sp>
              <p:nvSpPr>
                <p:cNvPr id="51224" name="Line 188"/>
                <p:cNvSpPr>
                  <a:spLocks noChangeShapeType="1"/>
                </p:cNvSpPr>
                <p:nvPr/>
              </p:nvSpPr>
              <p:spPr bwMode="auto">
                <a:xfrm>
                  <a:off x="4106" y="3567"/>
                  <a:ext cx="362" cy="0"/>
                </a:xfrm>
                <a:prstGeom prst="line">
                  <a:avLst/>
                </a:prstGeom>
                <a:noFill/>
                <a:ln w="38100">
                  <a:solidFill>
                    <a:schemeClr val="tx1"/>
                  </a:solidFill>
                  <a:round/>
                  <a:headEnd/>
                  <a:tailEnd/>
                </a:ln>
              </p:spPr>
              <p:txBody>
                <a:bodyPr/>
                <a:lstStyle/>
                <a:p>
                  <a:endParaRPr lang="th-TH"/>
                </a:p>
              </p:txBody>
            </p:sp>
            <p:grpSp>
              <p:nvGrpSpPr>
                <p:cNvPr id="51225" name="Group 189"/>
                <p:cNvGrpSpPr>
                  <a:grpSpLocks/>
                </p:cNvGrpSpPr>
                <p:nvPr/>
              </p:nvGrpSpPr>
              <p:grpSpPr bwMode="auto">
                <a:xfrm>
                  <a:off x="4105" y="2614"/>
                  <a:ext cx="362" cy="635"/>
                  <a:chOff x="1610" y="3249"/>
                  <a:chExt cx="317" cy="453"/>
                </a:xfrm>
              </p:grpSpPr>
              <p:sp>
                <p:nvSpPr>
                  <p:cNvPr id="51226" name="Line 190"/>
                  <p:cNvSpPr>
                    <a:spLocks noChangeShapeType="1"/>
                  </p:cNvSpPr>
                  <p:nvPr/>
                </p:nvSpPr>
                <p:spPr bwMode="auto">
                  <a:xfrm>
                    <a:off x="1610" y="3702"/>
                    <a:ext cx="317" cy="0"/>
                  </a:xfrm>
                  <a:prstGeom prst="line">
                    <a:avLst/>
                  </a:prstGeom>
                  <a:noFill/>
                  <a:ln w="38100">
                    <a:solidFill>
                      <a:schemeClr val="tx1"/>
                    </a:solidFill>
                    <a:round/>
                    <a:headEnd/>
                    <a:tailEnd/>
                  </a:ln>
                </p:spPr>
                <p:txBody>
                  <a:bodyPr/>
                  <a:lstStyle/>
                  <a:p>
                    <a:endParaRPr lang="th-TH"/>
                  </a:p>
                </p:txBody>
              </p:sp>
              <p:sp>
                <p:nvSpPr>
                  <p:cNvPr id="51227" name="Line 191"/>
                  <p:cNvSpPr>
                    <a:spLocks noChangeShapeType="1"/>
                  </p:cNvSpPr>
                  <p:nvPr/>
                </p:nvSpPr>
                <p:spPr bwMode="auto">
                  <a:xfrm>
                    <a:off x="1610" y="3476"/>
                    <a:ext cx="317" cy="0"/>
                  </a:xfrm>
                  <a:prstGeom prst="line">
                    <a:avLst/>
                  </a:prstGeom>
                  <a:noFill/>
                  <a:ln w="38100">
                    <a:solidFill>
                      <a:schemeClr val="tx1"/>
                    </a:solidFill>
                    <a:round/>
                    <a:headEnd/>
                    <a:tailEnd/>
                  </a:ln>
                </p:spPr>
                <p:txBody>
                  <a:bodyPr/>
                  <a:lstStyle/>
                  <a:p>
                    <a:endParaRPr lang="th-TH"/>
                  </a:p>
                </p:txBody>
              </p:sp>
              <p:sp>
                <p:nvSpPr>
                  <p:cNvPr id="51228" name="Line 192"/>
                  <p:cNvSpPr>
                    <a:spLocks noChangeShapeType="1"/>
                  </p:cNvSpPr>
                  <p:nvPr/>
                </p:nvSpPr>
                <p:spPr bwMode="auto">
                  <a:xfrm>
                    <a:off x="1610" y="3249"/>
                    <a:ext cx="317" cy="0"/>
                  </a:xfrm>
                  <a:prstGeom prst="line">
                    <a:avLst/>
                  </a:prstGeom>
                  <a:noFill/>
                  <a:ln w="38100">
                    <a:solidFill>
                      <a:schemeClr val="tx1"/>
                    </a:solidFill>
                    <a:round/>
                    <a:headEnd/>
                    <a:tailEnd/>
                  </a:ln>
                </p:spPr>
                <p:txBody>
                  <a:bodyPr/>
                  <a:lstStyle/>
                  <a:p>
                    <a:endParaRPr lang="th-TH"/>
                  </a:p>
                </p:txBody>
              </p:sp>
            </p:grpSp>
          </p:grpSp>
          <p:sp>
            <p:nvSpPr>
              <p:cNvPr id="51221" name="Oval 193"/>
              <p:cNvSpPr>
                <a:spLocks noChangeArrowheads="1"/>
              </p:cNvSpPr>
              <p:nvPr/>
            </p:nvSpPr>
            <p:spPr bwMode="auto">
              <a:xfrm>
                <a:off x="5029" y="2568"/>
                <a:ext cx="90" cy="90"/>
              </a:xfrm>
              <a:prstGeom prst="ellipse">
                <a:avLst/>
              </a:prstGeom>
              <a:solidFill>
                <a:srgbClr val="99CCFF"/>
              </a:solidFill>
              <a:ln w="28575">
                <a:solidFill>
                  <a:srgbClr val="3366FF"/>
                </a:solidFill>
                <a:round/>
                <a:headEnd/>
                <a:tailEnd/>
              </a:ln>
            </p:spPr>
            <p:txBody>
              <a:bodyPr wrap="none" anchor="ctr"/>
              <a:lstStyle/>
              <a:p>
                <a:endParaRPr lang="th-TH" sz="1800"/>
              </a:p>
            </p:txBody>
          </p:sp>
          <p:sp>
            <p:nvSpPr>
              <p:cNvPr id="51222" name="Oval 194"/>
              <p:cNvSpPr>
                <a:spLocks noChangeArrowheads="1"/>
              </p:cNvSpPr>
              <p:nvPr/>
            </p:nvSpPr>
            <p:spPr bwMode="auto">
              <a:xfrm>
                <a:off x="4967" y="3521"/>
                <a:ext cx="90" cy="90"/>
              </a:xfrm>
              <a:prstGeom prst="ellipse">
                <a:avLst/>
              </a:prstGeom>
              <a:solidFill>
                <a:srgbClr val="FFCCFF"/>
              </a:solidFill>
              <a:ln w="28575">
                <a:solidFill>
                  <a:srgbClr val="FF66FF"/>
                </a:solidFill>
                <a:round/>
                <a:headEnd/>
                <a:tailEnd/>
              </a:ln>
            </p:spPr>
            <p:txBody>
              <a:bodyPr wrap="none" anchor="ctr"/>
              <a:lstStyle/>
              <a:p>
                <a:endParaRPr lang="th-TH" sz="1800"/>
              </a:p>
            </p:txBody>
          </p:sp>
          <p:sp>
            <p:nvSpPr>
              <p:cNvPr id="51223" name="Oval 195"/>
              <p:cNvSpPr>
                <a:spLocks noChangeArrowheads="1"/>
              </p:cNvSpPr>
              <p:nvPr/>
            </p:nvSpPr>
            <p:spPr bwMode="auto">
              <a:xfrm>
                <a:off x="5103" y="3521"/>
                <a:ext cx="90" cy="90"/>
              </a:xfrm>
              <a:prstGeom prst="ellipse">
                <a:avLst/>
              </a:prstGeom>
              <a:solidFill>
                <a:srgbClr val="00FF99"/>
              </a:solidFill>
              <a:ln w="28575">
                <a:solidFill>
                  <a:srgbClr val="008000"/>
                </a:solidFill>
                <a:round/>
                <a:headEnd/>
                <a:tailEnd/>
              </a:ln>
            </p:spPr>
            <p:txBody>
              <a:bodyPr wrap="none" anchor="ctr"/>
              <a:lstStyle/>
              <a:p>
                <a:endParaRPr lang="th-TH" sz="1800"/>
              </a:p>
            </p:txBody>
          </p:sp>
        </p:grpSp>
      </p:grpSp>
      <p:sp>
        <p:nvSpPr>
          <p:cNvPr id="33990" name="Rectangle 198"/>
          <p:cNvSpPr>
            <a:spLocks noChangeArrowheads="1"/>
          </p:cNvSpPr>
          <p:nvPr/>
        </p:nvSpPr>
        <p:spPr bwMode="auto">
          <a:xfrm>
            <a:off x="695325" y="6518275"/>
            <a:ext cx="7405688" cy="366713"/>
          </a:xfrm>
          <a:prstGeom prst="rect">
            <a:avLst/>
          </a:prstGeom>
          <a:noFill/>
          <a:ln w="9525">
            <a:noFill/>
            <a:miter lim="800000"/>
            <a:headEnd/>
            <a:tailEnd/>
          </a:ln>
        </p:spPr>
        <p:txBody>
          <a:bodyPr>
            <a:spAutoFit/>
          </a:bodyPr>
          <a:lstStyle/>
          <a:p>
            <a:pPr>
              <a:spcBef>
                <a:spcPct val="20000"/>
              </a:spcBef>
              <a:buClr>
                <a:srgbClr val="00FF00"/>
              </a:buClr>
              <a:buSzPct val="110000"/>
              <a:buFont typeface="Wingdings" pitchFamily="2" charset="2"/>
              <a:buNone/>
            </a:pPr>
            <a:r>
              <a:rPr lang="en-US" sz="1800" b="1" i="1">
                <a:solidFill>
                  <a:srgbClr val="FFCCFF"/>
                </a:solidFill>
              </a:rPr>
              <a:t>W=1 		 	  W=6 		  		W=3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9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1" grpId="0" animBg="1"/>
      <p:bldP spid="3399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 name="Slide Number Placeholder 5"/>
          <p:cNvSpPr>
            <a:spLocks noGrp="1"/>
          </p:cNvSpPr>
          <p:nvPr>
            <p:ph type="sldNum" sz="quarter" idx="12"/>
          </p:nvPr>
        </p:nvSpPr>
        <p:spPr/>
        <p:txBody>
          <a:bodyPr/>
          <a:lstStyle/>
          <a:p>
            <a:pPr>
              <a:defRPr/>
            </a:pPr>
            <a:fld id="{1E123F8C-7F4A-4C9C-BB7F-D3E572694F29}" type="slidenum">
              <a:rPr lang="en-US"/>
              <a:pPr>
                <a:defRPr/>
              </a:pPr>
              <a:t>24</a:t>
            </a:fld>
            <a:endParaRPr lang="th-TH"/>
          </a:p>
        </p:txBody>
      </p:sp>
      <p:graphicFrame>
        <p:nvGraphicFramePr>
          <p:cNvPr id="54199" name="Group 951"/>
          <p:cNvGraphicFramePr>
            <a:graphicFrameLocks noGrp="1"/>
          </p:cNvGraphicFramePr>
          <p:nvPr/>
        </p:nvGraphicFramePr>
        <p:xfrm>
          <a:off x="608013" y="415925"/>
          <a:ext cx="8093075" cy="5669280"/>
        </p:xfrm>
        <a:graphic>
          <a:graphicData uri="http://schemas.openxmlformats.org/drawingml/2006/table">
            <a:tbl>
              <a:tblPr/>
              <a:tblGrid>
                <a:gridCol w="1055687"/>
                <a:gridCol w="541338"/>
                <a:gridCol w="541337"/>
                <a:gridCol w="541338"/>
                <a:gridCol w="541337"/>
                <a:gridCol w="541338"/>
                <a:gridCol w="541337"/>
                <a:gridCol w="541338"/>
                <a:gridCol w="541337"/>
                <a:gridCol w="541338"/>
                <a:gridCol w="541337"/>
                <a:gridCol w="541338"/>
                <a:gridCol w="541337"/>
                <a:gridCol w="541338"/>
              </a:tblGrid>
              <a:tr h="414338">
                <a:tc gridSpan="1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chemeClr val="tx1"/>
                          </a:solidFill>
                          <a:effectLst/>
                          <a:latin typeface="Cordia New" pitchFamily="34" charset="-34"/>
                          <a:cs typeface="Cordia New" pitchFamily="34" charset="-34"/>
                        </a:rPr>
                        <a:t>Possible configurations for 5 molecules</a:t>
                      </a:r>
                      <a:endParaRPr kumimoji="0" lang="en-US" sz="4000" b="0"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Cordia New" pitchFamily="34" charset="-34"/>
                          <a:cs typeface="Cordia New" pitchFamily="34" charset="-34"/>
                        </a:rPr>
                        <a:t>State</a:t>
                      </a:r>
                      <a:r>
                        <a:rPr kumimoji="0" lang="th-TH" sz="3200" b="1" i="0" u="none" strike="noStrike" cap="none" normalizeH="0" baseline="0" smtClean="0">
                          <a:ln>
                            <a:noFill/>
                          </a:ln>
                          <a:solidFill>
                            <a:schemeClr val="tx1"/>
                          </a:solidFill>
                          <a:effectLst/>
                          <a:latin typeface="Cordia New" pitchFamily="34" charset="-34"/>
                          <a:cs typeface="Cordia New" pitchFamily="34" charset="-34"/>
                        </a:rPr>
                        <a:t> 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5</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4</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4</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3</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3</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3</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3</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2</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2</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2</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Cordia New" pitchFamily="34" charset="-34"/>
                          <a:cs typeface="Cordia New" pitchFamily="34" charset="-34"/>
                        </a:rPr>
                        <a:t>State </a:t>
                      </a:r>
                      <a:r>
                        <a:rPr kumimoji="0" lang="th-TH" sz="3200" b="1" i="0" u="none" strike="noStrike" cap="none" normalizeH="0" baseline="0" smtClean="0">
                          <a:ln>
                            <a:noFill/>
                          </a:ln>
                          <a:solidFill>
                            <a:schemeClr val="tx1"/>
                          </a:solidFill>
                          <a:effectLst/>
                          <a:latin typeface="Cordia New" pitchFamily="34" charset="-34"/>
                          <a:cs typeface="Cordia New" pitchFamily="34" charset="-34"/>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2</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3</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Cordia New" pitchFamily="34" charset="-34"/>
                          <a:cs typeface="Cordia New" pitchFamily="34" charset="-34"/>
                        </a:rPr>
                        <a:t>State </a:t>
                      </a:r>
                      <a:r>
                        <a:rPr kumimoji="0" lang="th-TH" sz="3200" b="1" i="0" u="none" strike="noStrike" cap="none" normalizeH="0" baseline="0" smtClean="0">
                          <a:ln>
                            <a:noFill/>
                          </a:ln>
                          <a:solidFill>
                            <a:schemeClr val="tx1"/>
                          </a:solidFill>
                          <a:effectLst/>
                          <a:latin typeface="Cordia New" pitchFamily="34" charset="-34"/>
                          <a:cs typeface="Cordia New" pitchFamily="34" charset="-34"/>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3</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2</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Cordia New" pitchFamily="34" charset="-34"/>
                          <a:cs typeface="Cordia New" pitchFamily="34" charset="-34"/>
                        </a:rPr>
                        <a:t>State </a:t>
                      </a:r>
                      <a:r>
                        <a:rPr kumimoji="0" lang="th-TH" sz="3200" b="1" i="0" u="none" strike="noStrike" cap="none" normalizeH="0" baseline="0" smtClean="0">
                          <a:ln>
                            <a:noFill/>
                          </a:ln>
                          <a:solidFill>
                            <a:schemeClr val="tx1"/>
                          </a:solidFill>
                          <a:effectLst/>
                          <a:latin typeface="Cordia New" pitchFamily="34" charset="-34"/>
                          <a:cs typeface="Cordia New" pitchFamily="34" charset="-34"/>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Cordia New" pitchFamily="34" charset="-34"/>
                          <a:cs typeface="Cordia New" pitchFamily="34" charset="-34"/>
                        </a:rPr>
                        <a:t>State </a:t>
                      </a:r>
                      <a:r>
                        <a:rPr kumimoji="0" lang="th-TH" sz="3200" b="1" i="0" u="none" strike="noStrike" cap="none" normalizeH="0" baseline="0" smtClean="0">
                          <a:ln>
                            <a:noFill/>
                          </a:ln>
                          <a:solidFill>
                            <a:schemeClr val="tx1"/>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Cordia New" pitchFamily="34" charset="-34"/>
                          <a:cs typeface="Cordia New" pitchFamily="34" charset="-34"/>
                        </a:rPr>
                        <a:t>State </a:t>
                      </a:r>
                      <a:r>
                        <a:rPr kumimoji="0" lang="th-TH" sz="3200" b="1" i="0" u="none" strike="noStrike" cap="none" normalizeH="0" baseline="0" smtClean="0">
                          <a:ln>
                            <a:noFill/>
                          </a:ln>
                          <a:solidFill>
                            <a:schemeClr val="tx1"/>
                          </a:solidFill>
                          <a:effectLst/>
                          <a:latin typeface="Cordia New" pitchFamily="34" charset="-34"/>
                          <a:cs typeface="Cordia New" pitchFamily="34" charset="-34"/>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1</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FFCC"/>
                          </a:solidFill>
                          <a:effectLst/>
                          <a:latin typeface="Cordia New" pitchFamily="34" charset="-34"/>
                          <a:cs typeface="Cordia New" pitchFamily="34" charset="-34"/>
                        </a:rPr>
                        <a:t> </a:t>
                      </a:r>
                      <a:endParaRPr kumimoji="0" lang="en-US"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00FFCC"/>
                          </a:solidFill>
                          <a:effectLst/>
                          <a:latin typeface="Cordia New" pitchFamily="34" charset="-34"/>
                          <a:cs typeface="Cordia New" pitchFamily="34" charset="-34"/>
                        </a:rPr>
                        <a:t>5</a:t>
                      </a:r>
                      <a:endParaRPr kumimoji="0" lang="th-TH" sz="2800" b="0" i="0" u="none" strike="noStrike" cap="none" normalizeH="0" baseline="0" smtClean="0">
                        <a:ln>
                          <a:noFill/>
                        </a:ln>
                        <a:solidFill>
                          <a:srgbClr val="00FFCC"/>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1" u="none" strike="noStrike" cap="none" normalizeH="0" baseline="0" smtClean="0">
                          <a:ln>
                            <a:noFill/>
                          </a:ln>
                          <a:solidFill>
                            <a:srgbClr val="66FFFF"/>
                          </a:solidFill>
                          <a:effectLst/>
                          <a:latin typeface="Cordia New" pitchFamily="34" charset="-34"/>
                          <a:cs typeface="Cordia New" pitchFamily="34" charset="-34"/>
                        </a:rPr>
                        <a:t>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1" u="none" strike="noStrike" cap="none" normalizeH="0" baseline="0" smtClean="0">
                          <a:ln>
                            <a:noFill/>
                          </a:ln>
                          <a:solidFill>
                            <a:srgbClr val="66FFFF"/>
                          </a:solidFill>
                          <a:effectLst/>
                          <a:latin typeface="Cordia New" pitchFamily="34" charset="-34"/>
                          <a:cs typeface="Cordia New" pitchFamily="34" charset="-34"/>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Cordia New" pitchFamily="34" charset="-34"/>
                          <a:cs typeface="Cordia New" pitchFamily="34" charset="-34"/>
                        </a:rPr>
                        <a:t>E</a:t>
                      </a:r>
                      <a:endParaRPr kumimoji="0" lang="en-US"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5</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6</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7</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7</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8</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12</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12</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8</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11</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11</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20</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17</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800" b="1" i="0" u="none" strike="noStrike" cap="none" normalizeH="0" baseline="0" smtClean="0">
                          <a:ln>
                            <a:noFill/>
                          </a:ln>
                          <a:solidFill>
                            <a:srgbClr val="FF0000"/>
                          </a:solidFill>
                          <a:effectLst/>
                          <a:latin typeface="Cordia New" pitchFamily="34" charset="-34"/>
                          <a:cs typeface="Cordia New" pitchFamily="34" charset="-34"/>
                        </a:rPr>
                        <a:t>30</a:t>
                      </a:r>
                      <a:endParaRPr kumimoji="0" lang="th-TH" sz="28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Cordia New" pitchFamily="34" charset="-34"/>
                          <a:cs typeface="Cordia New" pitchFamily="34" charset="-34"/>
                        </a:rPr>
                        <a:t>W</a:t>
                      </a:r>
                      <a:endParaRPr kumimoji="0" lang="en-US"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1</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5</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5</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10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20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20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20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10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10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60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120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60</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h-TH" sz="2400" b="1" i="0" u="none" strike="noStrike" cap="none" normalizeH="0" baseline="0" smtClean="0">
                          <a:ln>
                            <a:noFill/>
                          </a:ln>
                          <a:solidFill>
                            <a:srgbClr val="FFCC00"/>
                          </a:solidFill>
                          <a:effectLst/>
                          <a:latin typeface="Cordia New" pitchFamily="34" charset="-34"/>
                          <a:cs typeface="Cordia New" pitchFamily="34" charset="-34"/>
                        </a:rPr>
                        <a:t>1</a:t>
                      </a:r>
                      <a:endParaRPr kumimoji="0" lang="th-TH" sz="2400" b="1" i="0" u="none" strike="noStrike" cap="none" normalizeH="0" baseline="0" smtClean="0">
                        <a:ln>
                          <a:noFill/>
                        </a:ln>
                        <a:solidFill>
                          <a:schemeClr val="tx1"/>
                        </a:solidFill>
                        <a:effectLst/>
                        <a:latin typeface="Cordia New" pitchFamily="34" charset="-34"/>
                        <a:cs typeface="Cordia New" pitchFamily="34"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bl>
          </a:graphicData>
        </a:graphic>
      </p:graphicFrame>
      <p:sp>
        <p:nvSpPr>
          <p:cNvPr id="52380" name="Text Box 949"/>
          <p:cNvSpPr txBox="1">
            <a:spLocks noChangeArrowheads="1"/>
          </p:cNvSpPr>
          <p:nvPr/>
        </p:nvSpPr>
        <p:spPr bwMode="auto">
          <a:xfrm>
            <a:off x="3525838" y="6296025"/>
            <a:ext cx="2355850" cy="366713"/>
          </a:xfrm>
          <a:prstGeom prst="rect">
            <a:avLst/>
          </a:prstGeom>
          <a:noFill/>
          <a:ln w="9525">
            <a:noFill/>
            <a:miter lim="800000"/>
            <a:headEnd/>
            <a:tailEnd/>
          </a:ln>
        </p:spPr>
        <p:txBody>
          <a:bodyPr>
            <a:spAutoFit/>
          </a:bodyPr>
          <a:lstStyle/>
          <a:p>
            <a:pPr>
              <a:spcBef>
                <a:spcPct val="50000"/>
              </a:spcBef>
            </a:pPr>
            <a:r>
              <a:rPr lang="en-US" sz="1800" i="1">
                <a:solidFill>
                  <a:schemeClr val="hlink"/>
                </a:solidFill>
              </a:rPr>
              <a:t>Energy of state j = j</a:t>
            </a:r>
            <a:endParaRPr lang="th-TH" sz="1800" i="1">
              <a:solidFill>
                <a:schemeClr val="hlink"/>
              </a:solidFill>
            </a:endParaRPr>
          </a:p>
        </p:txBody>
      </p:sp>
      <p:sp>
        <p:nvSpPr>
          <p:cNvPr id="54200" name="Rectangle 952"/>
          <p:cNvSpPr>
            <a:spLocks noChangeArrowheads="1"/>
          </p:cNvSpPr>
          <p:nvPr/>
        </p:nvSpPr>
        <p:spPr bwMode="auto">
          <a:xfrm>
            <a:off x="5988050" y="1108075"/>
            <a:ext cx="1090613" cy="4959350"/>
          </a:xfrm>
          <a:prstGeom prst="rect">
            <a:avLst/>
          </a:prstGeom>
          <a:solidFill>
            <a:srgbClr val="FFCCFF">
              <a:alpha val="50195"/>
            </a:srgbClr>
          </a:solidFill>
          <a:ln w="38100">
            <a:solidFill>
              <a:schemeClr val="tx1"/>
            </a:solidFill>
            <a:miter lim="800000"/>
            <a:headEnd/>
            <a:tailEnd/>
          </a:ln>
        </p:spPr>
        <p:txBody>
          <a:bodyPr wrap="none" anchor="ctr"/>
          <a:lstStyle/>
          <a:p>
            <a:endParaRPr lang="th-TH"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0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9E9917B-5D21-4811-A73B-099F76842685}" type="slidenum">
              <a:rPr lang="en-US"/>
              <a:pPr>
                <a:defRPr/>
              </a:pPr>
              <a:t>25</a:t>
            </a:fld>
            <a:endParaRPr lang="th-TH"/>
          </a:p>
        </p:txBody>
      </p:sp>
      <p:sp>
        <p:nvSpPr>
          <p:cNvPr id="35842" name="Rectangle 2"/>
          <p:cNvSpPr>
            <a:spLocks noGrp="1" noChangeArrowheads="1"/>
          </p:cNvSpPr>
          <p:nvPr>
            <p:ph type="title"/>
          </p:nvPr>
        </p:nvSpPr>
        <p:spPr/>
        <p:txBody>
          <a:bodyPr/>
          <a:lstStyle/>
          <a:p>
            <a:pPr>
              <a:defRPr/>
            </a:pPr>
            <a:r>
              <a:rPr lang="en-US" smtClean="0"/>
              <a:t>The Dominating Configuration</a:t>
            </a:r>
          </a:p>
        </p:txBody>
      </p:sp>
      <p:sp>
        <p:nvSpPr>
          <p:cNvPr id="35843" name="Rectangle 3"/>
          <p:cNvSpPr>
            <a:spLocks noGrp="1" noChangeArrowheads="1"/>
          </p:cNvSpPr>
          <p:nvPr>
            <p:ph type="body" idx="1"/>
          </p:nvPr>
        </p:nvSpPr>
        <p:spPr/>
        <p:txBody>
          <a:bodyPr/>
          <a:lstStyle/>
          <a:p>
            <a:pPr eaLnBrk="1" hangingPunct="1">
              <a:spcBef>
                <a:spcPct val="0"/>
              </a:spcBef>
            </a:pPr>
            <a:r>
              <a:rPr lang="en-US" smtClean="0"/>
              <a:t>Some specific configuration have much greater weights than others</a:t>
            </a:r>
          </a:p>
          <a:p>
            <a:pPr eaLnBrk="1" hangingPunct="1">
              <a:spcBef>
                <a:spcPct val="0"/>
              </a:spcBef>
            </a:pPr>
            <a:r>
              <a:rPr lang="en-US" smtClean="0"/>
              <a:t>There is a configuration with so great a weight that it overwhelms all the rest</a:t>
            </a:r>
          </a:p>
          <a:p>
            <a:pPr lvl="1" eaLnBrk="1" hangingPunct="1">
              <a:spcBef>
                <a:spcPct val="0"/>
              </a:spcBef>
            </a:pPr>
            <a:r>
              <a:rPr lang="en-US" smtClean="0"/>
              <a:t>W is a function of all n</a:t>
            </a:r>
            <a:r>
              <a:rPr lang="en-US" baseline="-25000" smtClean="0"/>
              <a:t>i</a:t>
            </a:r>
            <a:r>
              <a:rPr lang="en-US" smtClean="0"/>
              <a:t>: W(n</a:t>
            </a:r>
            <a:r>
              <a:rPr lang="en-US" baseline="-25000" smtClean="0"/>
              <a:t>0</a:t>
            </a:r>
            <a:r>
              <a:rPr lang="en-US" smtClean="0"/>
              <a:t>, n</a:t>
            </a:r>
            <a:r>
              <a:rPr lang="en-US" baseline="-25000" smtClean="0"/>
              <a:t>1</a:t>
            </a:r>
            <a:r>
              <a:rPr lang="en-US" smtClean="0"/>
              <a:t>, n</a:t>
            </a:r>
            <a:r>
              <a:rPr lang="en-US" baseline="-25000" smtClean="0"/>
              <a:t>2</a:t>
            </a:r>
            <a:r>
              <a:rPr lang="en-US" smtClean="0"/>
              <a:t> …)</a:t>
            </a:r>
          </a:p>
          <a:p>
            <a:pPr lvl="1" eaLnBrk="1" hangingPunct="1">
              <a:spcBef>
                <a:spcPct val="0"/>
              </a:spcBef>
            </a:pPr>
            <a:r>
              <a:rPr lang="en-US" smtClean="0"/>
              <a:t>The dominating configuration has the values of n</a:t>
            </a:r>
            <a:r>
              <a:rPr lang="en-US" baseline="-25000" smtClean="0"/>
              <a:t>i</a:t>
            </a:r>
            <a:r>
              <a:rPr lang="en-US" smtClean="0"/>
              <a:t> that lead to a maximum value of W </a:t>
            </a:r>
          </a:p>
          <a:p>
            <a:pPr lvl="1" eaLnBrk="1" hangingPunct="1">
              <a:spcBef>
                <a:spcPct val="0"/>
              </a:spcBef>
            </a:pPr>
            <a:endParaRPr lang="en-US" sz="1800" smtClean="0"/>
          </a:p>
          <a:p>
            <a:pPr lvl="1" eaLnBrk="1" hangingPunct="1">
              <a:spcBef>
                <a:spcPct val="0"/>
              </a:spcBef>
              <a:buClr>
                <a:srgbClr val="00FFFF"/>
              </a:buClr>
              <a:buFont typeface="Wingdings 2" pitchFamily="18" charset="2"/>
              <a:buChar char="²"/>
            </a:pPr>
            <a:r>
              <a:rPr lang="en-US" smtClean="0">
                <a:solidFill>
                  <a:srgbClr val="99CCFF"/>
                </a:solidFill>
              </a:rPr>
              <a:t>The number of molecule constraint :</a:t>
            </a:r>
            <a:r>
              <a:rPr lang="en-US" smtClean="0"/>
              <a:t>   </a:t>
            </a:r>
          </a:p>
          <a:p>
            <a:pPr lvl="1" eaLnBrk="1" hangingPunct="1">
              <a:spcBef>
                <a:spcPct val="0"/>
              </a:spcBef>
              <a:buClr>
                <a:srgbClr val="FF3300"/>
              </a:buClr>
              <a:buFont typeface="Wingdings 2" pitchFamily="18" charset="2"/>
              <a:buChar char="²"/>
            </a:pPr>
            <a:r>
              <a:rPr lang="en-US" smtClean="0">
                <a:solidFill>
                  <a:schemeClr val="folHlink"/>
                </a:solidFill>
              </a:rPr>
              <a:t>The energy constraint :</a:t>
            </a:r>
          </a:p>
        </p:txBody>
      </p:sp>
      <p:graphicFrame>
        <p:nvGraphicFramePr>
          <p:cNvPr id="35844" name="Object 16"/>
          <p:cNvGraphicFramePr>
            <a:graphicFrameLocks noChangeAspect="1"/>
          </p:cNvGraphicFramePr>
          <p:nvPr/>
        </p:nvGraphicFramePr>
        <p:xfrm>
          <a:off x="5214938" y="5157788"/>
          <a:ext cx="1579562" cy="763587"/>
        </p:xfrm>
        <a:graphic>
          <a:graphicData uri="http://schemas.openxmlformats.org/presentationml/2006/ole">
            <p:oleObj spid="_x0000_s6170" name="Equation" r:id="rId3" imgW="22730400" imgH="10962720" progId="Equation.3">
              <p:embed/>
            </p:oleObj>
          </a:graphicData>
        </a:graphic>
      </p:graphicFrame>
      <p:graphicFrame>
        <p:nvGraphicFramePr>
          <p:cNvPr id="35845" name="Object 17"/>
          <p:cNvGraphicFramePr>
            <a:graphicFrameLocks noChangeAspect="1"/>
          </p:cNvGraphicFramePr>
          <p:nvPr/>
        </p:nvGraphicFramePr>
        <p:xfrm>
          <a:off x="7162800" y="4745038"/>
          <a:ext cx="1258888" cy="695325"/>
        </p:xfrm>
        <a:graphic>
          <a:graphicData uri="http://schemas.openxmlformats.org/presentationml/2006/ole">
            <p:oleObj spid="_x0000_s6171" name="Equation" r:id="rId4" imgW="19887480" imgH="10962720" progId="Equation.3">
              <p:embed/>
            </p:oleObj>
          </a:graphicData>
        </a:graphic>
      </p:graphicFrame>
      <p:sp>
        <p:nvSpPr>
          <p:cNvPr id="6165" name="Rectangle 6"/>
          <p:cNvSpPr>
            <a:spLocks noChangeArrowheads="1"/>
          </p:cNvSpPr>
          <p:nvPr/>
        </p:nvSpPr>
        <p:spPr bwMode="auto">
          <a:xfrm>
            <a:off x="668338" y="3646488"/>
            <a:ext cx="7975600" cy="901700"/>
          </a:xfrm>
          <a:prstGeom prst="rect">
            <a:avLst/>
          </a:prstGeom>
          <a:noFill/>
          <a:ln w="9525">
            <a:solidFill>
              <a:schemeClr val="tx1"/>
            </a:solidFill>
            <a:miter lim="800000"/>
            <a:headEnd/>
            <a:tailEnd/>
          </a:ln>
        </p:spPr>
        <p:txBody>
          <a:bodyPr wrap="none" anchor="ctr"/>
          <a:lstStyle/>
          <a:p>
            <a:endParaRPr lang="th-T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7200" y="1795463"/>
            <a:ext cx="6307138" cy="4851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pic>
        <p:nvPicPr>
          <p:cNvPr id="55298" name="Picture 2"/>
          <p:cNvPicPr>
            <a:picLocks noChangeAspect="1"/>
          </p:cNvPicPr>
          <p:nvPr/>
        </p:nvPicPr>
        <p:blipFill>
          <a:blip r:embed="rId2" cstate="print"/>
          <a:srcRect/>
          <a:stretch>
            <a:fillRect/>
          </a:stretch>
        </p:blipFill>
        <p:spPr bwMode="auto">
          <a:xfrm>
            <a:off x="563563" y="2003425"/>
            <a:ext cx="6105525" cy="4562475"/>
          </a:xfrm>
          <a:prstGeom prst="rect">
            <a:avLst/>
          </a:prstGeom>
          <a:noFill/>
          <a:ln w="9525">
            <a:noFill/>
            <a:miter lim="800000"/>
            <a:headEnd/>
            <a:tailEnd/>
          </a:ln>
        </p:spPr>
      </p:pic>
      <p:pic>
        <p:nvPicPr>
          <p:cNvPr id="18" name="Picture 17"/>
          <p:cNvPicPr>
            <a:picLocks noChangeAspect="1"/>
          </p:cNvPicPr>
          <p:nvPr/>
        </p:nvPicPr>
        <p:blipFill>
          <a:blip r:embed="rId3" cstate="print"/>
          <a:srcRect/>
          <a:stretch>
            <a:fillRect/>
          </a:stretch>
        </p:blipFill>
        <p:spPr bwMode="auto">
          <a:xfrm>
            <a:off x="825500" y="2100263"/>
            <a:ext cx="5648325" cy="4238625"/>
          </a:xfrm>
          <a:prstGeom prst="rect">
            <a:avLst/>
          </a:prstGeom>
          <a:noFill/>
          <a:ln w="9525">
            <a:noFill/>
            <a:miter lim="800000"/>
            <a:headEnd/>
            <a:tailEnd/>
          </a:ln>
        </p:spPr>
      </p:pic>
      <p:pic>
        <p:nvPicPr>
          <p:cNvPr id="21" name="Picture 20"/>
          <p:cNvPicPr>
            <a:picLocks noChangeAspect="1"/>
          </p:cNvPicPr>
          <p:nvPr/>
        </p:nvPicPr>
        <p:blipFill>
          <a:blip r:embed="rId4" cstate="print"/>
          <a:srcRect/>
          <a:stretch>
            <a:fillRect/>
          </a:stretch>
        </p:blipFill>
        <p:spPr bwMode="auto">
          <a:xfrm>
            <a:off x="862013" y="2128838"/>
            <a:ext cx="5591175" cy="4181475"/>
          </a:xfrm>
          <a:prstGeom prst="rect">
            <a:avLst/>
          </a:prstGeom>
          <a:noFill/>
          <a:ln w="9525">
            <a:noFill/>
            <a:miter lim="800000"/>
            <a:headEnd/>
            <a:tailEnd/>
          </a:ln>
        </p:spPr>
      </p:pic>
      <p:sp>
        <p:nvSpPr>
          <p:cNvPr id="12" name="Slide Number Placeholder 5"/>
          <p:cNvSpPr>
            <a:spLocks noGrp="1"/>
          </p:cNvSpPr>
          <p:nvPr>
            <p:ph type="sldNum" sz="quarter" idx="12"/>
          </p:nvPr>
        </p:nvSpPr>
        <p:spPr/>
        <p:txBody>
          <a:bodyPr/>
          <a:lstStyle/>
          <a:p>
            <a:pPr>
              <a:defRPr/>
            </a:pPr>
            <a:fld id="{E5AEF61A-3D95-4DD0-AB1C-36E6F8ACAE90}" type="slidenum">
              <a:rPr lang="en-US"/>
              <a:pPr>
                <a:defRPr/>
              </a:pPr>
              <a:t>26</a:t>
            </a:fld>
            <a:endParaRPr lang="th-TH"/>
          </a:p>
        </p:txBody>
      </p:sp>
      <p:sp>
        <p:nvSpPr>
          <p:cNvPr id="54274" name="Rectangle 2"/>
          <p:cNvSpPr>
            <a:spLocks noGrp="1" noChangeArrowheads="1"/>
          </p:cNvSpPr>
          <p:nvPr>
            <p:ph type="title"/>
          </p:nvPr>
        </p:nvSpPr>
        <p:spPr/>
        <p:txBody>
          <a:bodyPr/>
          <a:lstStyle/>
          <a:p>
            <a:pPr>
              <a:defRPr/>
            </a:pPr>
            <a:r>
              <a:rPr lang="en-US" smtClean="0"/>
              <a:t>Maximum &amp; Minimum Point</a:t>
            </a:r>
          </a:p>
        </p:txBody>
      </p:sp>
      <p:sp>
        <p:nvSpPr>
          <p:cNvPr id="55303" name="Rectangle 3"/>
          <p:cNvSpPr>
            <a:spLocks noGrp="1" noChangeArrowheads="1"/>
          </p:cNvSpPr>
          <p:nvPr>
            <p:ph type="body" idx="1"/>
          </p:nvPr>
        </p:nvSpPr>
        <p:spPr/>
        <p:txBody>
          <a:bodyPr/>
          <a:lstStyle/>
          <a:p>
            <a:pPr eaLnBrk="1" hangingPunct="1">
              <a:spcBef>
                <a:spcPct val="0"/>
              </a:spcBef>
            </a:pPr>
            <a:r>
              <a:rPr lang="en-US" smtClean="0"/>
              <a:t>F is a function of x : F(x)</a:t>
            </a:r>
          </a:p>
        </p:txBody>
      </p:sp>
      <p:sp>
        <p:nvSpPr>
          <p:cNvPr id="55302" name="Text Box 12"/>
          <p:cNvSpPr txBox="1">
            <a:spLocks noChangeArrowheads="1"/>
          </p:cNvSpPr>
          <p:nvPr/>
        </p:nvSpPr>
        <p:spPr bwMode="auto">
          <a:xfrm>
            <a:off x="7167563" y="1906588"/>
            <a:ext cx="2000250" cy="646112"/>
          </a:xfrm>
          <a:prstGeom prst="rect">
            <a:avLst/>
          </a:prstGeom>
          <a:noFill/>
          <a:ln w="9525">
            <a:noFill/>
            <a:miter lim="800000"/>
            <a:headEnd/>
            <a:tailEnd/>
          </a:ln>
        </p:spPr>
        <p:txBody>
          <a:bodyPr>
            <a:spAutoFit/>
          </a:bodyPr>
          <a:lstStyle/>
          <a:p>
            <a:pPr>
              <a:spcBef>
                <a:spcPct val="50000"/>
              </a:spcBef>
            </a:pPr>
            <a:r>
              <a:rPr lang="en-US" sz="1800">
                <a:latin typeface="Antique Olive Roman"/>
              </a:rPr>
              <a:t>Maximum point: </a:t>
            </a:r>
            <a:br>
              <a:rPr lang="en-US" sz="1800">
                <a:latin typeface="Antique Olive Roman"/>
              </a:rPr>
            </a:br>
            <a:r>
              <a:rPr lang="en-US" sz="1800">
                <a:latin typeface="Antique Olive Roman"/>
              </a:rPr>
              <a:t>F ’= 0 ; F ’’ &lt; 0</a:t>
            </a:r>
          </a:p>
        </p:txBody>
      </p:sp>
      <p:sp>
        <p:nvSpPr>
          <p:cNvPr id="2" name="Text Box 14"/>
          <p:cNvSpPr txBox="1">
            <a:spLocks noChangeArrowheads="1"/>
          </p:cNvSpPr>
          <p:nvPr/>
        </p:nvSpPr>
        <p:spPr bwMode="auto">
          <a:xfrm>
            <a:off x="7175500" y="2797175"/>
            <a:ext cx="1939925" cy="646113"/>
          </a:xfrm>
          <a:prstGeom prst="rect">
            <a:avLst/>
          </a:prstGeom>
          <a:noFill/>
          <a:ln w="9525">
            <a:noFill/>
            <a:miter lim="800000"/>
            <a:headEnd/>
            <a:tailEnd/>
          </a:ln>
        </p:spPr>
        <p:txBody>
          <a:bodyPr>
            <a:spAutoFit/>
          </a:bodyPr>
          <a:lstStyle/>
          <a:p>
            <a:pPr>
              <a:spcBef>
                <a:spcPct val="50000"/>
              </a:spcBef>
            </a:pPr>
            <a:r>
              <a:rPr lang="en-US" sz="1800">
                <a:latin typeface="Antique Olive Roman"/>
              </a:rPr>
              <a:t>Minimum point: </a:t>
            </a:r>
            <a:br>
              <a:rPr lang="en-US" sz="1800">
                <a:latin typeface="Antique Olive Roman"/>
              </a:rPr>
            </a:br>
            <a:r>
              <a:rPr lang="en-US" sz="1800">
                <a:latin typeface="Antique Olive Roman"/>
              </a:rPr>
              <a:t>F ’= 0 ; F ’’ &gt; 0</a:t>
            </a:r>
          </a:p>
        </p:txBody>
      </p:sp>
      <p:grpSp>
        <p:nvGrpSpPr>
          <p:cNvPr id="6" name="Group 5"/>
          <p:cNvGrpSpPr>
            <a:grpSpLocks/>
          </p:cNvGrpSpPr>
          <p:nvPr/>
        </p:nvGrpSpPr>
        <p:grpSpPr bwMode="auto">
          <a:xfrm>
            <a:off x="1719263" y="2598738"/>
            <a:ext cx="3868737" cy="3268662"/>
            <a:chOff x="1464733" y="2768600"/>
            <a:chExt cx="3869267" cy="3098800"/>
          </a:xfrm>
        </p:grpSpPr>
        <p:cxnSp>
          <p:nvCxnSpPr>
            <p:cNvPr id="5" name="Straight Connector 4"/>
            <p:cNvCxnSpPr/>
            <p:nvPr/>
          </p:nvCxnSpPr>
          <p:spPr>
            <a:xfrm>
              <a:off x="1464733" y="2768600"/>
              <a:ext cx="0" cy="3098800"/>
            </a:xfrm>
            <a:prstGeom prst="line">
              <a:avLst/>
            </a:prstGeom>
            <a:ln>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60310" y="2768600"/>
              <a:ext cx="0" cy="3098800"/>
            </a:xfrm>
            <a:prstGeom prst="line">
              <a:avLst/>
            </a:prstGeom>
            <a:ln>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63826" y="2768600"/>
              <a:ext cx="0" cy="3098800"/>
            </a:xfrm>
            <a:prstGeom prst="line">
              <a:avLst/>
            </a:prstGeom>
            <a:ln>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2768600"/>
              <a:ext cx="0" cy="3098800"/>
            </a:xfrm>
            <a:prstGeom prst="line">
              <a:avLst/>
            </a:prstGeom>
            <a:ln>
              <a:solidFill>
                <a:srgbClr val="00FF00"/>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a:grpSpLocks/>
          </p:cNvGrpSpPr>
          <p:nvPr/>
        </p:nvGrpSpPr>
        <p:grpSpPr bwMode="auto">
          <a:xfrm>
            <a:off x="1098550" y="2230438"/>
            <a:ext cx="4857750" cy="876300"/>
            <a:chOff x="844388" y="2229935"/>
            <a:chExt cx="4858442" cy="877332"/>
          </a:xfrm>
        </p:grpSpPr>
        <p:sp>
          <p:nvSpPr>
            <p:cNvPr id="55324" name="TextBox 6"/>
            <p:cNvSpPr txBox="1">
              <a:spLocks noChangeArrowheads="1"/>
            </p:cNvSpPr>
            <p:nvPr/>
          </p:nvSpPr>
          <p:spPr bwMode="auto">
            <a:xfrm>
              <a:off x="844388" y="2229935"/>
              <a:ext cx="1484702" cy="369332"/>
            </a:xfrm>
            <a:prstGeom prst="rect">
              <a:avLst/>
            </a:prstGeom>
            <a:noFill/>
            <a:ln w="9525">
              <a:noFill/>
              <a:miter lim="800000"/>
              <a:headEnd/>
              <a:tailEnd/>
            </a:ln>
          </p:spPr>
          <p:txBody>
            <a:bodyPr wrap="none">
              <a:spAutoFit/>
            </a:bodyPr>
            <a:lstStyle/>
            <a:p>
              <a:r>
                <a:rPr lang="en-US" sz="1800">
                  <a:solidFill>
                    <a:srgbClr val="00B050"/>
                  </a:solidFill>
                </a:rPr>
                <a:t>1</a:t>
              </a:r>
              <a:r>
                <a:rPr lang="en-US" sz="1800" baseline="30000">
                  <a:solidFill>
                    <a:srgbClr val="00B050"/>
                  </a:solidFill>
                </a:rPr>
                <a:t>st</a:t>
              </a:r>
              <a:r>
                <a:rPr lang="en-US" sz="1800">
                  <a:solidFill>
                    <a:srgbClr val="00B050"/>
                  </a:solidFill>
                </a:rPr>
                <a:t> derivative</a:t>
              </a:r>
              <a:endParaRPr lang="th-TH" sz="1800">
                <a:solidFill>
                  <a:srgbClr val="00B050"/>
                </a:solidFill>
              </a:endParaRPr>
            </a:p>
          </p:txBody>
        </p:sp>
        <p:grpSp>
          <p:nvGrpSpPr>
            <p:cNvPr id="55325" name="Group 15"/>
            <p:cNvGrpSpPr>
              <a:grpSpLocks/>
            </p:cNvGrpSpPr>
            <p:nvPr/>
          </p:nvGrpSpPr>
          <p:grpSpPr bwMode="auto">
            <a:xfrm>
              <a:off x="896720" y="2901686"/>
              <a:ext cx="4806110" cy="205581"/>
              <a:chOff x="896720" y="2901686"/>
              <a:chExt cx="4806110" cy="232957"/>
            </a:xfrm>
          </p:grpSpPr>
          <p:grpSp>
            <p:nvGrpSpPr>
              <p:cNvPr id="55326" name="Group 14"/>
              <p:cNvGrpSpPr>
                <a:grpSpLocks/>
              </p:cNvGrpSpPr>
              <p:nvPr/>
            </p:nvGrpSpPr>
            <p:grpSpPr bwMode="auto">
              <a:xfrm>
                <a:off x="896720" y="2905654"/>
                <a:ext cx="221625" cy="221625"/>
                <a:chOff x="3141133" y="121755"/>
                <a:chExt cx="221625" cy="221625"/>
              </a:xfrm>
            </p:grpSpPr>
            <p:cxnSp>
              <p:nvCxnSpPr>
                <p:cNvPr id="10" name="Straight Connector 9"/>
                <p:cNvCxnSpPr/>
                <p:nvPr/>
              </p:nvCxnSpPr>
              <p:spPr>
                <a:xfrm>
                  <a:off x="3141196" y="228275"/>
                  <a:ext cx="22228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a:off x="3141573" y="232777"/>
                  <a:ext cx="2215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2089165" y="3012174"/>
                <a:ext cx="2206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5328" name="Group 21"/>
              <p:cNvGrpSpPr>
                <a:grpSpLocks/>
              </p:cNvGrpSpPr>
              <p:nvPr/>
            </p:nvGrpSpPr>
            <p:grpSpPr bwMode="auto">
              <a:xfrm>
                <a:off x="3284321" y="2901686"/>
                <a:ext cx="221625" cy="221625"/>
                <a:chOff x="3141133" y="121755"/>
                <a:chExt cx="221625" cy="221625"/>
              </a:xfrm>
            </p:grpSpPr>
            <p:cxnSp>
              <p:nvCxnSpPr>
                <p:cNvPr id="23" name="Straight Connector 22"/>
                <p:cNvCxnSpPr/>
                <p:nvPr/>
              </p:nvCxnSpPr>
              <p:spPr>
                <a:xfrm>
                  <a:off x="3141535" y="228641"/>
                  <a:ext cx="2206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3141912" y="233144"/>
                  <a:ext cx="2215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4586659" y="3008572"/>
                <a:ext cx="2206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5330" name="Group 25"/>
              <p:cNvGrpSpPr>
                <a:grpSpLocks/>
              </p:cNvGrpSpPr>
              <p:nvPr/>
            </p:nvGrpSpPr>
            <p:grpSpPr bwMode="auto">
              <a:xfrm>
                <a:off x="5481205" y="2913018"/>
                <a:ext cx="221625" cy="221625"/>
                <a:chOff x="3141133" y="121755"/>
                <a:chExt cx="221625" cy="221625"/>
              </a:xfrm>
            </p:grpSpPr>
            <p:cxnSp>
              <p:nvCxnSpPr>
                <p:cNvPr id="27" name="Straight Connector 26"/>
                <p:cNvCxnSpPr/>
                <p:nvPr/>
              </p:nvCxnSpPr>
              <p:spPr>
                <a:xfrm>
                  <a:off x="3140476" y="228115"/>
                  <a:ext cx="22228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3140853" y="232617"/>
                  <a:ext cx="2215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nvGrpSpPr>
          <p:cNvPr id="31" name="Group 30"/>
          <p:cNvGrpSpPr>
            <a:grpSpLocks/>
          </p:cNvGrpSpPr>
          <p:nvPr/>
        </p:nvGrpSpPr>
        <p:grpSpPr bwMode="auto">
          <a:xfrm>
            <a:off x="2206625" y="2592388"/>
            <a:ext cx="2862263" cy="3267075"/>
            <a:chOff x="2257884" y="2768598"/>
            <a:chExt cx="2861976" cy="3098801"/>
          </a:xfrm>
        </p:grpSpPr>
        <p:cxnSp>
          <p:nvCxnSpPr>
            <p:cNvPr id="33" name="Straight Connector 32"/>
            <p:cNvCxnSpPr/>
            <p:nvPr/>
          </p:nvCxnSpPr>
          <p:spPr>
            <a:xfrm>
              <a:off x="2257884" y="2768598"/>
              <a:ext cx="0" cy="3098801"/>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08714" y="2768598"/>
              <a:ext cx="0" cy="3098801"/>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19860" y="2768598"/>
              <a:ext cx="0" cy="3098801"/>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37" name="Group 36"/>
          <p:cNvGrpSpPr>
            <a:grpSpLocks/>
          </p:cNvGrpSpPr>
          <p:nvPr/>
        </p:nvGrpSpPr>
        <p:grpSpPr bwMode="auto">
          <a:xfrm>
            <a:off x="998538" y="5227638"/>
            <a:ext cx="4721225" cy="874712"/>
            <a:chOff x="856014" y="2901688"/>
            <a:chExt cx="4719816" cy="874335"/>
          </a:xfrm>
        </p:grpSpPr>
        <p:sp>
          <p:nvSpPr>
            <p:cNvPr id="55311" name="TextBox 37"/>
            <p:cNvSpPr txBox="1">
              <a:spLocks noChangeArrowheads="1"/>
            </p:cNvSpPr>
            <p:nvPr/>
          </p:nvSpPr>
          <p:spPr bwMode="auto">
            <a:xfrm>
              <a:off x="856014" y="3406691"/>
              <a:ext cx="1513556" cy="369332"/>
            </a:xfrm>
            <a:prstGeom prst="rect">
              <a:avLst/>
            </a:prstGeom>
            <a:noFill/>
            <a:ln w="9525">
              <a:noFill/>
              <a:miter lim="800000"/>
              <a:headEnd/>
              <a:tailEnd/>
            </a:ln>
          </p:spPr>
          <p:txBody>
            <a:bodyPr wrap="none">
              <a:spAutoFit/>
            </a:bodyPr>
            <a:lstStyle/>
            <a:p>
              <a:r>
                <a:rPr lang="en-US" sz="1800">
                  <a:solidFill>
                    <a:srgbClr val="3399FF"/>
                  </a:solidFill>
                </a:rPr>
                <a:t>2</a:t>
              </a:r>
              <a:r>
                <a:rPr lang="en-US" sz="1800" baseline="30000">
                  <a:solidFill>
                    <a:srgbClr val="3399FF"/>
                  </a:solidFill>
                </a:rPr>
                <a:t>nd </a:t>
              </a:r>
              <a:r>
                <a:rPr lang="en-US" sz="1800">
                  <a:solidFill>
                    <a:srgbClr val="3399FF"/>
                  </a:solidFill>
                </a:rPr>
                <a:t>derivative</a:t>
              </a:r>
              <a:endParaRPr lang="th-TH" sz="1800">
                <a:solidFill>
                  <a:srgbClr val="3399FF"/>
                </a:solidFill>
              </a:endParaRPr>
            </a:p>
          </p:txBody>
        </p:sp>
        <p:grpSp>
          <p:nvGrpSpPr>
            <p:cNvPr id="55312" name="Group 38"/>
            <p:cNvGrpSpPr>
              <a:grpSpLocks/>
            </p:cNvGrpSpPr>
            <p:nvPr/>
          </p:nvGrpSpPr>
          <p:grpSpPr bwMode="auto">
            <a:xfrm>
              <a:off x="1453551" y="2901688"/>
              <a:ext cx="4122279" cy="205585"/>
              <a:chOff x="1453551" y="2901682"/>
              <a:chExt cx="4122279" cy="232961"/>
            </a:xfrm>
          </p:grpSpPr>
          <p:cxnSp>
            <p:nvCxnSpPr>
              <p:cNvPr id="41" name="Straight Connector 40"/>
              <p:cNvCxnSpPr/>
              <p:nvPr/>
            </p:nvCxnSpPr>
            <p:spPr>
              <a:xfrm>
                <a:off x="1454323" y="3013165"/>
                <a:ext cx="222184" cy="0"/>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grpSp>
            <p:nvGrpSpPr>
              <p:cNvPr id="55314" name="Group 41"/>
              <p:cNvGrpSpPr>
                <a:grpSpLocks/>
              </p:cNvGrpSpPr>
              <p:nvPr/>
            </p:nvGrpSpPr>
            <p:grpSpPr bwMode="auto">
              <a:xfrm>
                <a:off x="2776321" y="2901682"/>
                <a:ext cx="221625" cy="221626"/>
                <a:chOff x="2633133" y="121751"/>
                <a:chExt cx="221625" cy="221626"/>
              </a:xfrm>
            </p:grpSpPr>
            <p:cxnSp>
              <p:nvCxnSpPr>
                <p:cNvPr id="47" name="Straight Connector 46"/>
                <p:cNvCxnSpPr/>
                <p:nvPr/>
              </p:nvCxnSpPr>
              <p:spPr>
                <a:xfrm>
                  <a:off x="2633128" y="229638"/>
                  <a:ext cx="222184" cy="0"/>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2632737" y="233234"/>
                  <a:ext cx="222966" cy="0"/>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a:off x="4079264" y="3009569"/>
                <a:ext cx="220597" cy="0"/>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grpSp>
            <p:nvGrpSpPr>
              <p:cNvPr id="55316" name="Group 43"/>
              <p:cNvGrpSpPr>
                <a:grpSpLocks/>
              </p:cNvGrpSpPr>
              <p:nvPr/>
            </p:nvGrpSpPr>
            <p:grpSpPr bwMode="auto">
              <a:xfrm>
                <a:off x="5354205" y="2913018"/>
                <a:ext cx="221625" cy="221625"/>
                <a:chOff x="3014133" y="121755"/>
                <a:chExt cx="221625" cy="221625"/>
              </a:xfrm>
            </p:grpSpPr>
            <p:cxnSp>
              <p:nvCxnSpPr>
                <p:cNvPr id="45" name="Straight Connector 44"/>
                <p:cNvCxnSpPr/>
                <p:nvPr/>
              </p:nvCxnSpPr>
              <p:spPr>
                <a:xfrm>
                  <a:off x="3013574" y="229095"/>
                  <a:ext cx="222184" cy="0"/>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3013183" y="232691"/>
                  <a:ext cx="222966" cy="0"/>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grpSp>
        </p:grpSp>
      </p:grpSp>
      <p:pic>
        <p:nvPicPr>
          <p:cNvPr id="29" name="Picture 28"/>
          <p:cNvPicPr>
            <a:picLocks noChangeAspect="1"/>
          </p:cNvPicPr>
          <p:nvPr/>
        </p:nvPicPr>
        <p:blipFill>
          <a:blip r:embed="rId5" cstate="print"/>
          <a:srcRect/>
          <a:stretch>
            <a:fillRect/>
          </a:stretch>
        </p:blipFill>
        <p:spPr bwMode="auto">
          <a:xfrm>
            <a:off x="568325" y="1881188"/>
            <a:ext cx="6096000" cy="4695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3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01613" y="1176338"/>
            <a:ext cx="8728075" cy="5521325"/>
          </a:xfrm>
          <a:prstGeom prst="roundRect">
            <a:avLst>
              <a:gd name="adj" fmla="val 247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4" name="Slide Number Placeholder 5"/>
          <p:cNvSpPr>
            <a:spLocks noGrp="1"/>
          </p:cNvSpPr>
          <p:nvPr>
            <p:ph type="sldNum" sz="quarter" idx="12"/>
          </p:nvPr>
        </p:nvSpPr>
        <p:spPr/>
        <p:txBody>
          <a:bodyPr/>
          <a:lstStyle/>
          <a:p>
            <a:pPr>
              <a:defRPr/>
            </a:pPr>
            <a:fld id="{E285B93D-3CFE-498A-AEE5-6780F18F70C6}" type="slidenum">
              <a:rPr lang="en-US"/>
              <a:pPr>
                <a:defRPr/>
              </a:pPr>
              <a:t>27</a:t>
            </a:fld>
            <a:endParaRPr lang="th-TH"/>
          </a:p>
        </p:txBody>
      </p:sp>
      <p:sp>
        <p:nvSpPr>
          <p:cNvPr id="56322" name="Rectangle 2"/>
          <p:cNvSpPr>
            <a:spLocks noGrp="1" noChangeArrowheads="1"/>
          </p:cNvSpPr>
          <p:nvPr>
            <p:ph type="title"/>
          </p:nvPr>
        </p:nvSpPr>
        <p:spPr/>
        <p:txBody>
          <a:bodyPr/>
          <a:lstStyle/>
          <a:p>
            <a:pPr>
              <a:defRPr/>
            </a:pPr>
            <a:r>
              <a:rPr lang="en-US" smtClean="0"/>
              <a:t>Maximum &amp; Minimum in 3D</a:t>
            </a:r>
          </a:p>
        </p:txBody>
      </p:sp>
      <p:grpSp>
        <p:nvGrpSpPr>
          <p:cNvPr id="56324" name="Group 11"/>
          <p:cNvGrpSpPr>
            <a:grpSpLocks/>
          </p:cNvGrpSpPr>
          <p:nvPr/>
        </p:nvGrpSpPr>
        <p:grpSpPr bwMode="auto">
          <a:xfrm>
            <a:off x="244475" y="3941763"/>
            <a:ext cx="5786438" cy="2609850"/>
            <a:chOff x="827" y="2217"/>
            <a:chExt cx="4106" cy="1852"/>
          </a:xfrm>
        </p:grpSpPr>
        <p:sp>
          <p:nvSpPr>
            <p:cNvPr id="56334" name="Rectangle 10"/>
            <p:cNvSpPr>
              <a:spLocks noChangeArrowheads="1"/>
            </p:cNvSpPr>
            <p:nvPr/>
          </p:nvSpPr>
          <p:spPr bwMode="auto">
            <a:xfrm>
              <a:off x="827" y="2217"/>
              <a:ext cx="4106" cy="1852"/>
            </a:xfrm>
            <a:prstGeom prst="rect">
              <a:avLst/>
            </a:prstGeom>
            <a:solidFill>
              <a:schemeClr val="tx1"/>
            </a:solidFill>
            <a:ln w="9525">
              <a:noFill/>
              <a:miter lim="800000"/>
              <a:headEnd/>
              <a:tailEnd/>
            </a:ln>
          </p:spPr>
          <p:txBody>
            <a:bodyPr wrap="none" anchor="ctr"/>
            <a:lstStyle/>
            <a:p>
              <a:endParaRPr lang="th-TH" sz="1800"/>
            </a:p>
          </p:txBody>
        </p:sp>
        <p:grpSp>
          <p:nvGrpSpPr>
            <p:cNvPr id="56335" name="Group 6"/>
            <p:cNvGrpSpPr>
              <a:grpSpLocks/>
            </p:cNvGrpSpPr>
            <p:nvPr/>
          </p:nvGrpSpPr>
          <p:grpSpPr bwMode="auto">
            <a:xfrm>
              <a:off x="910" y="2224"/>
              <a:ext cx="3879" cy="1830"/>
              <a:chOff x="423" y="1030"/>
              <a:chExt cx="5019" cy="2228"/>
            </a:xfrm>
          </p:grpSpPr>
          <p:pic>
            <p:nvPicPr>
              <p:cNvPr id="56336" name="Picture 4"/>
              <p:cNvPicPr>
                <a:picLocks noChangeAspect="1" noChangeArrowheads="1"/>
              </p:cNvPicPr>
              <p:nvPr/>
            </p:nvPicPr>
            <p:blipFill>
              <a:blip r:embed="rId2" cstate="print"/>
              <a:srcRect/>
              <a:stretch>
                <a:fillRect/>
              </a:stretch>
            </p:blipFill>
            <p:spPr bwMode="auto">
              <a:xfrm>
                <a:off x="423" y="1030"/>
                <a:ext cx="2457" cy="2223"/>
              </a:xfrm>
              <a:prstGeom prst="rect">
                <a:avLst/>
              </a:prstGeom>
              <a:noFill/>
              <a:ln w="9525">
                <a:noFill/>
                <a:miter lim="800000"/>
                <a:headEnd/>
                <a:tailEnd/>
              </a:ln>
            </p:spPr>
          </p:pic>
          <p:pic>
            <p:nvPicPr>
              <p:cNvPr id="56337" name="Picture 5"/>
              <p:cNvPicPr>
                <a:picLocks noChangeAspect="1" noChangeArrowheads="1"/>
              </p:cNvPicPr>
              <p:nvPr/>
            </p:nvPicPr>
            <p:blipFill>
              <a:blip r:embed="rId3" cstate="print"/>
              <a:srcRect/>
              <a:stretch>
                <a:fillRect/>
              </a:stretch>
            </p:blipFill>
            <p:spPr bwMode="auto">
              <a:xfrm>
                <a:off x="2880" y="1032"/>
                <a:ext cx="2562" cy="2226"/>
              </a:xfrm>
              <a:prstGeom prst="rect">
                <a:avLst/>
              </a:prstGeom>
              <a:noFill/>
              <a:ln w="9525">
                <a:noFill/>
                <a:miter lim="800000"/>
                <a:headEnd/>
                <a:tailEnd/>
              </a:ln>
            </p:spPr>
          </p:pic>
        </p:grpSp>
      </p:grpSp>
      <p:grpSp>
        <p:nvGrpSpPr>
          <p:cNvPr id="56325" name="Group 12"/>
          <p:cNvGrpSpPr>
            <a:grpSpLocks/>
          </p:cNvGrpSpPr>
          <p:nvPr/>
        </p:nvGrpSpPr>
        <p:grpSpPr bwMode="auto">
          <a:xfrm>
            <a:off x="3125788" y="3938588"/>
            <a:ext cx="5784850" cy="2608262"/>
            <a:chOff x="836" y="192"/>
            <a:chExt cx="4106" cy="1852"/>
          </a:xfrm>
        </p:grpSpPr>
        <p:sp>
          <p:nvSpPr>
            <p:cNvPr id="56331" name="Rectangle 9"/>
            <p:cNvSpPr>
              <a:spLocks noChangeArrowheads="1"/>
            </p:cNvSpPr>
            <p:nvPr/>
          </p:nvSpPr>
          <p:spPr bwMode="auto">
            <a:xfrm>
              <a:off x="836" y="192"/>
              <a:ext cx="4106" cy="1852"/>
            </a:xfrm>
            <a:prstGeom prst="rect">
              <a:avLst/>
            </a:prstGeom>
            <a:solidFill>
              <a:schemeClr val="tx1"/>
            </a:solidFill>
            <a:ln w="9525">
              <a:noFill/>
              <a:miter lim="800000"/>
              <a:headEnd/>
              <a:tailEnd/>
            </a:ln>
          </p:spPr>
          <p:txBody>
            <a:bodyPr wrap="none" anchor="ctr"/>
            <a:lstStyle/>
            <a:p>
              <a:endParaRPr lang="th-TH" sz="1800"/>
            </a:p>
          </p:txBody>
        </p:sp>
        <p:pic>
          <p:nvPicPr>
            <p:cNvPr id="56332" name="Picture 7"/>
            <p:cNvPicPr>
              <a:picLocks noChangeAspect="1" noChangeArrowheads="1"/>
            </p:cNvPicPr>
            <p:nvPr/>
          </p:nvPicPr>
          <p:blipFill>
            <a:blip r:embed="rId4" cstate="print"/>
            <a:srcRect/>
            <a:stretch>
              <a:fillRect/>
            </a:stretch>
          </p:blipFill>
          <p:spPr bwMode="auto">
            <a:xfrm>
              <a:off x="876" y="216"/>
              <a:ext cx="2004" cy="1781"/>
            </a:xfrm>
            <a:prstGeom prst="rect">
              <a:avLst/>
            </a:prstGeom>
            <a:noFill/>
            <a:ln w="9525">
              <a:noFill/>
              <a:miter lim="800000"/>
              <a:headEnd/>
              <a:tailEnd/>
            </a:ln>
          </p:spPr>
        </p:pic>
        <p:pic>
          <p:nvPicPr>
            <p:cNvPr id="56333" name="Picture 8"/>
            <p:cNvPicPr>
              <a:picLocks noChangeAspect="1" noChangeArrowheads="1"/>
            </p:cNvPicPr>
            <p:nvPr/>
          </p:nvPicPr>
          <p:blipFill>
            <a:blip r:embed="rId5" cstate="print"/>
            <a:srcRect/>
            <a:stretch>
              <a:fillRect/>
            </a:stretch>
          </p:blipFill>
          <p:spPr bwMode="auto">
            <a:xfrm>
              <a:off x="2880" y="214"/>
              <a:ext cx="1985" cy="1771"/>
            </a:xfrm>
            <a:prstGeom prst="rect">
              <a:avLst/>
            </a:prstGeom>
            <a:noFill/>
            <a:ln w="9525">
              <a:noFill/>
              <a:miter lim="800000"/>
              <a:headEnd/>
              <a:tailEnd/>
            </a:ln>
          </p:spPr>
        </p:pic>
      </p:grpSp>
      <p:grpSp>
        <p:nvGrpSpPr>
          <p:cNvPr id="56326" name="Group 11"/>
          <p:cNvGrpSpPr>
            <a:grpSpLocks/>
          </p:cNvGrpSpPr>
          <p:nvPr/>
        </p:nvGrpSpPr>
        <p:grpSpPr bwMode="auto">
          <a:xfrm>
            <a:off x="1531938" y="1182688"/>
            <a:ext cx="6115050" cy="2744787"/>
            <a:chOff x="334" y="1090"/>
            <a:chExt cx="5092" cy="2285"/>
          </a:xfrm>
        </p:grpSpPr>
        <p:sp>
          <p:nvSpPr>
            <p:cNvPr id="56328" name="Rectangle 10"/>
            <p:cNvSpPr>
              <a:spLocks noChangeArrowheads="1"/>
            </p:cNvSpPr>
            <p:nvPr/>
          </p:nvSpPr>
          <p:spPr bwMode="auto">
            <a:xfrm>
              <a:off x="334" y="1090"/>
              <a:ext cx="5092" cy="2285"/>
            </a:xfrm>
            <a:prstGeom prst="rect">
              <a:avLst/>
            </a:prstGeom>
            <a:solidFill>
              <a:schemeClr val="tx1"/>
            </a:solidFill>
            <a:ln w="9525">
              <a:solidFill>
                <a:schemeClr val="tx1"/>
              </a:solidFill>
              <a:miter lim="800000"/>
              <a:headEnd/>
              <a:tailEnd/>
            </a:ln>
          </p:spPr>
          <p:txBody>
            <a:bodyPr wrap="none" anchor="ctr"/>
            <a:lstStyle/>
            <a:p>
              <a:endParaRPr lang="th-TH" sz="1800"/>
            </a:p>
          </p:txBody>
        </p:sp>
        <p:pic>
          <p:nvPicPr>
            <p:cNvPr id="56329" name="Picture 7"/>
            <p:cNvPicPr>
              <a:picLocks noChangeAspect="1" noChangeArrowheads="1"/>
            </p:cNvPicPr>
            <p:nvPr/>
          </p:nvPicPr>
          <p:blipFill>
            <a:blip r:embed="rId6" cstate="print"/>
            <a:srcRect/>
            <a:stretch>
              <a:fillRect/>
            </a:stretch>
          </p:blipFill>
          <p:spPr bwMode="auto">
            <a:xfrm>
              <a:off x="357" y="1123"/>
              <a:ext cx="2523" cy="2213"/>
            </a:xfrm>
            <a:prstGeom prst="rect">
              <a:avLst/>
            </a:prstGeom>
            <a:noFill/>
            <a:ln w="9525">
              <a:noFill/>
              <a:miter lim="800000"/>
              <a:headEnd/>
              <a:tailEnd/>
            </a:ln>
          </p:spPr>
        </p:pic>
        <p:pic>
          <p:nvPicPr>
            <p:cNvPr id="56330" name="Picture 9"/>
            <p:cNvPicPr>
              <a:picLocks noChangeAspect="1" noChangeArrowheads="1"/>
            </p:cNvPicPr>
            <p:nvPr/>
          </p:nvPicPr>
          <p:blipFill>
            <a:blip r:embed="rId7" cstate="print"/>
            <a:srcRect/>
            <a:stretch>
              <a:fillRect/>
            </a:stretch>
          </p:blipFill>
          <p:spPr bwMode="auto">
            <a:xfrm>
              <a:off x="2880" y="1128"/>
              <a:ext cx="2507" cy="2201"/>
            </a:xfrm>
            <a:prstGeom prst="rect">
              <a:avLst/>
            </a:prstGeom>
            <a:noFill/>
            <a:ln w="9525">
              <a:noFill/>
              <a:miter lim="800000"/>
              <a:headEnd/>
              <a:tailEnd/>
            </a:ln>
          </p:spPr>
        </p:pic>
      </p:grpSp>
      <p:sp>
        <p:nvSpPr>
          <p:cNvPr id="56327" name="TextBox 18"/>
          <p:cNvSpPr txBox="1">
            <a:spLocks noChangeArrowheads="1"/>
          </p:cNvSpPr>
          <p:nvPr/>
        </p:nvSpPr>
        <p:spPr bwMode="auto">
          <a:xfrm>
            <a:off x="487363" y="2838450"/>
            <a:ext cx="1198562" cy="522288"/>
          </a:xfrm>
          <a:prstGeom prst="rect">
            <a:avLst/>
          </a:prstGeom>
          <a:noFill/>
          <a:ln w="9525">
            <a:noFill/>
            <a:miter lim="800000"/>
            <a:headEnd/>
            <a:tailEnd/>
          </a:ln>
        </p:spPr>
        <p:txBody>
          <a:bodyPr>
            <a:spAutoFit/>
          </a:bodyPr>
          <a:lstStyle/>
          <a:p>
            <a:r>
              <a:rPr lang="en-US">
                <a:solidFill>
                  <a:schemeClr val="bg1"/>
                </a:solidFill>
              </a:rPr>
              <a:t>F(x,y)</a:t>
            </a:r>
            <a:endParaRPr lang="th-TH">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63623E01-E763-4007-98D7-8807F8F028E3}" type="slidenum">
              <a:rPr lang="en-US"/>
              <a:pPr>
                <a:defRPr/>
              </a:pPr>
              <a:t>28</a:t>
            </a:fld>
            <a:endParaRPr lang="th-TH"/>
          </a:p>
        </p:txBody>
      </p:sp>
      <p:sp>
        <p:nvSpPr>
          <p:cNvPr id="102402" name="Rectangle 2"/>
          <p:cNvSpPr>
            <a:spLocks noGrp="1" noChangeArrowheads="1"/>
          </p:cNvSpPr>
          <p:nvPr>
            <p:ph type="title"/>
          </p:nvPr>
        </p:nvSpPr>
        <p:spPr/>
        <p:txBody>
          <a:bodyPr/>
          <a:lstStyle/>
          <a:p>
            <a:pPr>
              <a:defRPr/>
            </a:pPr>
            <a:endParaRPr lang="th-TH" smtClean="0"/>
          </a:p>
        </p:txBody>
      </p:sp>
      <p:sp>
        <p:nvSpPr>
          <p:cNvPr id="57347" name="Rectangle 3"/>
          <p:cNvSpPr>
            <a:spLocks noGrp="1" noChangeArrowheads="1"/>
          </p:cNvSpPr>
          <p:nvPr>
            <p:ph type="body" idx="1"/>
          </p:nvPr>
        </p:nvSpPr>
        <p:spPr/>
        <p:txBody>
          <a:bodyPr/>
          <a:lstStyle/>
          <a:p>
            <a:pPr eaLnBrk="1" hangingPunct="1">
              <a:spcBef>
                <a:spcPct val="0"/>
              </a:spcBef>
            </a:pPr>
            <a:r>
              <a:rPr lang="en-US" smtClean="0"/>
              <a:t>Configuration is defined by a set of n</a:t>
            </a:r>
            <a:r>
              <a:rPr lang="en-US" baseline="-25000" smtClean="0"/>
              <a:t>i</a:t>
            </a:r>
            <a:r>
              <a:rPr lang="en-US" smtClean="0"/>
              <a:t>, {n</a:t>
            </a:r>
            <a:r>
              <a:rPr lang="en-US" baseline="-25000" smtClean="0"/>
              <a:t>i</a:t>
            </a:r>
            <a:r>
              <a:rPr lang="en-US" smtClean="0"/>
              <a:t>}</a:t>
            </a:r>
            <a:endParaRPr lang="en-US" baseline="-25000" smtClean="0"/>
          </a:p>
          <a:p>
            <a:pPr lvl="1" eaLnBrk="1" hangingPunct="1">
              <a:spcBef>
                <a:spcPct val="0"/>
              </a:spcBef>
            </a:pPr>
            <a:r>
              <a:rPr lang="en-US" smtClean="0"/>
              <a:t>W depends on a set of n</a:t>
            </a:r>
            <a:r>
              <a:rPr lang="en-US" baseline="-25000" smtClean="0"/>
              <a:t>i</a:t>
            </a:r>
            <a:r>
              <a:rPr lang="en-US" smtClean="0"/>
              <a:t> or {n</a:t>
            </a:r>
            <a:r>
              <a:rPr lang="en-US" baseline="-25000" smtClean="0"/>
              <a:t>i</a:t>
            </a:r>
            <a:r>
              <a:rPr lang="en-US" smtClean="0"/>
              <a:t>}</a:t>
            </a:r>
          </a:p>
          <a:p>
            <a:pPr eaLnBrk="1" hangingPunct="1">
              <a:spcBef>
                <a:spcPct val="0"/>
              </a:spcBef>
            </a:pPr>
            <a:r>
              <a:rPr lang="en-US" smtClean="0"/>
              <a:t>At a specific condition, several configurations may be possible</a:t>
            </a:r>
          </a:p>
          <a:p>
            <a:pPr lvl="1" eaLnBrk="1" hangingPunct="1">
              <a:spcBef>
                <a:spcPct val="0"/>
              </a:spcBef>
            </a:pPr>
            <a:r>
              <a:rPr lang="en-US" sz="3200" smtClean="0"/>
              <a:t>The configuration with greatest weight (W) will dominate and that configuration can be used to represent the system</a:t>
            </a:r>
          </a:p>
          <a:p>
            <a:pPr lvl="1" eaLnBrk="1" hangingPunct="1">
              <a:spcBef>
                <a:spcPct val="0"/>
              </a:spcBef>
            </a:pPr>
            <a:r>
              <a:rPr lang="en-US" sz="3200" smtClean="0"/>
              <a:t>Other configurations with less weight is negligible</a:t>
            </a:r>
          </a:p>
          <a:p>
            <a:pPr eaLnBrk="1" hangingPunct="1">
              <a:spcBef>
                <a:spcPct val="0"/>
              </a:spcBef>
            </a:pPr>
            <a:endParaRPr lang="th-TH" sz="2800" smtClean="0"/>
          </a:p>
        </p:txBody>
      </p:sp>
      <p:grpSp>
        <p:nvGrpSpPr>
          <p:cNvPr id="2" name="Group 10"/>
          <p:cNvGrpSpPr>
            <a:grpSpLocks/>
          </p:cNvGrpSpPr>
          <p:nvPr/>
        </p:nvGrpSpPr>
        <p:grpSpPr bwMode="auto">
          <a:xfrm>
            <a:off x="2339975" y="4676775"/>
            <a:ext cx="3552825" cy="2149475"/>
            <a:chOff x="1474" y="2946"/>
            <a:chExt cx="2238" cy="1354"/>
          </a:xfrm>
        </p:grpSpPr>
        <p:grpSp>
          <p:nvGrpSpPr>
            <p:cNvPr id="57350" name="Group 7"/>
            <p:cNvGrpSpPr>
              <a:grpSpLocks/>
            </p:cNvGrpSpPr>
            <p:nvPr/>
          </p:nvGrpSpPr>
          <p:grpSpPr bwMode="auto">
            <a:xfrm>
              <a:off x="1474" y="2946"/>
              <a:ext cx="2238" cy="1354"/>
              <a:chOff x="1474" y="2946"/>
              <a:chExt cx="2238" cy="1354"/>
            </a:xfrm>
          </p:grpSpPr>
          <p:sp>
            <p:nvSpPr>
              <p:cNvPr id="57352" name="Freeform 4"/>
              <p:cNvSpPr>
                <a:spLocks/>
              </p:cNvSpPr>
              <p:nvPr/>
            </p:nvSpPr>
            <p:spPr bwMode="auto">
              <a:xfrm>
                <a:off x="2083" y="2946"/>
                <a:ext cx="1629" cy="1127"/>
              </a:xfrm>
              <a:custGeom>
                <a:avLst/>
                <a:gdLst>
                  <a:gd name="T0" fmla="*/ 0 w 1333"/>
                  <a:gd name="T1" fmla="*/ 0 h 922"/>
                  <a:gd name="T2" fmla="*/ 0 w 1333"/>
                  <a:gd name="T3" fmla="*/ 1378 h 922"/>
                  <a:gd name="T4" fmla="*/ 1991 w 1333"/>
                  <a:gd name="T5" fmla="*/ 1378 h 922"/>
                  <a:gd name="T6" fmla="*/ 0 60000 65536"/>
                  <a:gd name="T7" fmla="*/ 0 60000 65536"/>
                  <a:gd name="T8" fmla="*/ 0 60000 65536"/>
                  <a:gd name="T9" fmla="*/ 0 w 1333"/>
                  <a:gd name="T10" fmla="*/ 0 h 922"/>
                  <a:gd name="T11" fmla="*/ 1333 w 1333"/>
                  <a:gd name="T12" fmla="*/ 922 h 922"/>
                </a:gdLst>
                <a:ahLst/>
                <a:cxnLst>
                  <a:cxn ang="T6">
                    <a:pos x="T0" y="T1"/>
                  </a:cxn>
                  <a:cxn ang="T7">
                    <a:pos x="T2" y="T3"/>
                  </a:cxn>
                  <a:cxn ang="T8">
                    <a:pos x="T4" y="T5"/>
                  </a:cxn>
                </a:cxnLst>
                <a:rect l="T9" t="T10" r="T11" b="T12"/>
                <a:pathLst>
                  <a:path w="1333" h="922">
                    <a:moveTo>
                      <a:pt x="0" y="0"/>
                    </a:moveTo>
                    <a:lnTo>
                      <a:pt x="0" y="922"/>
                    </a:lnTo>
                    <a:lnTo>
                      <a:pt x="1333" y="922"/>
                    </a:lnTo>
                  </a:path>
                </a:pathLst>
              </a:custGeom>
              <a:noFill/>
              <a:ln w="28575" cmpd="sng">
                <a:solidFill>
                  <a:srgbClr val="3399FF"/>
                </a:solidFill>
                <a:round/>
                <a:headEnd type="triangle" w="med" len="med"/>
                <a:tailEnd type="triangle" w="med" len="med"/>
              </a:ln>
            </p:spPr>
            <p:txBody>
              <a:bodyPr/>
              <a:lstStyle/>
              <a:p>
                <a:endParaRPr lang="th-TH"/>
              </a:p>
            </p:txBody>
          </p:sp>
          <p:sp>
            <p:nvSpPr>
              <p:cNvPr id="57353" name="Text Box 5"/>
              <p:cNvSpPr txBox="1">
                <a:spLocks noChangeArrowheads="1"/>
              </p:cNvSpPr>
              <p:nvPr/>
            </p:nvSpPr>
            <p:spPr bwMode="auto">
              <a:xfrm>
                <a:off x="1474" y="3242"/>
                <a:ext cx="724" cy="231"/>
              </a:xfrm>
              <a:prstGeom prst="rect">
                <a:avLst/>
              </a:prstGeom>
              <a:noFill/>
              <a:ln w="9525">
                <a:noFill/>
                <a:miter lim="800000"/>
                <a:headEnd/>
                <a:tailEnd/>
              </a:ln>
            </p:spPr>
            <p:txBody>
              <a:bodyPr>
                <a:spAutoFit/>
              </a:bodyPr>
              <a:lstStyle/>
              <a:p>
                <a:pPr>
                  <a:spcBef>
                    <a:spcPct val="50000"/>
                  </a:spcBef>
                </a:pPr>
                <a:r>
                  <a:rPr lang="en-US" sz="1800">
                    <a:solidFill>
                      <a:srgbClr val="FF99FF"/>
                    </a:solidFill>
                  </a:rPr>
                  <a:t>Weight</a:t>
                </a:r>
                <a:endParaRPr lang="th-TH" sz="1800">
                  <a:solidFill>
                    <a:srgbClr val="FF99FF"/>
                  </a:solidFill>
                </a:endParaRPr>
              </a:p>
            </p:txBody>
          </p:sp>
          <p:sp>
            <p:nvSpPr>
              <p:cNvPr id="57354" name="Text Box 6"/>
              <p:cNvSpPr txBox="1">
                <a:spLocks noChangeArrowheads="1"/>
              </p:cNvSpPr>
              <p:nvPr/>
            </p:nvSpPr>
            <p:spPr bwMode="auto">
              <a:xfrm>
                <a:off x="2498" y="4069"/>
                <a:ext cx="1021" cy="231"/>
              </a:xfrm>
              <a:prstGeom prst="rect">
                <a:avLst/>
              </a:prstGeom>
              <a:noFill/>
              <a:ln w="9525">
                <a:noFill/>
                <a:miter lim="800000"/>
                <a:headEnd/>
                <a:tailEnd/>
              </a:ln>
            </p:spPr>
            <p:txBody>
              <a:bodyPr>
                <a:spAutoFit/>
              </a:bodyPr>
              <a:lstStyle/>
              <a:p>
                <a:pPr>
                  <a:spcBef>
                    <a:spcPct val="50000"/>
                  </a:spcBef>
                </a:pPr>
                <a:r>
                  <a:rPr lang="en-US" sz="1800">
                    <a:solidFill>
                      <a:srgbClr val="FF99FF"/>
                    </a:solidFill>
                  </a:rPr>
                  <a:t>Configuration</a:t>
                </a:r>
                <a:endParaRPr lang="th-TH" sz="1800">
                  <a:solidFill>
                    <a:srgbClr val="FF99FF"/>
                  </a:solidFill>
                </a:endParaRPr>
              </a:p>
            </p:txBody>
          </p:sp>
        </p:grpSp>
        <p:sp>
          <p:nvSpPr>
            <p:cNvPr id="57351" name="Freeform 8"/>
            <p:cNvSpPr>
              <a:spLocks/>
            </p:cNvSpPr>
            <p:nvPr/>
          </p:nvSpPr>
          <p:spPr bwMode="auto">
            <a:xfrm>
              <a:off x="2090" y="3028"/>
              <a:ext cx="1489" cy="1067"/>
            </a:xfrm>
            <a:custGeom>
              <a:avLst/>
              <a:gdLst>
                <a:gd name="T0" fmla="*/ 0 w 1489"/>
                <a:gd name="T1" fmla="*/ 1020 h 1067"/>
                <a:gd name="T2" fmla="*/ 634 w 1489"/>
                <a:gd name="T3" fmla="*/ 897 h 1067"/>
                <a:gd name="T4" fmla="*/ 732 w 1489"/>
                <a:gd name="T5" fmla="*/ 0 h 1067"/>
                <a:gd name="T6" fmla="*/ 848 w 1489"/>
                <a:gd name="T7" fmla="*/ 897 h 1067"/>
                <a:gd name="T8" fmla="*/ 1489 w 1489"/>
                <a:gd name="T9" fmla="*/ 1020 h 1067"/>
                <a:gd name="T10" fmla="*/ 0 60000 65536"/>
                <a:gd name="T11" fmla="*/ 0 60000 65536"/>
                <a:gd name="T12" fmla="*/ 0 60000 65536"/>
                <a:gd name="T13" fmla="*/ 0 60000 65536"/>
                <a:gd name="T14" fmla="*/ 0 60000 65536"/>
                <a:gd name="T15" fmla="*/ 0 w 1489"/>
                <a:gd name="T16" fmla="*/ 0 h 1067"/>
                <a:gd name="T17" fmla="*/ 1489 w 1489"/>
                <a:gd name="T18" fmla="*/ 1067 h 1067"/>
              </a:gdLst>
              <a:ahLst/>
              <a:cxnLst>
                <a:cxn ang="T10">
                  <a:pos x="T0" y="T1"/>
                </a:cxn>
                <a:cxn ang="T11">
                  <a:pos x="T2" y="T3"/>
                </a:cxn>
                <a:cxn ang="T12">
                  <a:pos x="T4" y="T5"/>
                </a:cxn>
                <a:cxn ang="T13">
                  <a:pos x="T6" y="T7"/>
                </a:cxn>
                <a:cxn ang="T14">
                  <a:pos x="T8" y="T9"/>
                </a:cxn>
              </a:cxnLst>
              <a:rect l="T15" t="T16" r="T17" b="T18"/>
              <a:pathLst>
                <a:path w="1489" h="1067">
                  <a:moveTo>
                    <a:pt x="0" y="1020"/>
                  </a:moveTo>
                  <a:cubicBezTo>
                    <a:pt x="106" y="1000"/>
                    <a:pt x="512" y="1067"/>
                    <a:pt x="634" y="897"/>
                  </a:cubicBezTo>
                  <a:cubicBezTo>
                    <a:pt x="756" y="727"/>
                    <a:pt x="696" y="0"/>
                    <a:pt x="732" y="0"/>
                  </a:cubicBezTo>
                  <a:cubicBezTo>
                    <a:pt x="768" y="0"/>
                    <a:pt x="722" y="727"/>
                    <a:pt x="848" y="897"/>
                  </a:cubicBezTo>
                  <a:cubicBezTo>
                    <a:pt x="974" y="1067"/>
                    <a:pt x="1356" y="995"/>
                    <a:pt x="1489" y="1020"/>
                  </a:cubicBezTo>
                </a:path>
              </a:pathLst>
            </a:custGeom>
            <a:noFill/>
            <a:ln w="28575" cmpd="sng">
              <a:solidFill>
                <a:schemeClr val="folHlink"/>
              </a:solidFill>
              <a:round/>
              <a:headEnd/>
              <a:tailEnd/>
            </a:ln>
          </p:spPr>
          <p:txBody>
            <a:bodyPr/>
            <a:lstStyle/>
            <a:p>
              <a:endParaRPr lang="th-TH"/>
            </a:p>
          </p:txBody>
        </p:sp>
      </p:grpSp>
      <p:sp>
        <p:nvSpPr>
          <p:cNvPr id="102409" name="Text Box 9"/>
          <p:cNvSpPr txBox="1">
            <a:spLocks noChangeArrowheads="1"/>
          </p:cNvSpPr>
          <p:nvPr/>
        </p:nvSpPr>
        <p:spPr bwMode="auto">
          <a:xfrm>
            <a:off x="5016500" y="4976813"/>
            <a:ext cx="3500438" cy="641350"/>
          </a:xfrm>
          <a:prstGeom prst="rect">
            <a:avLst/>
          </a:prstGeom>
          <a:noFill/>
          <a:ln w="9525">
            <a:noFill/>
            <a:miter lim="800000"/>
            <a:headEnd/>
            <a:tailEnd/>
          </a:ln>
        </p:spPr>
        <p:txBody>
          <a:bodyPr>
            <a:spAutoFit/>
          </a:bodyPr>
          <a:lstStyle/>
          <a:p>
            <a:pPr>
              <a:spcBef>
                <a:spcPct val="50000"/>
              </a:spcBef>
            </a:pPr>
            <a:r>
              <a:rPr lang="en-US" sz="1800">
                <a:solidFill>
                  <a:srgbClr val="00FF99"/>
                </a:solidFill>
              </a:rPr>
              <a:t>Greatest weight </a:t>
            </a:r>
            <a:br>
              <a:rPr lang="en-US" sz="1800">
                <a:solidFill>
                  <a:srgbClr val="00FF99"/>
                </a:solidFill>
              </a:rPr>
            </a:br>
            <a:r>
              <a:rPr lang="en-US" sz="1800">
                <a:solidFill>
                  <a:srgbClr val="00FF99"/>
                </a:solidFill>
              </a:rPr>
              <a:t>= Dominating Configuration</a:t>
            </a:r>
            <a:endParaRPr lang="th-TH" sz="1800">
              <a:solidFill>
                <a:srgbClr val="00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4300" y="2266950"/>
            <a:ext cx="8886825" cy="2495550"/>
          </a:xfrm>
          <a:prstGeom prst="roundRect">
            <a:avLst>
              <a:gd name="adj" fmla="val 4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pic>
        <p:nvPicPr>
          <p:cNvPr id="84999" name="Picture 7"/>
          <p:cNvPicPr>
            <a:picLocks noChangeAspect="1" noChangeArrowheads="1"/>
          </p:cNvPicPr>
          <p:nvPr/>
        </p:nvPicPr>
        <p:blipFill>
          <a:blip r:embed="rId2" cstate="print"/>
          <a:srcRect/>
          <a:stretch>
            <a:fillRect/>
          </a:stretch>
        </p:blipFill>
        <p:spPr bwMode="auto">
          <a:xfrm>
            <a:off x="5789613" y="2354263"/>
            <a:ext cx="3182937" cy="2362200"/>
          </a:xfrm>
          <a:prstGeom prst="rect">
            <a:avLst/>
          </a:prstGeom>
          <a:noFill/>
          <a:ln w="9525">
            <a:noFill/>
            <a:miter lim="800000"/>
            <a:headEnd/>
            <a:tailEnd/>
          </a:ln>
        </p:spPr>
      </p:pic>
      <p:pic>
        <p:nvPicPr>
          <p:cNvPr id="84998" name="Picture 6"/>
          <p:cNvPicPr>
            <a:picLocks noChangeAspect="1" noChangeArrowheads="1"/>
          </p:cNvPicPr>
          <p:nvPr/>
        </p:nvPicPr>
        <p:blipFill>
          <a:blip r:embed="rId3" cstate="print"/>
          <a:srcRect/>
          <a:stretch>
            <a:fillRect/>
          </a:stretch>
        </p:blipFill>
        <p:spPr bwMode="auto">
          <a:xfrm>
            <a:off x="2840038" y="2359025"/>
            <a:ext cx="3195637" cy="2357438"/>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z="7200" dirty="0" smtClean="0"/>
              <a:t>Dominating Configuration</a:t>
            </a:r>
            <a:endParaRPr lang="th-TH" sz="7200" dirty="0"/>
          </a:p>
        </p:txBody>
      </p:sp>
      <p:sp>
        <p:nvSpPr>
          <p:cNvPr id="3" name="Content Placeholder 2"/>
          <p:cNvSpPr>
            <a:spLocks noGrp="1"/>
          </p:cNvSpPr>
          <p:nvPr>
            <p:ph idx="1"/>
          </p:nvPr>
        </p:nvSpPr>
        <p:spPr/>
        <p:txBody>
          <a:bodyPr/>
          <a:lstStyle/>
          <a:p>
            <a:pPr>
              <a:defRPr/>
            </a:pPr>
            <a:r>
              <a:rPr lang="en-US" dirty="0" smtClean="0"/>
              <a:t>Weight of each configuration</a:t>
            </a:r>
          </a:p>
          <a:p>
            <a:pPr lvl="1">
              <a:defRPr/>
            </a:pPr>
            <a:r>
              <a:rPr lang="en-US" dirty="0" smtClean="0"/>
              <a:t>2 energy states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r>
              <a:rPr lang="en-US" dirty="0" smtClean="0"/>
              <a:t>Possible configurations (6 particles) :</a:t>
            </a:r>
            <a:br>
              <a:rPr lang="en-US" dirty="0" smtClean="0"/>
            </a:br>
            <a:r>
              <a:rPr lang="en-US" sz="3200" dirty="0" smtClean="0">
                <a:solidFill>
                  <a:schemeClr val="accent1">
                    <a:lumMod val="60000"/>
                    <a:lumOff val="40000"/>
                  </a:schemeClr>
                </a:solidFill>
              </a:rPr>
              <a:t>{0,6}, {1,5}, {2,4}, {3,3}, {4,2}, {5,1}, {6,0}</a:t>
            </a:r>
            <a:endParaRPr lang="th-TH" sz="3200"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FD73629B-1C60-4B9F-85D4-70F30BA72994}" type="slidenum">
              <a:rPr lang="en-US" smtClean="0"/>
              <a:pPr>
                <a:defRPr/>
              </a:pPr>
              <a:t>29</a:t>
            </a:fld>
            <a:endParaRPr lang="th-TH"/>
          </a:p>
        </p:txBody>
      </p:sp>
      <p:pic>
        <p:nvPicPr>
          <p:cNvPr id="84997" name="Picture 5"/>
          <p:cNvPicPr>
            <a:picLocks noChangeAspect="1" noChangeArrowheads="1"/>
          </p:cNvPicPr>
          <p:nvPr/>
        </p:nvPicPr>
        <p:blipFill>
          <a:blip r:embed="rId4" cstate="print"/>
          <a:srcRect/>
          <a:stretch>
            <a:fillRect/>
          </a:stretch>
        </p:blipFill>
        <p:spPr bwMode="auto">
          <a:xfrm>
            <a:off x="168275" y="2335213"/>
            <a:ext cx="2968625" cy="2363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smtClean="0"/>
              <a:t>ประกาศ</a:t>
            </a:r>
            <a:endParaRPr lang="th-TH"/>
          </a:p>
        </p:txBody>
      </p:sp>
      <p:sp>
        <p:nvSpPr>
          <p:cNvPr id="113666" name="Content Placeholder 2"/>
          <p:cNvSpPr>
            <a:spLocks noGrp="1"/>
          </p:cNvSpPr>
          <p:nvPr>
            <p:ph idx="1"/>
          </p:nvPr>
        </p:nvSpPr>
        <p:spPr/>
        <p:txBody>
          <a:bodyPr/>
          <a:lstStyle/>
          <a:p>
            <a:pPr>
              <a:spcBef>
                <a:spcPct val="0"/>
              </a:spcBef>
            </a:pPr>
            <a:r>
              <a:rPr lang="th-TH" smtClean="0"/>
              <a:t>สอบกลางภาค 22 มีนาคม 2557 </a:t>
            </a:r>
            <a:r>
              <a:rPr lang="en-US" smtClean="0"/>
              <a:t>13:00-16:00 </a:t>
            </a:r>
            <a:r>
              <a:rPr lang="th-TH" smtClean="0"/>
              <a:t>น.</a:t>
            </a:r>
          </a:p>
          <a:p>
            <a:pPr>
              <a:spcBef>
                <a:spcPct val="0"/>
              </a:spcBef>
            </a:pPr>
            <a:r>
              <a:rPr lang="th-TH" smtClean="0"/>
              <a:t>สอบปลายภาค 22 พฤษภาคม 2557 </a:t>
            </a:r>
            <a:r>
              <a:rPr lang="en-US" smtClean="0"/>
              <a:t>13:00</a:t>
            </a:r>
            <a:r>
              <a:rPr lang="th-TH" smtClean="0"/>
              <a:t>-</a:t>
            </a:r>
            <a:r>
              <a:rPr lang="en-US" smtClean="0"/>
              <a:t>16:00 </a:t>
            </a:r>
            <a:r>
              <a:rPr lang="th-TH" smtClean="0"/>
              <a:t>น.</a:t>
            </a:r>
          </a:p>
        </p:txBody>
      </p:sp>
      <p:sp>
        <p:nvSpPr>
          <p:cNvPr id="4" name="Slide Number Placeholder 3"/>
          <p:cNvSpPr>
            <a:spLocks noGrp="1"/>
          </p:cNvSpPr>
          <p:nvPr>
            <p:ph type="sldNum" sz="quarter" idx="12"/>
          </p:nvPr>
        </p:nvSpPr>
        <p:spPr/>
        <p:txBody>
          <a:bodyPr/>
          <a:lstStyle/>
          <a:p>
            <a:pPr>
              <a:defRPr/>
            </a:pPr>
            <a:fld id="{3D596031-F761-4696-AA28-5E69F3973B43}" type="slidenum">
              <a:rPr lang="en-US" smtClean="0"/>
              <a:pPr>
                <a:defRPr/>
              </a:pPr>
              <a:t>3</a:t>
            </a:fld>
            <a:endParaRPr lang="th-TH"/>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42950" y="2219325"/>
            <a:ext cx="7848600" cy="2181225"/>
          </a:xfrm>
          <a:prstGeom prst="roundRect">
            <a:avLst>
              <a:gd name="adj" fmla="val 4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 name="Title 1"/>
          <p:cNvSpPr>
            <a:spLocks noGrp="1"/>
          </p:cNvSpPr>
          <p:nvPr>
            <p:ph type="title"/>
          </p:nvPr>
        </p:nvSpPr>
        <p:spPr/>
        <p:txBody>
          <a:bodyPr/>
          <a:lstStyle/>
          <a:p>
            <a:pPr>
              <a:defRPr/>
            </a:pPr>
            <a:r>
              <a:rPr lang="en-US" sz="7200" dirty="0" smtClean="0"/>
              <a:t>Dominating Configuration</a:t>
            </a:r>
            <a:endParaRPr lang="th-TH" sz="7200" dirty="0"/>
          </a:p>
        </p:txBody>
      </p:sp>
      <p:sp>
        <p:nvSpPr>
          <p:cNvPr id="3" name="Content Placeholder 2"/>
          <p:cNvSpPr>
            <a:spLocks noGrp="1"/>
          </p:cNvSpPr>
          <p:nvPr>
            <p:ph idx="1"/>
          </p:nvPr>
        </p:nvSpPr>
        <p:spPr/>
        <p:txBody>
          <a:bodyPr/>
          <a:lstStyle/>
          <a:p>
            <a:pPr>
              <a:defRPr/>
            </a:pPr>
            <a:r>
              <a:rPr lang="en-US" dirty="0" smtClean="0"/>
              <a:t>Weight of each configuration</a:t>
            </a:r>
          </a:p>
          <a:p>
            <a:pPr lvl="1">
              <a:defRPr/>
            </a:pPr>
            <a:r>
              <a:rPr lang="en-US" dirty="0" smtClean="0"/>
              <a:t>3 energy states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r>
              <a:rPr lang="en-US" dirty="0" smtClean="0"/>
              <a:t>Possible configurations (10 particles) :</a:t>
            </a:r>
            <a:br>
              <a:rPr lang="en-US" dirty="0" smtClean="0"/>
            </a:br>
            <a:r>
              <a:rPr lang="en-US" sz="3200" dirty="0" smtClean="0">
                <a:solidFill>
                  <a:schemeClr val="accent1">
                    <a:lumMod val="60000"/>
                    <a:lumOff val="40000"/>
                  </a:schemeClr>
                </a:solidFill>
              </a:rPr>
              <a:t>{0,0,10}, {0,1,9}, {0,2,8}, … {1,0,9}, {2,0,8}, … {1,1,8} …</a:t>
            </a:r>
            <a:endParaRPr lang="th-TH"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F9345548-B6B6-47FB-80FA-69295CFA8610}" type="slidenum">
              <a:rPr lang="en-US" smtClean="0"/>
              <a:pPr>
                <a:defRPr/>
              </a:pPr>
              <a:t>30</a:t>
            </a:fld>
            <a:endParaRPr lang="th-TH"/>
          </a:p>
        </p:txBody>
      </p:sp>
      <p:pic>
        <p:nvPicPr>
          <p:cNvPr id="59397" name="Picture 2"/>
          <p:cNvPicPr>
            <a:picLocks noChangeAspect="1" noChangeArrowheads="1"/>
          </p:cNvPicPr>
          <p:nvPr/>
        </p:nvPicPr>
        <p:blipFill>
          <a:blip r:embed="rId2" cstate="print"/>
          <a:srcRect/>
          <a:stretch>
            <a:fillRect/>
          </a:stretch>
        </p:blipFill>
        <p:spPr bwMode="auto">
          <a:xfrm>
            <a:off x="838200" y="2339975"/>
            <a:ext cx="2622550" cy="2000250"/>
          </a:xfrm>
          <a:prstGeom prst="rect">
            <a:avLst/>
          </a:prstGeom>
          <a:noFill/>
          <a:ln w="9525">
            <a:noFill/>
            <a:miter lim="800000"/>
            <a:headEnd/>
            <a:tailEnd/>
          </a:ln>
        </p:spPr>
      </p:pic>
      <p:sp>
        <p:nvSpPr>
          <p:cNvPr id="59398" name="TextBox 10"/>
          <p:cNvSpPr txBox="1">
            <a:spLocks noChangeArrowheads="1"/>
          </p:cNvSpPr>
          <p:nvPr/>
        </p:nvSpPr>
        <p:spPr bwMode="auto">
          <a:xfrm>
            <a:off x="1449388" y="4429125"/>
            <a:ext cx="1417637" cy="369888"/>
          </a:xfrm>
          <a:prstGeom prst="rect">
            <a:avLst/>
          </a:prstGeom>
          <a:noFill/>
          <a:ln w="9525">
            <a:noFill/>
            <a:miter lim="800000"/>
            <a:headEnd/>
            <a:tailEnd/>
          </a:ln>
        </p:spPr>
        <p:txBody>
          <a:bodyPr>
            <a:spAutoFit/>
          </a:bodyPr>
          <a:lstStyle/>
          <a:p>
            <a:r>
              <a:rPr lang="en-US" sz="1800"/>
              <a:t>10 particles</a:t>
            </a:r>
            <a:endParaRPr lang="th-TH" sz="1800"/>
          </a:p>
        </p:txBody>
      </p:sp>
      <p:sp>
        <p:nvSpPr>
          <p:cNvPr id="13" name="Freeform 12"/>
          <p:cNvSpPr/>
          <p:nvPr/>
        </p:nvSpPr>
        <p:spPr>
          <a:xfrm>
            <a:off x="2082800" y="3773488"/>
            <a:ext cx="1268413" cy="503237"/>
          </a:xfrm>
          <a:custGeom>
            <a:avLst/>
            <a:gdLst>
              <a:gd name="connsiteX0" fmla="*/ 0 w 1268532"/>
              <a:gd name="connsiteY0" fmla="*/ 406987 h 502127"/>
              <a:gd name="connsiteX1" fmla="*/ 459843 w 1268532"/>
              <a:gd name="connsiteY1" fmla="*/ 258992 h 502127"/>
              <a:gd name="connsiteX2" fmla="*/ 84569 w 1268532"/>
              <a:gd name="connsiteY2" fmla="*/ 153281 h 502127"/>
              <a:gd name="connsiteX3" fmla="*/ 42285 w 1268532"/>
              <a:gd name="connsiteY3" fmla="*/ 47570 h 502127"/>
              <a:gd name="connsiteX4" fmla="*/ 190280 w 1268532"/>
              <a:gd name="connsiteY4" fmla="*/ 0 h 502127"/>
              <a:gd name="connsiteX5" fmla="*/ 1268532 w 1268532"/>
              <a:gd name="connsiteY5" fmla="*/ 195565 h 502127"/>
              <a:gd name="connsiteX6" fmla="*/ 380560 w 1268532"/>
              <a:gd name="connsiteY6" fmla="*/ 502127 h 502127"/>
              <a:gd name="connsiteX7" fmla="*/ 0 w 1268532"/>
              <a:gd name="connsiteY7" fmla="*/ 406987 h 502127"/>
              <a:gd name="connsiteX0" fmla="*/ 0 w 1268532"/>
              <a:gd name="connsiteY0" fmla="*/ 406987 h 502127"/>
              <a:gd name="connsiteX1" fmla="*/ 391131 w 1268532"/>
              <a:gd name="connsiteY1" fmla="*/ 258992 h 502127"/>
              <a:gd name="connsiteX2" fmla="*/ 84569 w 1268532"/>
              <a:gd name="connsiteY2" fmla="*/ 153281 h 502127"/>
              <a:gd name="connsiteX3" fmla="*/ 42285 w 1268532"/>
              <a:gd name="connsiteY3" fmla="*/ 47570 h 502127"/>
              <a:gd name="connsiteX4" fmla="*/ 190280 w 1268532"/>
              <a:gd name="connsiteY4" fmla="*/ 0 h 502127"/>
              <a:gd name="connsiteX5" fmla="*/ 1268532 w 1268532"/>
              <a:gd name="connsiteY5" fmla="*/ 195565 h 502127"/>
              <a:gd name="connsiteX6" fmla="*/ 380560 w 1268532"/>
              <a:gd name="connsiteY6" fmla="*/ 502127 h 502127"/>
              <a:gd name="connsiteX7" fmla="*/ 0 w 1268532"/>
              <a:gd name="connsiteY7" fmla="*/ 406987 h 50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532" h="502127">
                <a:moveTo>
                  <a:pt x="0" y="406987"/>
                </a:moveTo>
                <a:lnTo>
                  <a:pt x="391131" y="258992"/>
                </a:lnTo>
                <a:lnTo>
                  <a:pt x="84569" y="153281"/>
                </a:lnTo>
                <a:lnTo>
                  <a:pt x="42285" y="47570"/>
                </a:lnTo>
                <a:lnTo>
                  <a:pt x="190280" y="0"/>
                </a:lnTo>
                <a:lnTo>
                  <a:pt x="1268532" y="195565"/>
                </a:lnTo>
                <a:lnTo>
                  <a:pt x="380560" y="502127"/>
                </a:lnTo>
                <a:lnTo>
                  <a:pt x="0" y="406987"/>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nvGrpSpPr>
          <p:cNvPr id="18" name="Group 17"/>
          <p:cNvGrpSpPr>
            <a:grpSpLocks/>
          </p:cNvGrpSpPr>
          <p:nvPr/>
        </p:nvGrpSpPr>
        <p:grpSpPr bwMode="auto">
          <a:xfrm>
            <a:off x="5891213" y="2324100"/>
            <a:ext cx="2544762" cy="2446338"/>
            <a:chOff x="6167314" y="2333625"/>
            <a:chExt cx="2544349" cy="2446154"/>
          </a:xfrm>
        </p:grpSpPr>
        <p:pic>
          <p:nvPicPr>
            <p:cNvPr id="59405" name="Picture 4"/>
            <p:cNvPicPr>
              <a:picLocks noChangeAspect="1" noChangeArrowheads="1"/>
            </p:cNvPicPr>
            <p:nvPr/>
          </p:nvPicPr>
          <p:blipFill>
            <a:blip r:embed="rId3" cstate="print"/>
            <a:srcRect/>
            <a:stretch>
              <a:fillRect/>
            </a:stretch>
          </p:blipFill>
          <p:spPr bwMode="auto">
            <a:xfrm>
              <a:off x="6167314" y="2333625"/>
              <a:ext cx="2544349" cy="2009775"/>
            </a:xfrm>
            <a:prstGeom prst="rect">
              <a:avLst/>
            </a:prstGeom>
            <a:noFill/>
            <a:ln w="9525">
              <a:noFill/>
              <a:miter lim="800000"/>
              <a:headEnd/>
              <a:tailEnd/>
            </a:ln>
          </p:spPr>
        </p:pic>
        <p:sp>
          <p:nvSpPr>
            <p:cNvPr id="59406" name="TextBox 14"/>
            <p:cNvSpPr txBox="1">
              <a:spLocks noChangeArrowheads="1"/>
            </p:cNvSpPr>
            <p:nvPr/>
          </p:nvSpPr>
          <p:spPr bwMode="auto">
            <a:xfrm>
              <a:off x="6925665" y="4410447"/>
              <a:ext cx="1418235" cy="369332"/>
            </a:xfrm>
            <a:prstGeom prst="rect">
              <a:avLst/>
            </a:prstGeom>
            <a:noFill/>
            <a:ln w="9525">
              <a:noFill/>
              <a:miter lim="800000"/>
              <a:headEnd/>
              <a:tailEnd/>
            </a:ln>
          </p:spPr>
          <p:txBody>
            <a:bodyPr>
              <a:spAutoFit/>
            </a:bodyPr>
            <a:lstStyle/>
            <a:p>
              <a:r>
                <a:rPr lang="en-US" sz="1800"/>
                <a:t>30 particles</a:t>
              </a:r>
              <a:endParaRPr lang="th-TH" sz="1800"/>
            </a:p>
          </p:txBody>
        </p:sp>
      </p:grpSp>
      <p:sp>
        <p:nvSpPr>
          <p:cNvPr id="16" name="Rectangle 15"/>
          <p:cNvSpPr/>
          <p:nvPr/>
        </p:nvSpPr>
        <p:spPr>
          <a:xfrm>
            <a:off x="3048000" y="2371725"/>
            <a:ext cx="400050" cy="1933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nvGrpSpPr>
          <p:cNvPr id="17" name="Group 16"/>
          <p:cNvGrpSpPr>
            <a:grpSpLocks/>
          </p:cNvGrpSpPr>
          <p:nvPr/>
        </p:nvGrpSpPr>
        <p:grpSpPr bwMode="auto">
          <a:xfrm>
            <a:off x="3151188" y="2324100"/>
            <a:ext cx="2647950" cy="2455863"/>
            <a:chOff x="3465119" y="2334200"/>
            <a:chExt cx="2648198" cy="2455104"/>
          </a:xfrm>
        </p:grpSpPr>
        <p:pic>
          <p:nvPicPr>
            <p:cNvPr id="59403" name="Picture 3"/>
            <p:cNvPicPr>
              <a:picLocks noChangeAspect="1" noChangeArrowheads="1"/>
            </p:cNvPicPr>
            <p:nvPr/>
          </p:nvPicPr>
          <p:blipFill>
            <a:blip r:embed="rId4" cstate="print"/>
            <a:srcRect/>
            <a:stretch>
              <a:fillRect/>
            </a:stretch>
          </p:blipFill>
          <p:spPr bwMode="auto">
            <a:xfrm>
              <a:off x="3465119" y="2334200"/>
              <a:ext cx="2648198" cy="2012168"/>
            </a:xfrm>
            <a:prstGeom prst="rect">
              <a:avLst/>
            </a:prstGeom>
            <a:noFill/>
            <a:ln w="9525">
              <a:noFill/>
              <a:miter lim="800000"/>
              <a:headEnd/>
              <a:tailEnd/>
            </a:ln>
          </p:spPr>
        </p:pic>
        <p:sp>
          <p:nvSpPr>
            <p:cNvPr id="59404" name="TextBox 13"/>
            <p:cNvSpPr txBox="1">
              <a:spLocks noChangeArrowheads="1"/>
            </p:cNvSpPr>
            <p:nvPr/>
          </p:nvSpPr>
          <p:spPr bwMode="auto">
            <a:xfrm>
              <a:off x="4201515" y="4419972"/>
              <a:ext cx="1418235" cy="369332"/>
            </a:xfrm>
            <a:prstGeom prst="rect">
              <a:avLst/>
            </a:prstGeom>
            <a:noFill/>
            <a:ln w="9525">
              <a:noFill/>
              <a:miter lim="800000"/>
              <a:headEnd/>
              <a:tailEnd/>
            </a:ln>
          </p:spPr>
          <p:txBody>
            <a:bodyPr>
              <a:spAutoFit/>
            </a:bodyPr>
            <a:lstStyle/>
            <a:p>
              <a:r>
                <a:rPr lang="en-US" sz="1800"/>
                <a:t>20 particles</a:t>
              </a:r>
              <a:endParaRPr lang="th-TH"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57325" y="3448050"/>
            <a:ext cx="5372100" cy="3324225"/>
          </a:xfrm>
          <a:prstGeom prst="roundRect">
            <a:avLst>
              <a:gd name="adj" fmla="val 4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1" name="Slide Number Placeholder 5"/>
          <p:cNvSpPr>
            <a:spLocks noGrp="1"/>
          </p:cNvSpPr>
          <p:nvPr>
            <p:ph type="sldNum" sz="quarter" idx="12"/>
          </p:nvPr>
        </p:nvSpPr>
        <p:spPr/>
        <p:txBody>
          <a:bodyPr/>
          <a:lstStyle/>
          <a:p>
            <a:pPr>
              <a:defRPr/>
            </a:pPr>
            <a:fld id="{00B079F8-3D25-497F-AC22-78B55A6C5152}" type="slidenum">
              <a:rPr lang="en-US"/>
              <a:pPr>
                <a:defRPr/>
              </a:pPr>
              <a:t>31</a:t>
            </a:fld>
            <a:endParaRPr lang="th-TH"/>
          </a:p>
        </p:txBody>
      </p:sp>
      <p:sp>
        <p:nvSpPr>
          <p:cNvPr id="103426" name="Rectangle 2"/>
          <p:cNvSpPr>
            <a:spLocks noGrp="1" noChangeArrowheads="1"/>
          </p:cNvSpPr>
          <p:nvPr>
            <p:ph type="title"/>
          </p:nvPr>
        </p:nvSpPr>
        <p:spPr/>
        <p:txBody>
          <a:bodyPr/>
          <a:lstStyle/>
          <a:p>
            <a:pPr>
              <a:defRPr/>
            </a:pPr>
            <a:r>
              <a:rPr lang="en-US" dirty="0" smtClean="0"/>
              <a:t>Maximum Value of W{</a:t>
            </a:r>
            <a:r>
              <a:rPr lang="en-US" dirty="0" err="1" smtClean="0"/>
              <a:t>n</a:t>
            </a:r>
            <a:r>
              <a:rPr lang="en-US" baseline="-25000" dirty="0" err="1" smtClean="0"/>
              <a:t>i</a:t>
            </a:r>
            <a:r>
              <a:rPr lang="en-US" dirty="0" smtClean="0"/>
              <a:t>}</a:t>
            </a:r>
            <a:endParaRPr lang="th-TH" dirty="0" smtClean="0"/>
          </a:p>
        </p:txBody>
      </p:sp>
      <p:sp>
        <p:nvSpPr>
          <p:cNvPr id="60420" name="Rectangle 3"/>
          <p:cNvSpPr>
            <a:spLocks noGrp="1" noChangeArrowheads="1"/>
          </p:cNvSpPr>
          <p:nvPr>
            <p:ph type="body" idx="1"/>
          </p:nvPr>
        </p:nvSpPr>
        <p:spPr/>
        <p:txBody>
          <a:bodyPr/>
          <a:lstStyle/>
          <a:p>
            <a:pPr eaLnBrk="1" hangingPunct="1">
              <a:lnSpc>
                <a:spcPct val="90000"/>
              </a:lnSpc>
              <a:spcBef>
                <a:spcPct val="0"/>
              </a:spcBef>
            </a:pPr>
            <a:r>
              <a:rPr lang="en-US" smtClean="0"/>
              <a:t>We are looking for the best set of n</a:t>
            </a:r>
            <a:r>
              <a:rPr lang="en-US" baseline="-25000" smtClean="0"/>
              <a:t>i</a:t>
            </a:r>
            <a:r>
              <a:rPr lang="en-US" smtClean="0"/>
              <a:t> that yields maximum value of ln(W)</a:t>
            </a:r>
          </a:p>
          <a:p>
            <a:pPr lvl="1" eaLnBrk="1" hangingPunct="1">
              <a:lnSpc>
                <a:spcPct val="90000"/>
              </a:lnSpc>
              <a:spcBef>
                <a:spcPct val="0"/>
              </a:spcBef>
            </a:pPr>
            <a:r>
              <a:rPr lang="en-US" smtClean="0"/>
              <a:t>Maximum W = W{n</a:t>
            </a:r>
            <a:r>
              <a:rPr lang="en-US" baseline="-25000" smtClean="0"/>
              <a:t>i,max</a:t>
            </a:r>
            <a:r>
              <a:rPr lang="en-US" smtClean="0"/>
              <a:t>} </a:t>
            </a:r>
          </a:p>
          <a:p>
            <a:pPr lvl="1" eaLnBrk="1" hangingPunct="1">
              <a:lnSpc>
                <a:spcPct val="90000"/>
              </a:lnSpc>
              <a:spcBef>
                <a:spcPct val="0"/>
              </a:spcBef>
            </a:pPr>
            <a:r>
              <a:rPr lang="en-US" smtClean="0"/>
              <a:t>Maximum ln W = ln W{n</a:t>
            </a:r>
            <a:r>
              <a:rPr lang="en-US" baseline="-25000" smtClean="0"/>
              <a:t>i,max</a:t>
            </a:r>
            <a:r>
              <a:rPr lang="en-US" smtClean="0"/>
              <a:t>}</a:t>
            </a:r>
            <a:endParaRPr lang="th-TH" smtClean="0"/>
          </a:p>
          <a:p>
            <a:pPr eaLnBrk="1" hangingPunct="1">
              <a:lnSpc>
                <a:spcPct val="90000"/>
              </a:lnSpc>
              <a:spcBef>
                <a:spcPct val="0"/>
              </a:spcBef>
            </a:pPr>
            <a:endParaRPr lang="th-TH" smtClean="0"/>
          </a:p>
        </p:txBody>
      </p:sp>
      <p:pic>
        <p:nvPicPr>
          <p:cNvPr id="2" name="Picture 7"/>
          <p:cNvPicPr>
            <a:picLocks noChangeAspect="1" noChangeArrowheads="1"/>
          </p:cNvPicPr>
          <p:nvPr/>
        </p:nvPicPr>
        <p:blipFill>
          <a:blip r:embed="rId2" cstate="print"/>
          <a:srcRect/>
          <a:stretch>
            <a:fillRect/>
          </a:stretch>
        </p:blipFill>
        <p:spPr bwMode="auto">
          <a:xfrm>
            <a:off x="1579563" y="3595688"/>
            <a:ext cx="2522537" cy="3100387"/>
          </a:xfrm>
          <a:prstGeom prst="rect">
            <a:avLst/>
          </a:prstGeom>
          <a:noFill/>
          <a:ln w="9525">
            <a:noFill/>
            <a:miter lim="800000"/>
            <a:headEnd/>
            <a:tailEnd/>
          </a:ln>
        </p:spPr>
      </p:pic>
      <p:pic>
        <p:nvPicPr>
          <p:cNvPr id="3" name="Picture 8"/>
          <p:cNvPicPr>
            <a:picLocks noChangeAspect="1" noChangeArrowheads="1"/>
          </p:cNvPicPr>
          <p:nvPr/>
        </p:nvPicPr>
        <p:blipFill>
          <a:blip r:embed="rId3" cstate="print"/>
          <a:srcRect/>
          <a:stretch>
            <a:fillRect/>
          </a:stretch>
        </p:blipFill>
        <p:spPr bwMode="auto">
          <a:xfrm>
            <a:off x="4227513" y="3600450"/>
            <a:ext cx="2486025" cy="3090863"/>
          </a:xfrm>
          <a:prstGeom prst="rect">
            <a:avLst/>
          </a:prstGeom>
          <a:noFill/>
          <a:ln w="9525">
            <a:noFill/>
            <a:miter lim="800000"/>
            <a:headEnd/>
            <a:tailEnd/>
          </a:ln>
        </p:spPr>
      </p:pic>
      <p:sp>
        <p:nvSpPr>
          <p:cNvPr id="7" name="Rectangle 6"/>
          <p:cNvSpPr>
            <a:spLocks noChangeArrowheads="1"/>
          </p:cNvSpPr>
          <p:nvPr/>
        </p:nvSpPr>
        <p:spPr bwMode="auto">
          <a:xfrm>
            <a:off x="6827838" y="4538663"/>
            <a:ext cx="2149475" cy="584200"/>
          </a:xfrm>
          <a:prstGeom prst="rect">
            <a:avLst/>
          </a:prstGeom>
          <a:noFill/>
          <a:ln w="9525">
            <a:noFill/>
            <a:miter lim="800000"/>
            <a:headEnd/>
            <a:tailEnd/>
          </a:ln>
        </p:spPr>
        <p:txBody>
          <a:bodyPr wrap="none">
            <a:spAutoFit/>
          </a:bodyPr>
          <a:lstStyle/>
          <a:p>
            <a:r>
              <a:rPr lang="en-US" sz="3200">
                <a:solidFill>
                  <a:srgbClr val="FFFF00"/>
                </a:solidFill>
              </a:rPr>
              <a:t>{n</a:t>
            </a:r>
            <a:r>
              <a:rPr lang="en-US" sz="3200" baseline="-25000">
                <a:solidFill>
                  <a:srgbClr val="FFFF00"/>
                </a:solidFill>
              </a:rPr>
              <a:t>i,max</a:t>
            </a:r>
            <a:r>
              <a:rPr lang="en-US" sz="3200">
                <a:solidFill>
                  <a:srgbClr val="FFFF00"/>
                </a:solidFill>
              </a:rPr>
              <a:t>} = ?</a:t>
            </a:r>
            <a:r>
              <a:rPr lang="en-US" sz="3200"/>
              <a:t> </a:t>
            </a:r>
            <a:endParaRPr lang="th-TH"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CD2B4CA-962D-4F62-B076-CAF5DD4C3C40}" type="slidenum">
              <a:rPr lang="en-US"/>
              <a:pPr>
                <a:defRPr/>
              </a:pPr>
              <a:t>32</a:t>
            </a:fld>
            <a:endParaRPr lang="th-TH"/>
          </a:p>
        </p:txBody>
      </p:sp>
      <p:sp>
        <p:nvSpPr>
          <p:cNvPr id="103426" name="Rectangle 2"/>
          <p:cNvSpPr>
            <a:spLocks noGrp="1" noChangeArrowheads="1"/>
          </p:cNvSpPr>
          <p:nvPr>
            <p:ph type="title"/>
          </p:nvPr>
        </p:nvSpPr>
        <p:spPr/>
        <p:txBody>
          <a:bodyPr/>
          <a:lstStyle/>
          <a:p>
            <a:pPr>
              <a:defRPr/>
            </a:pPr>
            <a:r>
              <a:rPr lang="en-US" dirty="0" smtClean="0"/>
              <a:t>Maximum Value of </a:t>
            </a:r>
            <a:r>
              <a:rPr lang="en-US" i="0" dirty="0" smtClean="0"/>
              <a:t>W{</a:t>
            </a:r>
            <a:r>
              <a:rPr lang="en-US" i="0" dirty="0" err="1" smtClean="0"/>
              <a:t>n</a:t>
            </a:r>
            <a:r>
              <a:rPr lang="en-US" i="0" baseline="-25000" dirty="0" err="1" smtClean="0"/>
              <a:t>i</a:t>
            </a:r>
            <a:r>
              <a:rPr lang="en-US" i="0" dirty="0" smtClean="0"/>
              <a:t>}</a:t>
            </a:r>
            <a:endParaRPr lang="th-TH" i="0" dirty="0" smtClean="0"/>
          </a:p>
        </p:txBody>
      </p:sp>
      <p:sp>
        <p:nvSpPr>
          <p:cNvPr id="87084" name="Rectangle 3"/>
          <p:cNvSpPr>
            <a:spLocks noGrp="1" noChangeArrowheads="1"/>
          </p:cNvSpPr>
          <p:nvPr>
            <p:ph type="body" idx="1"/>
          </p:nvPr>
        </p:nvSpPr>
        <p:spPr/>
        <p:txBody>
          <a:bodyPr/>
          <a:lstStyle/>
          <a:p>
            <a:pPr eaLnBrk="1" hangingPunct="1">
              <a:lnSpc>
                <a:spcPct val="90000"/>
              </a:lnSpc>
              <a:spcBef>
                <a:spcPct val="0"/>
              </a:spcBef>
            </a:pPr>
            <a:r>
              <a:rPr lang="en-US" smtClean="0"/>
              <a:t>{n</a:t>
            </a:r>
            <a:r>
              <a:rPr lang="en-US" baseline="-25000" smtClean="0"/>
              <a:t>i,max</a:t>
            </a:r>
            <a:r>
              <a:rPr lang="en-US" smtClean="0"/>
              <a:t>} can be determined by differentiate</a:t>
            </a:r>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z="2800" smtClean="0"/>
          </a:p>
          <a:p>
            <a:pPr eaLnBrk="1" hangingPunct="1">
              <a:lnSpc>
                <a:spcPct val="90000"/>
              </a:lnSpc>
              <a:spcBef>
                <a:spcPct val="0"/>
              </a:spcBef>
            </a:pPr>
            <a:r>
              <a:rPr lang="en-US" smtClean="0"/>
              <a:t>Constraints</a:t>
            </a:r>
          </a:p>
          <a:p>
            <a:pPr lvl="1" eaLnBrk="1" hangingPunct="1">
              <a:lnSpc>
                <a:spcPct val="90000"/>
              </a:lnSpc>
              <a:spcBef>
                <a:spcPct val="0"/>
              </a:spcBef>
            </a:pPr>
            <a:r>
              <a:rPr lang="en-US" smtClean="0"/>
              <a:t>Total particle (N) is constant</a:t>
            </a:r>
          </a:p>
          <a:p>
            <a:pPr lvl="1" eaLnBrk="1" hangingPunct="1">
              <a:lnSpc>
                <a:spcPct val="90000"/>
              </a:lnSpc>
              <a:spcBef>
                <a:spcPct val="0"/>
              </a:spcBef>
            </a:pPr>
            <a:endParaRPr lang="en-US" smtClean="0"/>
          </a:p>
          <a:p>
            <a:pPr lvl="1" eaLnBrk="1" hangingPunct="1">
              <a:lnSpc>
                <a:spcPct val="90000"/>
              </a:lnSpc>
              <a:spcBef>
                <a:spcPct val="0"/>
              </a:spcBef>
            </a:pPr>
            <a:endParaRPr lang="en-US" sz="2800" smtClean="0"/>
          </a:p>
          <a:p>
            <a:pPr lvl="1" eaLnBrk="1" hangingPunct="1">
              <a:lnSpc>
                <a:spcPct val="90000"/>
              </a:lnSpc>
              <a:spcBef>
                <a:spcPct val="0"/>
              </a:spcBef>
            </a:pPr>
            <a:r>
              <a:rPr lang="en-US" smtClean="0"/>
              <a:t>Total energy (E) is constant</a:t>
            </a:r>
            <a:endParaRPr lang="th-TH" smtClean="0"/>
          </a:p>
        </p:txBody>
      </p:sp>
      <p:grpSp>
        <p:nvGrpSpPr>
          <p:cNvPr id="87085" name="Group 16"/>
          <p:cNvGrpSpPr>
            <a:grpSpLocks/>
          </p:cNvGrpSpPr>
          <p:nvPr/>
        </p:nvGrpSpPr>
        <p:grpSpPr bwMode="auto">
          <a:xfrm>
            <a:off x="1995488" y="2078038"/>
            <a:ext cx="3941762" cy="1163637"/>
            <a:chOff x="1995055" y="2078182"/>
            <a:chExt cx="3942607" cy="1163782"/>
          </a:xfrm>
        </p:grpSpPr>
        <p:sp>
          <p:nvSpPr>
            <p:cNvPr id="16" name="Rounded Rectangle 15"/>
            <p:cNvSpPr/>
            <p:nvPr/>
          </p:nvSpPr>
          <p:spPr>
            <a:xfrm>
              <a:off x="1995055" y="2078182"/>
              <a:ext cx="3942607" cy="11637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aphicFrame>
          <p:nvGraphicFramePr>
            <p:cNvPr id="87077" name="Object 37"/>
            <p:cNvGraphicFramePr>
              <a:graphicFrameLocks noChangeAspect="1"/>
            </p:cNvGraphicFramePr>
            <p:nvPr/>
          </p:nvGraphicFramePr>
          <p:xfrm>
            <a:off x="2128838" y="2147888"/>
            <a:ext cx="3694112" cy="1023937"/>
          </p:xfrm>
          <a:graphic>
            <a:graphicData uri="http://schemas.openxmlformats.org/presentationml/2006/ole">
              <p:oleObj spid="_x0000_s87102" name="Equation" r:id="rId3" imgW="1739900" imgH="482600" progId="Equation.3">
                <p:embed/>
              </p:oleObj>
            </a:graphicData>
          </a:graphic>
        </p:graphicFrame>
      </p:grpSp>
      <p:grpSp>
        <p:nvGrpSpPr>
          <p:cNvPr id="87086" name="Group 14"/>
          <p:cNvGrpSpPr>
            <a:grpSpLocks/>
          </p:cNvGrpSpPr>
          <p:nvPr/>
        </p:nvGrpSpPr>
        <p:grpSpPr bwMode="auto">
          <a:xfrm>
            <a:off x="2374900" y="5734050"/>
            <a:ext cx="3282950" cy="776288"/>
            <a:chOff x="1822450" y="5734050"/>
            <a:chExt cx="3282950" cy="776288"/>
          </a:xfrm>
        </p:grpSpPr>
        <p:sp>
          <p:nvSpPr>
            <p:cNvPr id="87089" name="AutoShape 13"/>
            <p:cNvSpPr>
              <a:spLocks noChangeArrowheads="1"/>
            </p:cNvSpPr>
            <p:nvPr/>
          </p:nvSpPr>
          <p:spPr bwMode="auto">
            <a:xfrm>
              <a:off x="1822450" y="5734050"/>
              <a:ext cx="3282950" cy="776288"/>
            </a:xfrm>
            <a:prstGeom prst="roundRect">
              <a:avLst>
                <a:gd name="adj" fmla="val 7861"/>
              </a:avLst>
            </a:prstGeom>
            <a:solidFill>
              <a:schemeClr val="tx1"/>
            </a:solidFill>
            <a:ln w="9525">
              <a:solidFill>
                <a:schemeClr val="tx1"/>
              </a:solidFill>
              <a:round/>
              <a:headEnd/>
              <a:tailEnd/>
            </a:ln>
          </p:spPr>
          <p:txBody>
            <a:bodyPr wrap="none" anchor="ctr"/>
            <a:lstStyle/>
            <a:p>
              <a:endParaRPr lang="th-TH" sz="1800"/>
            </a:p>
          </p:txBody>
        </p:sp>
        <p:graphicFrame>
          <p:nvGraphicFramePr>
            <p:cNvPr id="87078" name="Object 38"/>
            <p:cNvGraphicFramePr>
              <a:graphicFrameLocks noChangeAspect="1"/>
            </p:cNvGraphicFramePr>
            <p:nvPr/>
          </p:nvGraphicFramePr>
          <p:xfrm>
            <a:off x="1879600" y="5757863"/>
            <a:ext cx="1158875" cy="725488"/>
          </p:xfrm>
          <a:graphic>
            <a:graphicData uri="http://schemas.openxmlformats.org/presentationml/2006/ole">
              <p:oleObj spid="_x0000_s87103" name="Equation" r:id="rId4" imgW="710891" imgH="444307" progId="Equation.3">
                <p:embed/>
              </p:oleObj>
            </a:graphicData>
          </a:graphic>
        </p:graphicFrame>
        <p:graphicFrame>
          <p:nvGraphicFramePr>
            <p:cNvPr id="87079" name="Object 39"/>
            <p:cNvGraphicFramePr>
              <a:graphicFrameLocks noChangeAspect="1"/>
            </p:cNvGraphicFramePr>
            <p:nvPr/>
          </p:nvGraphicFramePr>
          <p:xfrm>
            <a:off x="3240486" y="5760707"/>
            <a:ext cx="1779588" cy="725487"/>
          </p:xfrm>
          <a:graphic>
            <a:graphicData uri="http://schemas.openxmlformats.org/presentationml/2006/ole">
              <p:oleObj spid="_x0000_s87104" name="Equation" r:id="rId5" imgW="1091726" imgH="444307" progId="Equation.3">
                <p:embed/>
              </p:oleObj>
            </a:graphicData>
          </a:graphic>
        </p:graphicFrame>
      </p:grpSp>
      <p:grpSp>
        <p:nvGrpSpPr>
          <p:cNvPr id="87087" name="Group 13"/>
          <p:cNvGrpSpPr>
            <a:grpSpLocks/>
          </p:cNvGrpSpPr>
          <p:nvPr/>
        </p:nvGrpSpPr>
        <p:grpSpPr bwMode="auto">
          <a:xfrm>
            <a:off x="2346325" y="4429125"/>
            <a:ext cx="3282950" cy="776288"/>
            <a:chOff x="1793875" y="4486275"/>
            <a:chExt cx="3282950" cy="776288"/>
          </a:xfrm>
        </p:grpSpPr>
        <p:sp>
          <p:nvSpPr>
            <p:cNvPr id="87088" name="AutoShape 13"/>
            <p:cNvSpPr>
              <a:spLocks noChangeArrowheads="1"/>
            </p:cNvSpPr>
            <p:nvPr/>
          </p:nvSpPr>
          <p:spPr bwMode="auto">
            <a:xfrm>
              <a:off x="1793875" y="4486275"/>
              <a:ext cx="3282950" cy="776288"/>
            </a:xfrm>
            <a:prstGeom prst="roundRect">
              <a:avLst>
                <a:gd name="adj" fmla="val 7861"/>
              </a:avLst>
            </a:prstGeom>
            <a:solidFill>
              <a:schemeClr val="tx1"/>
            </a:solidFill>
            <a:ln w="9525">
              <a:solidFill>
                <a:schemeClr val="tx1"/>
              </a:solidFill>
              <a:round/>
              <a:headEnd/>
              <a:tailEnd/>
            </a:ln>
          </p:spPr>
          <p:txBody>
            <a:bodyPr wrap="none" anchor="ctr"/>
            <a:lstStyle/>
            <a:p>
              <a:endParaRPr lang="th-TH" sz="1800"/>
            </a:p>
          </p:txBody>
        </p:sp>
        <p:graphicFrame>
          <p:nvGraphicFramePr>
            <p:cNvPr id="87080" name="Object 40"/>
            <p:cNvGraphicFramePr>
              <a:graphicFrameLocks noChangeAspect="1"/>
            </p:cNvGraphicFramePr>
            <p:nvPr/>
          </p:nvGraphicFramePr>
          <p:xfrm>
            <a:off x="1882775" y="4516438"/>
            <a:ext cx="1006475" cy="720725"/>
          </p:xfrm>
          <a:graphic>
            <a:graphicData uri="http://schemas.openxmlformats.org/presentationml/2006/ole">
              <p:oleObj spid="_x0000_s87105" name="Equation" r:id="rId6" imgW="622030" imgH="444307" progId="Equation.3">
                <p:embed/>
              </p:oleObj>
            </a:graphicData>
          </a:graphic>
        </p:graphicFrame>
        <p:graphicFrame>
          <p:nvGraphicFramePr>
            <p:cNvPr id="87081" name="Object 41"/>
            <p:cNvGraphicFramePr>
              <a:graphicFrameLocks noChangeAspect="1"/>
            </p:cNvGraphicFramePr>
            <p:nvPr/>
          </p:nvGraphicFramePr>
          <p:xfrm>
            <a:off x="3229727" y="4513524"/>
            <a:ext cx="1635125" cy="725488"/>
          </p:xfrm>
          <a:graphic>
            <a:graphicData uri="http://schemas.openxmlformats.org/presentationml/2006/ole">
              <p:oleObj spid="_x0000_s87106" name="Equation" r:id="rId7" imgW="1002865" imgH="444307" progId="Equation.3">
                <p:embed/>
              </p:oleObj>
            </a:graphicData>
          </a:graphic>
        </p:graphicFrame>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smtClean="0">
                <a:solidFill>
                  <a:srgbClr val="FFC000"/>
                </a:solidFill>
              </a:rPr>
              <a:t>คำถาม (4)</a:t>
            </a:r>
            <a:endParaRPr lang="th-TH">
              <a:solidFill>
                <a:srgbClr val="FFC000"/>
              </a:solidFill>
            </a:endParaRPr>
          </a:p>
        </p:txBody>
      </p:sp>
      <p:sp>
        <p:nvSpPr>
          <p:cNvPr id="88066" name="Content Placeholder 2"/>
          <p:cNvSpPr>
            <a:spLocks noGrp="1"/>
          </p:cNvSpPr>
          <p:nvPr>
            <p:ph idx="1"/>
          </p:nvPr>
        </p:nvSpPr>
        <p:spPr/>
        <p:txBody>
          <a:bodyPr/>
          <a:lstStyle/>
          <a:p>
            <a:pPr marL="742950" indent="-742950">
              <a:spcBef>
                <a:spcPct val="0"/>
              </a:spcBef>
              <a:buFont typeface="TH SarabunPSK" pitchFamily="34" charset="-34"/>
              <a:buAutoNum type="arabicPeriod"/>
            </a:pPr>
            <a:r>
              <a:rPr lang="th-TH" smtClean="0"/>
              <a:t>หลังจากการแก้สมการโดยใช้วิธี </a:t>
            </a:r>
            <a:r>
              <a:rPr lang="en-US" smtClean="0"/>
              <a:t>Undermined multiplier</a:t>
            </a:r>
            <a:r>
              <a:rPr lang="th-TH" smtClean="0"/>
              <a:t> คำตอบที่เราได้และสามารถนำไปใช้ต่อได้คืออะไร</a:t>
            </a:r>
          </a:p>
          <a:p>
            <a:pPr marL="742950" indent="-742950">
              <a:spcBef>
                <a:spcPct val="0"/>
              </a:spcBef>
              <a:buFont typeface="TH SarabunPSK" pitchFamily="34" charset="-34"/>
              <a:buAutoNum type="arabicPeriod"/>
            </a:pPr>
            <a:r>
              <a:rPr lang="th-TH" smtClean="0"/>
              <a:t>ความน่าจะเป็นที่อนุภาคจะอยู่ที่สภาวะ </a:t>
            </a:r>
            <a:r>
              <a:rPr lang="en-US" smtClean="0"/>
              <a:t>i </a:t>
            </a:r>
            <a:r>
              <a:rPr lang="th-TH" smtClean="0"/>
              <a:t>ขึ้นกับตัวแปรใด</a:t>
            </a:r>
          </a:p>
        </p:txBody>
      </p:sp>
      <p:sp>
        <p:nvSpPr>
          <p:cNvPr id="4" name="Slide Number Placeholder 3"/>
          <p:cNvSpPr>
            <a:spLocks noGrp="1"/>
          </p:cNvSpPr>
          <p:nvPr>
            <p:ph type="sldNum" sz="quarter" idx="12"/>
          </p:nvPr>
        </p:nvSpPr>
        <p:spPr/>
        <p:txBody>
          <a:bodyPr/>
          <a:lstStyle/>
          <a:p>
            <a:pPr>
              <a:defRPr/>
            </a:pPr>
            <a:fld id="{A6F1B295-8CD3-444C-9EAA-270ADA181724}" type="slidenum">
              <a:rPr lang="en-US" smtClean="0"/>
              <a:pPr>
                <a:defRPr/>
              </a:pPr>
              <a:t>33</a:t>
            </a:fld>
            <a:endParaRPr lang="th-TH"/>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44644C75-967E-4F2B-881C-7C90BEF87CBA}" type="slidenum">
              <a:rPr lang="en-US"/>
              <a:pPr>
                <a:defRPr/>
              </a:pPr>
              <a:t>34</a:t>
            </a:fld>
            <a:endParaRPr lang="th-TH"/>
          </a:p>
        </p:txBody>
      </p:sp>
      <p:sp>
        <p:nvSpPr>
          <p:cNvPr id="36866" name="Rectangle 2"/>
          <p:cNvSpPr>
            <a:spLocks noGrp="1" noChangeArrowheads="1"/>
          </p:cNvSpPr>
          <p:nvPr>
            <p:ph type="title"/>
          </p:nvPr>
        </p:nvSpPr>
        <p:spPr>
          <a:xfrm>
            <a:off x="425450" y="409575"/>
            <a:ext cx="8229600" cy="576263"/>
          </a:xfrm>
        </p:spPr>
        <p:txBody>
          <a:bodyPr/>
          <a:lstStyle/>
          <a:p>
            <a:pPr>
              <a:defRPr/>
            </a:pPr>
            <a:r>
              <a:rPr lang="en-US" dirty="0" smtClean="0"/>
              <a:t>Maximum Value of </a:t>
            </a:r>
            <a:r>
              <a:rPr lang="en-US" i="0" dirty="0" smtClean="0"/>
              <a:t>W{</a:t>
            </a:r>
            <a:r>
              <a:rPr lang="en-US" i="0" dirty="0" err="1" smtClean="0"/>
              <a:t>n</a:t>
            </a:r>
            <a:r>
              <a:rPr lang="en-US" i="0" baseline="-25000" dirty="0" err="1" smtClean="0"/>
              <a:t>i</a:t>
            </a:r>
            <a:r>
              <a:rPr lang="en-US" i="0" dirty="0" smtClean="0"/>
              <a:t>}</a:t>
            </a:r>
          </a:p>
        </p:txBody>
      </p:sp>
      <p:sp>
        <p:nvSpPr>
          <p:cNvPr id="8228" name="Rectangle 3"/>
          <p:cNvSpPr>
            <a:spLocks noGrp="1" noChangeArrowheads="1"/>
          </p:cNvSpPr>
          <p:nvPr>
            <p:ph type="body" idx="1"/>
          </p:nvPr>
        </p:nvSpPr>
        <p:spPr/>
        <p:txBody>
          <a:bodyPr/>
          <a:lstStyle/>
          <a:p>
            <a:pPr eaLnBrk="1" hangingPunct="1">
              <a:spcBef>
                <a:spcPct val="0"/>
              </a:spcBef>
            </a:pPr>
            <a:r>
              <a:rPr lang="en-US" smtClean="0"/>
              <a:t>Maximum ln(W) plus Constraints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z="2000" smtClean="0"/>
          </a:p>
          <a:p>
            <a:pPr eaLnBrk="1" hangingPunct="1">
              <a:spcBef>
                <a:spcPct val="0"/>
              </a:spcBef>
            </a:pPr>
            <a:r>
              <a:rPr lang="en-US" smtClean="0"/>
              <a:t>Method of </a:t>
            </a:r>
            <a:r>
              <a:rPr lang="en-US" smtClean="0">
                <a:solidFill>
                  <a:schemeClr val="folHlink"/>
                </a:solidFill>
              </a:rPr>
              <a:t>undetermined multipliers</a:t>
            </a:r>
          </a:p>
        </p:txBody>
      </p:sp>
      <p:grpSp>
        <p:nvGrpSpPr>
          <p:cNvPr id="8229" name="Group 21"/>
          <p:cNvGrpSpPr>
            <a:grpSpLocks/>
          </p:cNvGrpSpPr>
          <p:nvPr/>
        </p:nvGrpSpPr>
        <p:grpSpPr bwMode="auto">
          <a:xfrm>
            <a:off x="1584325" y="1900238"/>
            <a:ext cx="5902325" cy="1897062"/>
            <a:chOff x="839" y="1253"/>
            <a:chExt cx="3718" cy="1195"/>
          </a:xfrm>
        </p:grpSpPr>
        <p:sp>
          <p:nvSpPr>
            <p:cNvPr id="8235" name="AutoShape 9"/>
            <p:cNvSpPr>
              <a:spLocks noChangeArrowheads="1"/>
            </p:cNvSpPr>
            <p:nvPr/>
          </p:nvSpPr>
          <p:spPr bwMode="auto">
            <a:xfrm>
              <a:off x="839" y="1253"/>
              <a:ext cx="3718" cy="1195"/>
            </a:xfrm>
            <a:prstGeom prst="roundRect">
              <a:avLst>
                <a:gd name="adj" fmla="val 16667"/>
              </a:avLst>
            </a:prstGeom>
            <a:solidFill>
              <a:schemeClr val="tx1"/>
            </a:solidFill>
            <a:ln w="57150">
              <a:solidFill>
                <a:srgbClr val="3366FF"/>
              </a:solidFill>
              <a:round/>
              <a:headEnd/>
              <a:tailEnd/>
            </a:ln>
          </p:spPr>
          <p:txBody>
            <a:bodyPr wrap="none" anchor="ctr"/>
            <a:lstStyle/>
            <a:p>
              <a:endParaRPr lang="th-TH" sz="1800"/>
            </a:p>
          </p:txBody>
        </p:sp>
        <p:graphicFrame>
          <p:nvGraphicFramePr>
            <p:cNvPr id="8222" name="Object 30"/>
            <p:cNvGraphicFramePr>
              <a:graphicFrameLocks noChangeAspect="1"/>
            </p:cNvGraphicFramePr>
            <p:nvPr/>
          </p:nvGraphicFramePr>
          <p:xfrm>
            <a:off x="975" y="1515"/>
            <a:ext cx="2327" cy="645"/>
          </p:xfrm>
          <a:graphic>
            <a:graphicData uri="http://schemas.openxmlformats.org/presentationml/2006/ole">
              <p:oleObj spid="_x0000_s8242" name="Equation" r:id="rId3" imgW="1739900" imgH="482600" progId="Equation.3">
                <p:embed/>
              </p:oleObj>
            </a:graphicData>
          </a:graphic>
        </p:graphicFrame>
        <p:graphicFrame>
          <p:nvGraphicFramePr>
            <p:cNvPr id="8223" name="Object 31"/>
            <p:cNvGraphicFramePr>
              <a:graphicFrameLocks noChangeAspect="1"/>
            </p:cNvGraphicFramePr>
            <p:nvPr/>
          </p:nvGraphicFramePr>
          <p:xfrm>
            <a:off x="3452" y="1336"/>
            <a:ext cx="1000" cy="450"/>
          </p:xfrm>
          <a:graphic>
            <a:graphicData uri="http://schemas.openxmlformats.org/presentationml/2006/ole">
              <p:oleObj spid="_x0000_s8243" name="Equation" r:id="rId4" imgW="761669" imgH="342751" progId="Equation.3">
                <p:embed/>
              </p:oleObj>
            </a:graphicData>
          </a:graphic>
        </p:graphicFrame>
        <p:graphicFrame>
          <p:nvGraphicFramePr>
            <p:cNvPr id="8224" name="Object 32"/>
            <p:cNvGraphicFramePr>
              <a:graphicFrameLocks noChangeAspect="1"/>
            </p:cNvGraphicFramePr>
            <p:nvPr/>
          </p:nvGraphicFramePr>
          <p:xfrm>
            <a:off x="3514" y="1979"/>
            <a:ext cx="848" cy="450"/>
          </p:xfrm>
          <a:graphic>
            <a:graphicData uri="http://schemas.openxmlformats.org/presentationml/2006/ole">
              <p:oleObj spid="_x0000_s8244" name="Equation" r:id="rId5" imgW="647419" imgH="342751" progId="Equation.3">
                <p:embed/>
              </p:oleObj>
            </a:graphicData>
          </a:graphic>
        </p:graphicFrame>
        <p:sp>
          <p:nvSpPr>
            <p:cNvPr id="8236" name="Line 10"/>
            <p:cNvSpPr>
              <a:spLocks noChangeShapeType="1"/>
            </p:cNvSpPr>
            <p:nvPr/>
          </p:nvSpPr>
          <p:spPr bwMode="auto">
            <a:xfrm flipH="1">
              <a:off x="3278" y="1551"/>
              <a:ext cx="206" cy="165"/>
            </a:xfrm>
            <a:prstGeom prst="line">
              <a:avLst/>
            </a:prstGeom>
            <a:noFill/>
            <a:ln w="38100">
              <a:solidFill>
                <a:srgbClr val="3366FF"/>
              </a:solidFill>
              <a:round/>
              <a:headEnd/>
              <a:tailEnd type="triangle" w="med" len="med"/>
            </a:ln>
          </p:spPr>
          <p:txBody>
            <a:bodyPr/>
            <a:lstStyle/>
            <a:p>
              <a:endParaRPr lang="th-TH"/>
            </a:p>
          </p:txBody>
        </p:sp>
        <p:sp>
          <p:nvSpPr>
            <p:cNvPr id="8237" name="Line 11"/>
            <p:cNvSpPr>
              <a:spLocks noChangeShapeType="1"/>
            </p:cNvSpPr>
            <p:nvPr/>
          </p:nvSpPr>
          <p:spPr bwMode="auto">
            <a:xfrm flipH="1" flipV="1">
              <a:off x="3278" y="1964"/>
              <a:ext cx="206" cy="165"/>
            </a:xfrm>
            <a:prstGeom prst="line">
              <a:avLst/>
            </a:prstGeom>
            <a:noFill/>
            <a:ln w="38100">
              <a:solidFill>
                <a:srgbClr val="3366FF"/>
              </a:solidFill>
              <a:round/>
              <a:headEnd/>
              <a:tailEnd type="triangle" w="med" len="med"/>
            </a:ln>
          </p:spPr>
          <p:txBody>
            <a:bodyPr/>
            <a:lstStyle/>
            <a:p>
              <a:endParaRPr lang="th-TH"/>
            </a:p>
          </p:txBody>
        </p:sp>
      </p:grpSp>
      <p:sp>
        <p:nvSpPr>
          <p:cNvPr id="8230" name="AutoShape 9"/>
          <p:cNvSpPr>
            <a:spLocks noChangeArrowheads="1"/>
          </p:cNvSpPr>
          <p:nvPr/>
        </p:nvSpPr>
        <p:spPr bwMode="auto">
          <a:xfrm>
            <a:off x="1630363" y="4581525"/>
            <a:ext cx="5902325" cy="1897063"/>
          </a:xfrm>
          <a:prstGeom prst="roundRect">
            <a:avLst>
              <a:gd name="adj" fmla="val 16667"/>
            </a:avLst>
          </a:prstGeom>
          <a:solidFill>
            <a:schemeClr val="tx1"/>
          </a:solidFill>
          <a:ln w="57150">
            <a:solidFill>
              <a:srgbClr val="3366FF"/>
            </a:solidFill>
            <a:round/>
            <a:headEnd/>
            <a:tailEnd/>
          </a:ln>
        </p:spPr>
        <p:txBody>
          <a:bodyPr wrap="none" anchor="ctr"/>
          <a:lstStyle/>
          <a:p>
            <a:endParaRPr lang="th-TH" sz="1800"/>
          </a:p>
        </p:txBody>
      </p:sp>
      <p:graphicFrame>
        <p:nvGraphicFramePr>
          <p:cNvPr id="8225" name="Object 33"/>
          <p:cNvGraphicFramePr>
            <a:graphicFrameLocks noChangeAspect="1"/>
          </p:cNvGraphicFramePr>
          <p:nvPr/>
        </p:nvGraphicFramePr>
        <p:xfrm>
          <a:off x="1971675" y="4646613"/>
          <a:ext cx="5165725" cy="1789112"/>
        </p:xfrm>
        <a:graphic>
          <a:graphicData uri="http://schemas.openxmlformats.org/presentationml/2006/ole">
            <p:oleObj spid="_x0000_s8245" name="Equation" r:id="rId6" imgW="2857500" imgH="990600" progId="Equation.3">
              <p:embed/>
            </p:oleObj>
          </a:graphicData>
        </a:graphic>
      </p:graphicFrame>
      <p:grpSp>
        <p:nvGrpSpPr>
          <p:cNvPr id="5" name="Group 4"/>
          <p:cNvGrpSpPr>
            <a:grpSpLocks/>
          </p:cNvGrpSpPr>
          <p:nvPr/>
        </p:nvGrpSpPr>
        <p:grpSpPr bwMode="auto">
          <a:xfrm>
            <a:off x="4833938" y="4427538"/>
            <a:ext cx="1435100" cy="796925"/>
            <a:chOff x="4834467" y="4428067"/>
            <a:chExt cx="1434306" cy="795866"/>
          </a:xfrm>
        </p:grpSpPr>
        <p:sp>
          <p:nvSpPr>
            <p:cNvPr id="2" name="Oval 1"/>
            <p:cNvSpPr/>
            <p:nvPr/>
          </p:nvSpPr>
          <p:spPr>
            <a:xfrm>
              <a:off x="4834467" y="4927464"/>
              <a:ext cx="296698" cy="2964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5" name="Oval 14"/>
            <p:cNvSpPr/>
            <p:nvPr/>
          </p:nvSpPr>
          <p:spPr>
            <a:xfrm>
              <a:off x="5972074" y="4927464"/>
              <a:ext cx="296699" cy="2964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4" name="Freeform 3"/>
            <p:cNvSpPr/>
            <p:nvPr/>
          </p:nvSpPr>
          <p:spPr>
            <a:xfrm>
              <a:off x="4994715" y="4428067"/>
              <a:ext cx="1017025" cy="524764"/>
            </a:xfrm>
            <a:custGeom>
              <a:avLst/>
              <a:gdLst>
                <a:gd name="connsiteX0" fmla="*/ 0 w 1016000"/>
                <a:gd name="connsiteY0" fmla="*/ 499533 h 524933"/>
                <a:gd name="connsiteX1" fmla="*/ 0 w 1016000"/>
                <a:gd name="connsiteY1" fmla="*/ 0 h 524933"/>
                <a:gd name="connsiteX2" fmla="*/ 1016000 w 1016000"/>
                <a:gd name="connsiteY2" fmla="*/ 524933 h 524933"/>
              </a:gdLst>
              <a:ahLst/>
              <a:cxnLst>
                <a:cxn ang="0">
                  <a:pos x="connsiteX0" y="connsiteY0"/>
                </a:cxn>
                <a:cxn ang="0">
                  <a:pos x="connsiteX1" y="connsiteY1"/>
                </a:cxn>
                <a:cxn ang="0">
                  <a:pos x="connsiteX2" y="connsiteY2"/>
                </a:cxn>
              </a:cxnLst>
              <a:rect l="l" t="t" r="r" b="b"/>
              <a:pathLst>
                <a:path w="1016000" h="524933">
                  <a:moveTo>
                    <a:pt x="0" y="499533"/>
                  </a:moveTo>
                  <a:lnTo>
                    <a:pt x="0" y="0"/>
                  </a:lnTo>
                  <a:lnTo>
                    <a:pt x="1016000" y="524933"/>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4539A25-DCD4-45C9-9226-9EDE43D14F44}" type="slidenum">
              <a:rPr lang="en-US"/>
              <a:pPr>
                <a:defRPr/>
              </a:pPr>
              <a:t>35</a:t>
            </a:fld>
            <a:endParaRPr lang="th-TH"/>
          </a:p>
        </p:txBody>
      </p:sp>
      <p:sp>
        <p:nvSpPr>
          <p:cNvPr id="34818" name="Rectangle 2"/>
          <p:cNvSpPr>
            <a:spLocks noGrp="1" noChangeArrowheads="1"/>
          </p:cNvSpPr>
          <p:nvPr>
            <p:ph type="title"/>
          </p:nvPr>
        </p:nvSpPr>
        <p:spPr/>
        <p:txBody>
          <a:bodyPr/>
          <a:lstStyle/>
          <a:p>
            <a:pPr>
              <a:defRPr/>
            </a:pPr>
            <a:r>
              <a:rPr lang="en-US" smtClean="0"/>
              <a:t>Stirling’s Approximation</a:t>
            </a:r>
          </a:p>
        </p:txBody>
      </p:sp>
      <p:sp>
        <p:nvSpPr>
          <p:cNvPr id="9244" name="Rectangle 3"/>
          <p:cNvSpPr>
            <a:spLocks noGrp="1" noChangeArrowheads="1"/>
          </p:cNvSpPr>
          <p:nvPr>
            <p:ph type="body" idx="1"/>
          </p:nvPr>
        </p:nvSpPr>
        <p:spPr/>
        <p:txBody>
          <a:bodyPr/>
          <a:lstStyle/>
          <a:p>
            <a:pPr eaLnBrk="1" hangingPunct="1">
              <a:spcBef>
                <a:spcPct val="0"/>
              </a:spcBef>
            </a:pPr>
            <a:r>
              <a:rPr lang="en-US" smtClean="0"/>
              <a:t>Natural logarithmic of the weight</a:t>
            </a:r>
          </a:p>
          <a:p>
            <a:pPr eaLnBrk="1" hangingPunct="1">
              <a:spcBef>
                <a:spcPct val="0"/>
              </a:spcBef>
            </a:pPr>
            <a:endParaRPr lang="en-US" smtClean="0"/>
          </a:p>
          <a:p>
            <a:pPr eaLnBrk="1" hangingPunct="1">
              <a:spcBef>
                <a:spcPct val="0"/>
              </a:spcBef>
              <a:buFont typeface="Wingdings" pitchFamily="2" charset="2"/>
              <a:buNone/>
            </a:pPr>
            <a:r>
              <a:rPr lang="en-US" smtClean="0"/>
              <a:t/>
            </a:r>
            <a:br>
              <a:rPr lang="en-US" smtClean="0"/>
            </a:br>
            <a:r>
              <a:rPr lang="en-US" smtClean="0"/>
              <a:t/>
            </a:r>
            <a:br>
              <a:rPr lang="en-US" smtClean="0"/>
            </a:br>
            <a:endParaRPr lang="en-US" smtClean="0"/>
          </a:p>
          <a:p>
            <a:pPr eaLnBrk="1" hangingPunct="1">
              <a:spcBef>
                <a:spcPct val="0"/>
              </a:spcBef>
            </a:pPr>
            <a:endParaRPr lang="en-US" smtClean="0"/>
          </a:p>
          <a:p>
            <a:pPr lvl="1" eaLnBrk="1" hangingPunct="1">
              <a:spcBef>
                <a:spcPct val="0"/>
              </a:spcBef>
            </a:pPr>
            <a:r>
              <a:rPr lang="en-US" smtClean="0"/>
              <a:t>Stirling’s Approximation</a:t>
            </a:r>
          </a:p>
          <a:p>
            <a:pPr eaLnBrk="1" hangingPunct="1">
              <a:spcBef>
                <a:spcPct val="0"/>
              </a:spcBef>
            </a:pPr>
            <a:r>
              <a:rPr lang="en-US" smtClean="0"/>
              <a:t>The approximation for the weight</a:t>
            </a:r>
          </a:p>
        </p:txBody>
      </p:sp>
      <p:graphicFrame>
        <p:nvGraphicFramePr>
          <p:cNvPr id="9239" name="Object 23"/>
          <p:cNvGraphicFramePr>
            <a:graphicFrameLocks noChangeAspect="1"/>
          </p:cNvGraphicFramePr>
          <p:nvPr/>
        </p:nvGraphicFramePr>
        <p:xfrm>
          <a:off x="2138363" y="1822450"/>
          <a:ext cx="4781550" cy="2238375"/>
        </p:xfrm>
        <a:graphic>
          <a:graphicData uri="http://schemas.openxmlformats.org/presentationml/2006/ole">
            <p:oleObj spid="_x0000_s9254" name="Equation" r:id="rId3" imgW="2197100" imgH="1028700" progId="Equation.3">
              <p:embed/>
            </p:oleObj>
          </a:graphicData>
        </a:graphic>
      </p:graphicFrame>
      <p:graphicFrame>
        <p:nvGraphicFramePr>
          <p:cNvPr id="9240" name="Object 24"/>
          <p:cNvGraphicFramePr>
            <a:graphicFrameLocks noChangeAspect="1"/>
          </p:cNvGraphicFramePr>
          <p:nvPr/>
        </p:nvGraphicFramePr>
        <p:xfrm>
          <a:off x="5005388" y="4192588"/>
          <a:ext cx="2100262" cy="393700"/>
        </p:xfrm>
        <a:graphic>
          <a:graphicData uri="http://schemas.openxmlformats.org/presentationml/2006/ole">
            <p:oleObj spid="_x0000_s9255" name="Equation" r:id="rId4" imgW="952087" imgH="177723" progId="Equation.3">
              <p:embed/>
            </p:oleObj>
          </a:graphicData>
        </a:graphic>
      </p:graphicFrame>
      <p:graphicFrame>
        <p:nvGraphicFramePr>
          <p:cNvPr id="9241" name="Object 25"/>
          <p:cNvGraphicFramePr>
            <a:graphicFrameLocks noChangeAspect="1"/>
          </p:cNvGraphicFramePr>
          <p:nvPr/>
        </p:nvGraphicFramePr>
        <p:xfrm>
          <a:off x="2181225" y="5227638"/>
          <a:ext cx="4481513" cy="1346200"/>
        </p:xfrm>
        <a:graphic>
          <a:graphicData uri="http://schemas.openxmlformats.org/presentationml/2006/ole">
            <p:oleObj spid="_x0000_s9256" name="Equation" r:id="rId5" imgW="2286000" imgH="685800" progId="Equation.3">
              <p:embed/>
            </p:oleObj>
          </a:graphicData>
        </a:graphic>
      </p:graphicFrame>
      <p:sp>
        <p:nvSpPr>
          <p:cNvPr id="9245" name="Text Box 7"/>
          <p:cNvSpPr txBox="1">
            <a:spLocks noChangeArrowheads="1"/>
          </p:cNvSpPr>
          <p:nvPr/>
        </p:nvSpPr>
        <p:spPr bwMode="auto">
          <a:xfrm>
            <a:off x="7221538" y="4248150"/>
            <a:ext cx="1584325" cy="366713"/>
          </a:xfrm>
          <a:prstGeom prst="rect">
            <a:avLst/>
          </a:prstGeom>
          <a:noFill/>
          <a:ln w="9525">
            <a:noFill/>
            <a:miter lim="800000"/>
            <a:headEnd/>
            <a:tailEnd/>
          </a:ln>
        </p:spPr>
        <p:txBody>
          <a:bodyPr>
            <a:spAutoFit/>
          </a:bodyPr>
          <a:lstStyle/>
          <a:p>
            <a:pPr>
              <a:spcBef>
                <a:spcPct val="50000"/>
              </a:spcBef>
            </a:pPr>
            <a:r>
              <a:rPr lang="en-US" sz="1800" i="1">
                <a:solidFill>
                  <a:srgbClr val="FFCCFF"/>
                </a:solidFill>
              </a:rPr>
              <a:t>If x is large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50" name="Picture 5"/>
          <p:cNvPicPr>
            <a:picLocks noChangeAspect="1" noChangeArrowheads="1"/>
          </p:cNvPicPr>
          <p:nvPr/>
        </p:nvPicPr>
        <p:blipFill>
          <a:blip r:embed="rId3" cstate="print"/>
          <a:srcRect/>
          <a:stretch>
            <a:fillRect/>
          </a:stretch>
        </p:blipFill>
        <p:spPr bwMode="auto">
          <a:xfrm>
            <a:off x="803275" y="1452563"/>
            <a:ext cx="6534150" cy="5229225"/>
          </a:xfrm>
          <a:prstGeom prst="rect">
            <a:avLst/>
          </a:prstGeom>
          <a:noFill/>
          <a:ln w="9525">
            <a:noFill/>
            <a:miter lim="800000"/>
            <a:headEnd/>
            <a:tailEnd/>
          </a:ln>
        </p:spPr>
      </p:pic>
      <p:pic>
        <p:nvPicPr>
          <p:cNvPr id="104452" name="Picture 4"/>
          <p:cNvPicPr>
            <a:picLocks noChangeAspect="1" noChangeArrowheads="1"/>
          </p:cNvPicPr>
          <p:nvPr/>
        </p:nvPicPr>
        <p:blipFill>
          <a:blip r:embed="rId4" cstate="print"/>
          <a:srcRect/>
          <a:stretch>
            <a:fillRect/>
          </a:stretch>
        </p:blipFill>
        <p:spPr bwMode="auto">
          <a:xfrm>
            <a:off x="914400" y="1447800"/>
            <a:ext cx="6534150" cy="5229225"/>
          </a:xfrm>
          <a:prstGeom prst="rect">
            <a:avLst/>
          </a:prstGeom>
          <a:noFill/>
          <a:ln w="9525">
            <a:noFill/>
            <a:miter lim="800000"/>
            <a:headEnd/>
            <a:tailEnd/>
          </a:ln>
        </p:spPr>
      </p:pic>
      <p:sp>
        <p:nvSpPr>
          <p:cNvPr id="23" name="Slide Number Placeholder 5"/>
          <p:cNvSpPr>
            <a:spLocks noGrp="1"/>
          </p:cNvSpPr>
          <p:nvPr>
            <p:ph type="sldNum" sz="quarter" idx="12"/>
          </p:nvPr>
        </p:nvSpPr>
        <p:spPr/>
        <p:txBody>
          <a:bodyPr/>
          <a:lstStyle/>
          <a:p>
            <a:pPr>
              <a:defRPr/>
            </a:pPr>
            <a:fld id="{A74CF98D-9DD4-4372-A1E5-24F440D88809}" type="slidenum">
              <a:rPr lang="en-US"/>
              <a:pPr>
                <a:defRPr/>
              </a:pPr>
              <a:t>36</a:t>
            </a:fld>
            <a:endParaRPr lang="th-TH"/>
          </a:p>
        </p:txBody>
      </p:sp>
      <p:pic>
        <p:nvPicPr>
          <p:cNvPr id="104454" name="Picture 6"/>
          <p:cNvPicPr>
            <a:picLocks noChangeAspect="1" noChangeArrowheads="1"/>
          </p:cNvPicPr>
          <p:nvPr/>
        </p:nvPicPr>
        <p:blipFill>
          <a:blip r:embed="rId5" cstate="print"/>
          <a:srcRect/>
          <a:stretch>
            <a:fillRect/>
          </a:stretch>
        </p:blipFill>
        <p:spPr bwMode="auto">
          <a:xfrm>
            <a:off x="3213100" y="2973388"/>
            <a:ext cx="2943225" cy="1905000"/>
          </a:xfrm>
          <a:prstGeom prst="rect">
            <a:avLst/>
          </a:prstGeom>
          <a:noFill/>
          <a:ln w="9525">
            <a:noFill/>
            <a:miter lim="800000"/>
            <a:headEnd/>
            <a:tailEnd/>
          </a:ln>
        </p:spPr>
      </p:pic>
      <p:pic>
        <p:nvPicPr>
          <p:cNvPr id="104455" name="Picture 7"/>
          <p:cNvPicPr>
            <a:picLocks noChangeAspect="1" noChangeArrowheads="1"/>
          </p:cNvPicPr>
          <p:nvPr/>
        </p:nvPicPr>
        <p:blipFill>
          <a:blip r:embed="rId6" cstate="print"/>
          <a:srcRect/>
          <a:stretch>
            <a:fillRect/>
          </a:stretch>
        </p:blipFill>
        <p:spPr bwMode="auto">
          <a:xfrm>
            <a:off x="1022350" y="1444625"/>
            <a:ext cx="6534150" cy="5229225"/>
          </a:xfrm>
          <a:prstGeom prst="rect">
            <a:avLst/>
          </a:prstGeom>
          <a:noFill/>
          <a:ln w="9525">
            <a:noFill/>
            <a:miter lim="800000"/>
            <a:headEnd/>
            <a:tailEnd/>
          </a:ln>
        </p:spPr>
      </p:pic>
      <p:pic>
        <p:nvPicPr>
          <p:cNvPr id="104456" name="Picture 8"/>
          <p:cNvPicPr>
            <a:picLocks noChangeAspect="1" noChangeArrowheads="1"/>
          </p:cNvPicPr>
          <p:nvPr/>
        </p:nvPicPr>
        <p:blipFill>
          <a:blip r:embed="rId7" cstate="print"/>
          <a:srcRect/>
          <a:stretch>
            <a:fillRect/>
          </a:stretch>
        </p:blipFill>
        <p:spPr bwMode="auto">
          <a:xfrm>
            <a:off x="1146175" y="1438275"/>
            <a:ext cx="6534150" cy="5229225"/>
          </a:xfrm>
          <a:prstGeom prst="rect">
            <a:avLst/>
          </a:prstGeom>
          <a:noFill/>
          <a:ln w="9525">
            <a:noFill/>
            <a:miter lim="800000"/>
            <a:headEnd/>
            <a:tailEnd/>
          </a:ln>
        </p:spPr>
      </p:pic>
      <p:pic>
        <p:nvPicPr>
          <p:cNvPr id="104457" name="Picture 9"/>
          <p:cNvPicPr>
            <a:picLocks noChangeAspect="1" noChangeArrowheads="1"/>
          </p:cNvPicPr>
          <p:nvPr/>
        </p:nvPicPr>
        <p:blipFill>
          <a:blip r:embed="rId8" cstate="print"/>
          <a:srcRect/>
          <a:stretch>
            <a:fillRect/>
          </a:stretch>
        </p:blipFill>
        <p:spPr bwMode="auto">
          <a:xfrm>
            <a:off x="1266825" y="1439863"/>
            <a:ext cx="6534150" cy="5229225"/>
          </a:xfrm>
          <a:prstGeom prst="rect">
            <a:avLst/>
          </a:prstGeom>
          <a:noFill/>
          <a:ln w="9525">
            <a:noFill/>
            <a:miter lim="800000"/>
            <a:headEnd/>
            <a:tailEnd/>
          </a:ln>
        </p:spPr>
      </p:pic>
      <p:pic>
        <p:nvPicPr>
          <p:cNvPr id="104458" name="Picture 10"/>
          <p:cNvPicPr>
            <a:picLocks noChangeAspect="1" noChangeArrowheads="1"/>
          </p:cNvPicPr>
          <p:nvPr/>
        </p:nvPicPr>
        <p:blipFill>
          <a:blip r:embed="rId9" cstate="print"/>
          <a:srcRect/>
          <a:stretch>
            <a:fillRect/>
          </a:stretch>
        </p:blipFill>
        <p:spPr bwMode="auto">
          <a:xfrm>
            <a:off x="1389063" y="1443038"/>
            <a:ext cx="6534150" cy="5229225"/>
          </a:xfrm>
          <a:prstGeom prst="rect">
            <a:avLst/>
          </a:prstGeom>
          <a:noFill/>
          <a:ln w="9525">
            <a:noFill/>
            <a:miter lim="800000"/>
            <a:headEnd/>
            <a:tailEnd/>
          </a:ln>
        </p:spPr>
      </p:pic>
      <p:pic>
        <p:nvPicPr>
          <p:cNvPr id="104459" name="Picture 11"/>
          <p:cNvPicPr>
            <a:picLocks noChangeAspect="1" noChangeArrowheads="1"/>
          </p:cNvPicPr>
          <p:nvPr/>
        </p:nvPicPr>
        <p:blipFill>
          <a:blip r:embed="rId10" cstate="print"/>
          <a:srcRect/>
          <a:stretch>
            <a:fillRect/>
          </a:stretch>
        </p:blipFill>
        <p:spPr bwMode="auto">
          <a:xfrm>
            <a:off x="1512888" y="1439863"/>
            <a:ext cx="6534150" cy="5229225"/>
          </a:xfrm>
          <a:prstGeom prst="rect">
            <a:avLst/>
          </a:prstGeom>
          <a:noFill/>
          <a:ln w="9525">
            <a:noFill/>
            <a:miter lim="800000"/>
            <a:headEnd/>
            <a:tailEnd/>
          </a:ln>
        </p:spPr>
      </p:pic>
      <p:pic>
        <p:nvPicPr>
          <p:cNvPr id="104460" name="Picture 12"/>
          <p:cNvPicPr>
            <a:picLocks noChangeAspect="1" noChangeArrowheads="1"/>
          </p:cNvPicPr>
          <p:nvPr/>
        </p:nvPicPr>
        <p:blipFill>
          <a:blip r:embed="rId11" cstate="print"/>
          <a:srcRect/>
          <a:stretch>
            <a:fillRect/>
          </a:stretch>
        </p:blipFill>
        <p:spPr bwMode="auto">
          <a:xfrm>
            <a:off x="1635125" y="1449388"/>
            <a:ext cx="6534150" cy="5229225"/>
          </a:xfrm>
          <a:prstGeom prst="rect">
            <a:avLst/>
          </a:prstGeom>
          <a:noFill/>
          <a:ln w="9525">
            <a:noFill/>
            <a:miter lim="800000"/>
            <a:headEnd/>
            <a:tailEnd/>
          </a:ln>
        </p:spPr>
      </p:pic>
      <p:pic>
        <p:nvPicPr>
          <p:cNvPr id="104461" name="Picture 13"/>
          <p:cNvPicPr>
            <a:picLocks noChangeAspect="1" noChangeArrowheads="1"/>
          </p:cNvPicPr>
          <p:nvPr/>
        </p:nvPicPr>
        <p:blipFill>
          <a:blip r:embed="rId12" cstate="print"/>
          <a:srcRect/>
          <a:stretch>
            <a:fillRect/>
          </a:stretch>
        </p:blipFill>
        <p:spPr bwMode="auto">
          <a:xfrm>
            <a:off x="1744663" y="1465263"/>
            <a:ext cx="6534150" cy="5229225"/>
          </a:xfrm>
          <a:prstGeom prst="rect">
            <a:avLst/>
          </a:prstGeom>
          <a:noFill/>
          <a:ln w="9525">
            <a:noFill/>
            <a:miter lim="800000"/>
            <a:headEnd/>
            <a:tailEnd/>
          </a:ln>
        </p:spPr>
      </p:pic>
      <p:pic>
        <p:nvPicPr>
          <p:cNvPr id="104463" name="Picture 15"/>
          <p:cNvPicPr>
            <a:picLocks noChangeAspect="1" noChangeArrowheads="1"/>
          </p:cNvPicPr>
          <p:nvPr/>
        </p:nvPicPr>
        <p:blipFill>
          <a:blip r:embed="rId13" cstate="print"/>
          <a:srcRect/>
          <a:stretch>
            <a:fillRect/>
          </a:stretch>
        </p:blipFill>
        <p:spPr bwMode="auto">
          <a:xfrm>
            <a:off x="1941513" y="1503363"/>
            <a:ext cx="6553200" cy="5176837"/>
          </a:xfrm>
          <a:prstGeom prst="rect">
            <a:avLst/>
          </a:prstGeom>
          <a:noFill/>
          <a:ln w="9525">
            <a:noFill/>
            <a:miter lim="800000"/>
            <a:headEnd/>
            <a:tailEnd/>
          </a:ln>
        </p:spPr>
      </p:pic>
      <p:pic>
        <p:nvPicPr>
          <p:cNvPr id="104464" name="Picture 16"/>
          <p:cNvPicPr>
            <a:picLocks noChangeAspect="1" noChangeArrowheads="1"/>
          </p:cNvPicPr>
          <p:nvPr/>
        </p:nvPicPr>
        <p:blipFill>
          <a:blip r:embed="rId14" cstate="print"/>
          <a:srcRect/>
          <a:stretch>
            <a:fillRect/>
          </a:stretch>
        </p:blipFill>
        <p:spPr bwMode="auto">
          <a:xfrm>
            <a:off x="2074863" y="1458913"/>
            <a:ext cx="6605587" cy="5221287"/>
          </a:xfrm>
          <a:prstGeom prst="rect">
            <a:avLst/>
          </a:prstGeom>
          <a:noFill/>
          <a:ln w="9525">
            <a:noFill/>
            <a:miter lim="800000"/>
            <a:headEnd/>
            <a:tailEnd/>
          </a:ln>
        </p:spPr>
      </p:pic>
      <p:grpSp>
        <p:nvGrpSpPr>
          <p:cNvPr id="10263" name="Group 20"/>
          <p:cNvGrpSpPr>
            <a:grpSpLocks/>
          </p:cNvGrpSpPr>
          <p:nvPr/>
        </p:nvGrpSpPr>
        <p:grpSpPr bwMode="auto">
          <a:xfrm>
            <a:off x="1982788" y="995363"/>
            <a:ext cx="5357812" cy="457200"/>
            <a:chOff x="1279" y="634"/>
            <a:chExt cx="3375" cy="288"/>
          </a:xfrm>
        </p:grpSpPr>
        <p:graphicFrame>
          <p:nvGraphicFramePr>
            <p:cNvPr id="10249" name="Object 9"/>
            <p:cNvGraphicFramePr>
              <a:graphicFrameLocks noChangeAspect="1"/>
            </p:cNvGraphicFramePr>
            <p:nvPr/>
          </p:nvGraphicFramePr>
          <p:xfrm>
            <a:off x="1279" y="634"/>
            <a:ext cx="1323" cy="248"/>
          </p:xfrm>
          <a:graphic>
            <a:graphicData uri="http://schemas.openxmlformats.org/presentationml/2006/ole">
              <p:oleObj spid="_x0000_s10254" name="Equation" r:id="rId15" imgW="30446640" imgH="5678280" progId="Equation.3">
                <p:embed/>
              </p:oleObj>
            </a:graphicData>
          </a:graphic>
        </p:graphicFrame>
        <p:sp>
          <p:nvSpPr>
            <p:cNvPr id="10268" name="Text Box 18"/>
            <p:cNvSpPr txBox="1">
              <a:spLocks noChangeArrowheads="1"/>
            </p:cNvSpPr>
            <p:nvPr/>
          </p:nvSpPr>
          <p:spPr bwMode="auto">
            <a:xfrm>
              <a:off x="2699" y="670"/>
              <a:ext cx="1955" cy="252"/>
            </a:xfrm>
            <a:prstGeom prst="rect">
              <a:avLst/>
            </a:prstGeom>
            <a:noFill/>
            <a:ln w="9525">
              <a:noFill/>
              <a:miter lim="800000"/>
              <a:headEnd/>
              <a:tailEnd/>
            </a:ln>
          </p:spPr>
          <p:txBody>
            <a:bodyPr wrap="none">
              <a:spAutoFit/>
            </a:bodyPr>
            <a:lstStyle/>
            <a:p>
              <a:r>
                <a:rPr lang="en-US" sz="2000" i="1"/>
                <a:t>when </a:t>
              </a:r>
              <a:r>
                <a:rPr lang="en-US" sz="2000" i="1">
                  <a:latin typeface="Times New Roman" pitchFamily="18" charset="0"/>
                </a:rPr>
                <a:t>x</a:t>
              </a:r>
              <a:r>
                <a:rPr lang="en-US" sz="2000" i="1"/>
                <a:t> is a large number!</a:t>
              </a:r>
              <a:endParaRPr lang="th-TH" sz="2000" i="1"/>
            </a:p>
          </p:txBody>
        </p:sp>
      </p:grpSp>
      <p:grpSp>
        <p:nvGrpSpPr>
          <p:cNvPr id="10257" name="Group 24"/>
          <p:cNvGrpSpPr>
            <a:grpSpLocks/>
          </p:cNvGrpSpPr>
          <p:nvPr/>
        </p:nvGrpSpPr>
        <p:grpSpPr bwMode="auto">
          <a:xfrm>
            <a:off x="7602538" y="5133975"/>
            <a:ext cx="722312" cy="682625"/>
            <a:chOff x="4531" y="3243"/>
            <a:chExt cx="446" cy="430"/>
          </a:xfrm>
        </p:grpSpPr>
        <p:sp>
          <p:nvSpPr>
            <p:cNvPr id="10266" name="Line 22"/>
            <p:cNvSpPr>
              <a:spLocks noChangeShapeType="1"/>
            </p:cNvSpPr>
            <p:nvPr/>
          </p:nvSpPr>
          <p:spPr bwMode="auto">
            <a:xfrm flipH="1">
              <a:off x="4579" y="3404"/>
              <a:ext cx="158" cy="269"/>
            </a:xfrm>
            <a:prstGeom prst="line">
              <a:avLst/>
            </a:prstGeom>
            <a:noFill/>
            <a:ln w="38100">
              <a:solidFill>
                <a:srgbClr val="3366CC"/>
              </a:solidFill>
              <a:round/>
              <a:headEnd/>
              <a:tailEnd type="triangle" w="med" len="med"/>
            </a:ln>
          </p:spPr>
          <p:txBody>
            <a:bodyPr/>
            <a:lstStyle/>
            <a:p>
              <a:endParaRPr lang="th-TH"/>
            </a:p>
          </p:txBody>
        </p:sp>
        <p:sp>
          <p:nvSpPr>
            <p:cNvPr id="10267" name="Text Box 21"/>
            <p:cNvSpPr txBox="1">
              <a:spLocks noChangeArrowheads="1"/>
            </p:cNvSpPr>
            <p:nvPr/>
          </p:nvSpPr>
          <p:spPr bwMode="auto">
            <a:xfrm>
              <a:off x="4531" y="3243"/>
              <a:ext cx="446" cy="194"/>
            </a:xfrm>
            <a:prstGeom prst="rect">
              <a:avLst/>
            </a:prstGeom>
            <a:noFill/>
            <a:ln w="9525">
              <a:noFill/>
              <a:miter lim="800000"/>
              <a:headEnd/>
              <a:tailEnd/>
            </a:ln>
          </p:spPr>
          <p:txBody>
            <a:bodyPr>
              <a:spAutoFit/>
            </a:bodyPr>
            <a:lstStyle/>
            <a:p>
              <a:pPr>
                <a:spcBef>
                  <a:spcPct val="50000"/>
                </a:spcBef>
              </a:pPr>
              <a:r>
                <a:rPr lang="en-US" sz="1400" b="1">
                  <a:solidFill>
                    <a:schemeClr val="bg1"/>
                  </a:solidFill>
                </a:rPr>
                <a:t>1.67% </a:t>
              </a:r>
              <a:endParaRPr lang="th-TH" sz="1400" b="1">
                <a:solidFill>
                  <a:schemeClr val="bg1"/>
                </a:solidFill>
              </a:endParaRPr>
            </a:p>
          </p:txBody>
        </p:sp>
      </p:grpSp>
      <p:sp>
        <p:nvSpPr>
          <p:cNvPr id="22" name="Title 21"/>
          <p:cNvSpPr>
            <a:spLocks noGrp="1"/>
          </p:cNvSpPr>
          <p:nvPr>
            <p:ph type="title"/>
          </p:nvPr>
        </p:nvSpPr>
        <p:spPr/>
        <p:txBody>
          <a:bodyPr>
            <a:normAutofit fontScale="90000"/>
          </a:bodyPr>
          <a:lstStyle/>
          <a:p>
            <a:pPr>
              <a:defRPr/>
            </a:pPr>
            <a:r>
              <a:rPr lang="en-US" smtClean="0">
                <a:solidFill>
                  <a:srgbClr val="FF9900"/>
                </a:solidFill>
              </a:rPr>
              <a:t>Homework (1)</a:t>
            </a:r>
            <a:endParaRPr lang="th-TH">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4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4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4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pPr>
              <a:defRPr/>
            </a:pPr>
            <a:fld id="{B995182C-B16B-4F75-AE25-C334A53F2376}" type="slidenum">
              <a:rPr lang="en-US"/>
              <a:pPr>
                <a:defRPr/>
              </a:pPr>
              <a:t>37</a:t>
            </a:fld>
            <a:endParaRPr lang="th-TH"/>
          </a:p>
        </p:txBody>
      </p:sp>
      <p:sp>
        <p:nvSpPr>
          <p:cNvPr id="11347" name="AutoShape 15"/>
          <p:cNvSpPr>
            <a:spLocks noChangeArrowheads="1"/>
          </p:cNvSpPr>
          <p:nvPr/>
        </p:nvSpPr>
        <p:spPr bwMode="auto">
          <a:xfrm>
            <a:off x="1939925" y="85725"/>
            <a:ext cx="5265738" cy="6708775"/>
          </a:xfrm>
          <a:prstGeom prst="roundRect">
            <a:avLst>
              <a:gd name="adj" fmla="val 4597"/>
            </a:avLst>
          </a:prstGeom>
          <a:solidFill>
            <a:schemeClr val="tx1"/>
          </a:solidFill>
          <a:ln w="28575">
            <a:solidFill>
              <a:srgbClr val="003399"/>
            </a:solidFill>
            <a:round/>
            <a:headEnd/>
            <a:tailEnd/>
          </a:ln>
        </p:spPr>
        <p:txBody>
          <a:bodyPr wrap="none" anchor="ctr"/>
          <a:lstStyle/>
          <a:p>
            <a:endParaRPr lang="th-TH" sz="1800"/>
          </a:p>
        </p:txBody>
      </p:sp>
      <p:sp>
        <p:nvSpPr>
          <p:cNvPr id="37890" name="Rectangle 2"/>
          <p:cNvSpPr>
            <a:spLocks noGrp="1" noChangeArrowheads="1"/>
          </p:cNvSpPr>
          <p:nvPr>
            <p:ph type="title"/>
          </p:nvPr>
        </p:nvSpPr>
        <p:spPr/>
        <p:txBody>
          <a:bodyPr/>
          <a:lstStyle/>
          <a:p>
            <a:pPr>
              <a:defRPr/>
            </a:pPr>
            <a:endParaRPr lang="en-US" smtClean="0"/>
          </a:p>
        </p:txBody>
      </p:sp>
      <p:graphicFrame>
        <p:nvGraphicFramePr>
          <p:cNvPr id="11336" name="Object 72"/>
          <p:cNvGraphicFramePr>
            <a:graphicFrameLocks noChangeAspect="1"/>
          </p:cNvGraphicFramePr>
          <p:nvPr/>
        </p:nvGraphicFramePr>
        <p:xfrm>
          <a:off x="2601913" y="128588"/>
          <a:ext cx="3960812" cy="1584325"/>
        </p:xfrm>
        <a:graphic>
          <a:graphicData uri="http://schemas.openxmlformats.org/presentationml/2006/ole">
            <p:oleObj spid="_x0000_s11386" name="Equation" r:id="rId3" imgW="2476500" imgH="990600" progId="Equation.3">
              <p:embed/>
            </p:oleObj>
          </a:graphicData>
        </a:graphic>
      </p:graphicFrame>
      <p:graphicFrame>
        <p:nvGraphicFramePr>
          <p:cNvPr id="11337" name="Object 73"/>
          <p:cNvGraphicFramePr>
            <a:graphicFrameLocks noChangeAspect="1"/>
          </p:cNvGraphicFramePr>
          <p:nvPr/>
        </p:nvGraphicFramePr>
        <p:xfrm>
          <a:off x="2633663" y="3684588"/>
          <a:ext cx="3898900" cy="690562"/>
        </p:xfrm>
        <a:graphic>
          <a:graphicData uri="http://schemas.openxmlformats.org/presentationml/2006/ole">
            <p:oleObj spid="_x0000_s11387" name="Equation" r:id="rId4" imgW="2438400" imgH="431800" progId="Equation.3">
              <p:embed/>
            </p:oleObj>
          </a:graphicData>
        </a:graphic>
      </p:graphicFrame>
      <p:grpSp>
        <p:nvGrpSpPr>
          <p:cNvPr id="11349" name="Group 27"/>
          <p:cNvGrpSpPr>
            <a:grpSpLocks/>
          </p:cNvGrpSpPr>
          <p:nvPr/>
        </p:nvGrpSpPr>
        <p:grpSpPr bwMode="auto">
          <a:xfrm>
            <a:off x="2708275" y="4421188"/>
            <a:ext cx="3436938" cy="642937"/>
            <a:chOff x="1652" y="2785"/>
            <a:chExt cx="2165" cy="405"/>
          </a:xfrm>
        </p:grpSpPr>
        <p:graphicFrame>
          <p:nvGraphicFramePr>
            <p:cNvPr id="11338" name="Object 74"/>
            <p:cNvGraphicFramePr>
              <a:graphicFrameLocks noChangeAspect="1"/>
            </p:cNvGraphicFramePr>
            <p:nvPr/>
          </p:nvGraphicFramePr>
          <p:xfrm>
            <a:off x="1652" y="2794"/>
            <a:ext cx="1267" cy="396"/>
          </p:xfrm>
          <a:graphic>
            <a:graphicData uri="http://schemas.openxmlformats.org/presentationml/2006/ole">
              <p:oleObj spid="_x0000_s11388" name="Equation" r:id="rId5" imgW="1256755" imgH="393529" progId="Equation.3">
                <p:embed/>
              </p:oleObj>
            </a:graphicData>
          </a:graphic>
        </p:graphicFrame>
        <p:graphicFrame>
          <p:nvGraphicFramePr>
            <p:cNvPr id="11339" name="Object 75"/>
            <p:cNvGraphicFramePr>
              <a:graphicFrameLocks noChangeAspect="1"/>
            </p:cNvGraphicFramePr>
            <p:nvPr/>
          </p:nvGraphicFramePr>
          <p:xfrm>
            <a:off x="2960" y="2785"/>
            <a:ext cx="857" cy="396"/>
          </p:xfrm>
          <a:graphic>
            <a:graphicData uri="http://schemas.openxmlformats.org/presentationml/2006/ole">
              <p:oleObj spid="_x0000_s11389" name="Equation" r:id="rId6" imgW="850531" imgH="393529" progId="Equation.3">
                <p:embed/>
              </p:oleObj>
            </a:graphicData>
          </a:graphic>
        </p:graphicFrame>
      </p:grpSp>
      <p:graphicFrame>
        <p:nvGraphicFramePr>
          <p:cNvPr id="11340" name="Object 76"/>
          <p:cNvGraphicFramePr>
            <a:graphicFrameLocks noChangeAspect="1"/>
          </p:cNvGraphicFramePr>
          <p:nvPr/>
        </p:nvGraphicFramePr>
        <p:xfrm>
          <a:off x="2613025" y="5218113"/>
          <a:ext cx="3940175" cy="588962"/>
        </p:xfrm>
        <a:graphic>
          <a:graphicData uri="http://schemas.openxmlformats.org/presentationml/2006/ole">
            <p:oleObj spid="_x0000_s11390" name="Equation" r:id="rId7" imgW="2463800" imgH="368300" progId="Equation.3">
              <p:embed/>
            </p:oleObj>
          </a:graphicData>
        </a:graphic>
      </p:graphicFrame>
      <p:graphicFrame>
        <p:nvGraphicFramePr>
          <p:cNvPr id="11341" name="Object 77"/>
          <p:cNvGraphicFramePr>
            <a:graphicFrameLocks noChangeAspect="1"/>
          </p:cNvGraphicFramePr>
          <p:nvPr/>
        </p:nvGraphicFramePr>
        <p:xfrm>
          <a:off x="3902075" y="5810250"/>
          <a:ext cx="1360488" cy="914400"/>
        </p:xfrm>
        <a:graphic>
          <a:graphicData uri="http://schemas.openxmlformats.org/presentationml/2006/ole">
            <p:oleObj spid="_x0000_s11391" name="Equation" r:id="rId8" imgW="850531" imgH="571252" progId="Equation.3">
              <p:embed/>
            </p:oleObj>
          </a:graphicData>
        </a:graphic>
      </p:graphicFrame>
      <p:graphicFrame>
        <p:nvGraphicFramePr>
          <p:cNvPr id="11342" name="Object 78"/>
          <p:cNvGraphicFramePr>
            <a:graphicFrameLocks noChangeAspect="1"/>
          </p:cNvGraphicFramePr>
          <p:nvPr/>
        </p:nvGraphicFramePr>
        <p:xfrm>
          <a:off x="2335213" y="1841500"/>
          <a:ext cx="3656012" cy="771525"/>
        </p:xfrm>
        <a:graphic>
          <a:graphicData uri="http://schemas.openxmlformats.org/presentationml/2006/ole">
            <p:oleObj spid="_x0000_s11392" name="Equation" r:id="rId9" imgW="2286000" imgH="482600" progId="Equation.3">
              <p:embed/>
            </p:oleObj>
          </a:graphicData>
        </a:graphic>
      </p:graphicFrame>
      <p:sp>
        <p:nvSpPr>
          <p:cNvPr id="11350" name="AutoShape 22"/>
          <p:cNvSpPr>
            <a:spLocks noChangeArrowheads="1"/>
          </p:cNvSpPr>
          <p:nvPr/>
        </p:nvSpPr>
        <p:spPr bwMode="auto">
          <a:xfrm>
            <a:off x="3449638" y="1876425"/>
            <a:ext cx="1020762" cy="684213"/>
          </a:xfrm>
          <a:prstGeom prst="roundRect">
            <a:avLst>
              <a:gd name="adj" fmla="val 16667"/>
            </a:avLst>
          </a:prstGeom>
          <a:noFill/>
          <a:ln w="28575" cap="rnd">
            <a:solidFill>
              <a:srgbClr val="6699FF"/>
            </a:solidFill>
            <a:prstDash val="sysDot"/>
            <a:round/>
            <a:headEnd/>
            <a:tailEnd/>
          </a:ln>
        </p:spPr>
        <p:txBody>
          <a:bodyPr wrap="none" anchor="ctr"/>
          <a:lstStyle/>
          <a:p>
            <a:endParaRPr lang="th-TH" sz="1800"/>
          </a:p>
        </p:txBody>
      </p:sp>
      <p:sp>
        <p:nvSpPr>
          <p:cNvPr id="11351" name="AutoShape 23"/>
          <p:cNvSpPr>
            <a:spLocks noChangeArrowheads="1"/>
          </p:cNvSpPr>
          <p:nvPr/>
        </p:nvSpPr>
        <p:spPr bwMode="auto">
          <a:xfrm>
            <a:off x="4638675" y="1803400"/>
            <a:ext cx="1366838" cy="779463"/>
          </a:xfrm>
          <a:prstGeom prst="roundRect">
            <a:avLst>
              <a:gd name="adj" fmla="val 16667"/>
            </a:avLst>
          </a:prstGeom>
          <a:noFill/>
          <a:ln w="28575" cap="rnd">
            <a:solidFill>
              <a:srgbClr val="FF99CC"/>
            </a:solidFill>
            <a:prstDash val="sysDot"/>
            <a:round/>
            <a:headEnd/>
            <a:tailEnd/>
          </a:ln>
        </p:spPr>
        <p:txBody>
          <a:bodyPr wrap="none" anchor="ctr"/>
          <a:lstStyle/>
          <a:p>
            <a:pPr algn="ctr"/>
            <a:endParaRPr lang="en-US" sz="1800"/>
          </a:p>
        </p:txBody>
      </p:sp>
      <p:sp>
        <p:nvSpPr>
          <p:cNvPr id="11352" name="Oval 28"/>
          <p:cNvSpPr>
            <a:spLocks noChangeArrowheads="1"/>
          </p:cNvSpPr>
          <p:nvPr/>
        </p:nvSpPr>
        <p:spPr bwMode="auto">
          <a:xfrm>
            <a:off x="3792538" y="5784850"/>
            <a:ext cx="1558925" cy="952500"/>
          </a:xfrm>
          <a:prstGeom prst="ellipse">
            <a:avLst/>
          </a:prstGeom>
          <a:noFill/>
          <a:ln w="38100">
            <a:solidFill>
              <a:srgbClr val="FF9900"/>
            </a:solidFill>
            <a:prstDash val="sysDot"/>
            <a:round/>
            <a:headEnd/>
            <a:tailEnd/>
          </a:ln>
        </p:spPr>
        <p:txBody>
          <a:bodyPr wrap="none" anchor="ctr"/>
          <a:lstStyle/>
          <a:p>
            <a:endParaRPr lang="th-TH" sz="1800"/>
          </a:p>
        </p:txBody>
      </p:sp>
      <p:grpSp>
        <p:nvGrpSpPr>
          <p:cNvPr id="11353" name="Group 35"/>
          <p:cNvGrpSpPr>
            <a:grpSpLocks/>
          </p:cNvGrpSpPr>
          <p:nvPr/>
        </p:nvGrpSpPr>
        <p:grpSpPr bwMode="auto">
          <a:xfrm>
            <a:off x="703263" y="2570163"/>
            <a:ext cx="3646487" cy="935037"/>
            <a:chOff x="443" y="1619"/>
            <a:chExt cx="2297" cy="589"/>
          </a:xfrm>
        </p:grpSpPr>
        <p:grpSp>
          <p:nvGrpSpPr>
            <p:cNvPr id="11367" name="Group 19"/>
            <p:cNvGrpSpPr>
              <a:grpSpLocks/>
            </p:cNvGrpSpPr>
            <p:nvPr/>
          </p:nvGrpSpPr>
          <p:grpSpPr bwMode="auto">
            <a:xfrm>
              <a:off x="443" y="1764"/>
              <a:ext cx="2128" cy="444"/>
              <a:chOff x="443" y="1764"/>
              <a:chExt cx="2128" cy="444"/>
            </a:xfrm>
          </p:grpSpPr>
          <p:sp>
            <p:nvSpPr>
              <p:cNvPr id="11369" name="AutoShape 16"/>
              <p:cNvSpPr>
                <a:spLocks noChangeArrowheads="1"/>
              </p:cNvSpPr>
              <p:nvPr/>
            </p:nvSpPr>
            <p:spPr bwMode="auto">
              <a:xfrm>
                <a:off x="443" y="1764"/>
                <a:ext cx="2128" cy="444"/>
              </a:xfrm>
              <a:prstGeom prst="roundRect">
                <a:avLst>
                  <a:gd name="adj" fmla="val 16667"/>
                </a:avLst>
              </a:prstGeom>
              <a:solidFill>
                <a:schemeClr val="tx1"/>
              </a:solidFill>
              <a:ln w="19050">
                <a:solidFill>
                  <a:srgbClr val="6699FF"/>
                </a:solidFill>
                <a:round/>
                <a:headEnd/>
                <a:tailEnd/>
              </a:ln>
            </p:spPr>
            <p:txBody>
              <a:bodyPr wrap="none" anchor="ctr"/>
              <a:lstStyle/>
              <a:p>
                <a:endParaRPr lang="th-TH" sz="1800"/>
              </a:p>
            </p:txBody>
          </p:sp>
          <p:graphicFrame>
            <p:nvGraphicFramePr>
              <p:cNvPr id="11343" name="Object 79"/>
              <p:cNvGraphicFramePr>
                <a:graphicFrameLocks noChangeAspect="1"/>
              </p:cNvGraphicFramePr>
              <p:nvPr/>
            </p:nvGraphicFramePr>
            <p:xfrm>
              <a:off x="544" y="1803"/>
              <a:ext cx="1965" cy="395"/>
            </p:xfrm>
            <a:graphic>
              <a:graphicData uri="http://schemas.openxmlformats.org/presentationml/2006/ole">
                <p:oleObj spid="_x0000_s11393" name="Equation" r:id="rId10" imgW="2400300" imgH="482600" progId="Equation.3">
                  <p:embed/>
                </p:oleObj>
              </a:graphicData>
            </a:graphic>
          </p:graphicFrame>
        </p:grpSp>
        <p:sp>
          <p:nvSpPr>
            <p:cNvPr id="11368" name="Freeform 25"/>
            <p:cNvSpPr>
              <a:spLocks/>
            </p:cNvSpPr>
            <p:nvPr/>
          </p:nvSpPr>
          <p:spPr bwMode="auto">
            <a:xfrm>
              <a:off x="2570" y="1619"/>
              <a:ext cx="170" cy="352"/>
            </a:xfrm>
            <a:custGeom>
              <a:avLst/>
              <a:gdLst>
                <a:gd name="T0" fmla="*/ 93 w 297"/>
                <a:gd name="T1" fmla="*/ 0 h 352"/>
                <a:gd name="T2" fmla="*/ 82 w 297"/>
                <a:gd name="T3" fmla="*/ 297 h 352"/>
                <a:gd name="T4" fmla="*/ 0 w 297"/>
                <a:gd name="T5" fmla="*/ 333 h 352"/>
                <a:gd name="T6" fmla="*/ 0 60000 65536"/>
                <a:gd name="T7" fmla="*/ 0 60000 65536"/>
                <a:gd name="T8" fmla="*/ 0 60000 65536"/>
                <a:gd name="T9" fmla="*/ 0 w 297"/>
                <a:gd name="T10" fmla="*/ 0 h 352"/>
                <a:gd name="T11" fmla="*/ 297 w 297"/>
                <a:gd name="T12" fmla="*/ 352 h 352"/>
              </a:gdLst>
              <a:ahLst/>
              <a:cxnLst>
                <a:cxn ang="T6">
                  <a:pos x="T0" y="T1"/>
                </a:cxn>
                <a:cxn ang="T7">
                  <a:pos x="T2" y="T3"/>
                </a:cxn>
                <a:cxn ang="T8">
                  <a:pos x="T4" y="T5"/>
                </a:cxn>
              </a:cxnLst>
              <a:rect l="T9" t="T10" r="T11" b="T12"/>
              <a:pathLst>
                <a:path w="297" h="352">
                  <a:moveTo>
                    <a:pt x="285" y="0"/>
                  </a:moveTo>
                  <a:cubicBezTo>
                    <a:pt x="279" y="49"/>
                    <a:pt x="297" y="242"/>
                    <a:pt x="249" y="297"/>
                  </a:cubicBezTo>
                  <a:cubicBezTo>
                    <a:pt x="201" y="352"/>
                    <a:pt x="52" y="326"/>
                    <a:pt x="0" y="333"/>
                  </a:cubicBezTo>
                </a:path>
              </a:pathLst>
            </a:custGeom>
            <a:noFill/>
            <a:ln w="28575" cap="rnd" cmpd="sng">
              <a:solidFill>
                <a:srgbClr val="6699FF"/>
              </a:solidFill>
              <a:prstDash val="sysDot"/>
              <a:round/>
              <a:headEnd type="none" w="med" len="med"/>
              <a:tailEnd type="triangle" w="med" len="med"/>
            </a:ln>
          </p:spPr>
          <p:txBody>
            <a:bodyPr/>
            <a:lstStyle/>
            <a:p>
              <a:endParaRPr lang="th-TH"/>
            </a:p>
          </p:txBody>
        </p:sp>
      </p:grpSp>
      <p:grpSp>
        <p:nvGrpSpPr>
          <p:cNvPr id="11354" name="Group 36"/>
          <p:cNvGrpSpPr>
            <a:grpSpLocks/>
          </p:cNvGrpSpPr>
          <p:nvPr/>
        </p:nvGrpSpPr>
        <p:grpSpPr bwMode="auto">
          <a:xfrm>
            <a:off x="4757738" y="2582863"/>
            <a:ext cx="4137025" cy="1103312"/>
            <a:chOff x="2997" y="1627"/>
            <a:chExt cx="2606" cy="695"/>
          </a:xfrm>
        </p:grpSpPr>
        <p:grpSp>
          <p:nvGrpSpPr>
            <p:cNvPr id="11364" name="Group 24"/>
            <p:cNvGrpSpPr>
              <a:grpSpLocks/>
            </p:cNvGrpSpPr>
            <p:nvPr/>
          </p:nvGrpSpPr>
          <p:grpSpPr bwMode="auto">
            <a:xfrm>
              <a:off x="3181" y="1667"/>
              <a:ext cx="2422" cy="655"/>
              <a:chOff x="3181" y="1667"/>
              <a:chExt cx="2422" cy="655"/>
            </a:xfrm>
          </p:grpSpPr>
          <p:sp>
            <p:nvSpPr>
              <p:cNvPr id="11366" name="AutoShape 17"/>
              <p:cNvSpPr>
                <a:spLocks noChangeArrowheads="1"/>
              </p:cNvSpPr>
              <p:nvPr/>
            </p:nvSpPr>
            <p:spPr bwMode="auto">
              <a:xfrm>
                <a:off x="3181" y="1667"/>
                <a:ext cx="2422" cy="655"/>
              </a:xfrm>
              <a:prstGeom prst="roundRect">
                <a:avLst>
                  <a:gd name="adj" fmla="val 16667"/>
                </a:avLst>
              </a:prstGeom>
              <a:solidFill>
                <a:schemeClr val="tx1"/>
              </a:solidFill>
              <a:ln w="19050">
                <a:solidFill>
                  <a:srgbClr val="FF99CC"/>
                </a:solidFill>
                <a:round/>
                <a:headEnd/>
                <a:tailEnd/>
              </a:ln>
            </p:spPr>
            <p:txBody>
              <a:bodyPr wrap="none" anchor="ctr"/>
              <a:lstStyle/>
              <a:p>
                <a:endParaRPr lang="th-TH" sz="1800"/>
              </a:p>
            </p:txBody>
          </p:sp>
          <p:graphicFrame>
            <p:nvGraphicFramePr>
              <p:cNvPr id="11344" name="Object 80"/>
              <p:cNvGraphicFramePr>
                <a:graphicFrameLocks noChangeAspect="1"/>
              </p:cNvGraphicFramePr>
              <p:nvPr/>
            </p:nvGraphicFramePr>
            <p:xfrm>
              <a:off x="3228" y="1698"/>
              <a:ext cx="2318" cy="603"/>
            </p:xfrm>
            <a:graphic>
              <a:graphicData uri="http://schemas.openxmlformats.org/presentationml/2006/ole">
                <p:oleObj spid="_x0000_s11394" name="Equation" r:id="rId11" imgW="2832100" imgH="736600" progId="Equation.3">
                  <p:embed/>
                </p:oleObj>
              </a:graphicData>
            </a:graphic>
          </p:graphicFrame>
        </p:grpSp>
        <p:sp>
          <p:nvSpPr>
            <p:cNvPr id="11365" name="Freeform 26"/>
            <p:cNvSpPr>
              <a:spLocks/>
            </p:cNvSpPr>
            <p:nvPr/>
          </p:nvSpPr>
          <p:spPr bwMode="auto">
            <a:xfrm flipH="1">
              <a:off x="2997" y="1627"/>
              <a:ext cx="170" cy="352"/>
            </a:xfrm>
            <a:custGeom>
              <a:avLst/>
              <a:gdLst>
                <a:gd name="T0" fmla="*/ 93 w 297"/>
                <a:gd name="T1" fmla="*/ 0 h 352"/>
                <a:gd name="T2" fmla="*/ 82 w 297"/>
                <a:gd name="T3" fmla="*/ 297 h 352"/>
                <a:gd name="T4" fmla="*/ 0 w 297"/>
                <a:gd name="T5" fmla="*/ 333 h 352"/>
                <a:gd name="T6" fmla="*/ 0 60000 65536"/>
                <a:gd name="T7" fmla="*/ 0 60000 65536"/>
                <a:gd name="T8" fmla="*/ 0 60000 65536"/>
                <a:gd name="T9" fmla="*/ 0 w 297"/>
                <a:gd name="T10" fmla="*/ 0 h 352"/>
                <a:gd name="T11" fmla="*/ 297 w 297"/>
                <a:gd name="T12" fmla="*/ 352 h 352"/>
              </a:gdLst>
              <a:ahLst/>
              <a:cxnLst>
                <a:cxn ang="T6">
                  <a:pos x="T0" y="T1"/>
                </a:cxn>
                <a:cxn ang="T7">
                  <a:pos x="T2" y="T3"/>
                </a:cxn>
                <a:cxn ang="T8">
                  <a:pos x="T4" y="T5"/>
                </a:cxn>
              </a:cxnLst>
              <a:rect l="T9" t="T10" r="T11" b="T12"/>
              <a:pathLst>
                <a:path w="297" h="352">
                  <a:moveTo>
                    <a:pt x="285" y="0"/>
                  </a:moveTo>
                  <a:cubicBezTo>
                    <a:pt x="279" y="49"/>
                    <a:pt x="297" y="242"/>
                    <a:pt x="249" y="297"/>
                  </a:cubicBezTo>
                  <a:cubicBezTo>
                    <a:pt x="201" y="352"/>
                    <a:pt x="52" y="326"/>
                    <a:pt x="0" y="333"/>
                  </a:cubicBezTo>
                </a:path>
              </a:pathLst>
            </a:custGeom>
            <a:noFill/>
            <a:ln w="28575" cap="rnd" cmpd="sng">
              <a:solidFill>
                <a:srgbClr val="FF99CC"/>
              </a:solidFill>
              <a:prstDash val="sysDot"/>
              <a:round/>
              <a:headEnd type="none" w="med" len="med"/>
              <a:tailEnd type="triangle" w="med" len="med"/>
            </a:ln>
          </p:spPr>
          <p:txBody>
            <a:bodyPr/>
            <a:lstStyle/>
            <a:p>
              <a:endParaRPr lang="th-TH"/>
            </a:p>
          </p:txBody>
        </p:sp>
      </p:grpSp>
      <p:grpSp>
        <p:nvGrpSpPr>
          <p:cNvPr id="11355" name="Group 40"/>
          <p:cNvGrpSpPr>
            <a:grpSpLocks/>
          </p:cNvGrpSpPr>
          <p:nvPr/>
        </p:nvGrpSpPr>
        <p:grpSpPr bwMode="auto">
          <a:xfrm>
            <a:off x="2006600" y="1054100"/>
            <a:ext cx="1287463" cy="558800"/>
            <a:chOff x="300" y="829"/>
            <a:chExt cx="811" cy="352"/>
          </a:xfrm>
        </p:grpSpPr>
        <p:sp>
          <p:nvSpPr>
            <p:cNvPr id="11362" name="AutoShape 39"/>
            <p:cNvSpPr>
              <a:spLocks noChangeArrowheads="1"/>
            </p:cNvSpPr>
            <p:nvPr/>
          </p:nvSpPr>
          <p:spPr bwMode="auto">
            <a:xfrm>
              <a:off x="300" y="829"/>
              <a:ext cx="787" cy="352"/>
            </a:xfrm>
            <a:prstGeom prst="roundRect">
              <a:avLst>
                <a:gd name="adj" fmla="val 16667"/>
              </a:avLst>
            </a:prstGeom>
            <a:solidFill>
              <a:schemeClr val="bg1"/>
            </a:solidFill>
            <a:ln w="9525">
              <a:solidFill>
                <a:schemeClr val="tx1"/>
              </a:solidFill>
              <a:round/>
              <a:headEnd/>
              <a:tailEnd/>
            </a:ln>
          </p:spPr>
          <p:txBody>
            <a:bodyPr wrap="none" anchor="ctr"/>
            <a:lstStyle/>
            <a:p>
              <a:endParaRPr lang="th-TH" sz="1800"/>
            </a:p>
          </p:txBody>
        </p:sp>
        <p:sp>
          <p:nvSpPr>
            <p:cNvPr id="11363" name="Text Box 38"/>
            <p:cNvSpPr txBox="1">
              <a:spLocks noChangeArrowheads="1"/>
            </p:cNvSpPr>
            <p:nvPr/>
          </p:nvSpPr>
          <p:spPr bwMode="auto">
            <a:xfrm>
              <a:off x="306" y="846"/>
              <a:ext cx="805" cy="326"/>
            </a:xfrm>
            <a:prstGeom prst="rect">
              <a:avLst/>
            </a:prstGeom>
            <a:noFill/>
            <a:ln w="9525">
              <a:noFill/>
              <a:miter lim="800000"/>
              <a:headEnd/>
              <a:tailEnd/>
            </a:ln>
          </p:spPr>
          <p:txBody>
            <a:bodyPr>
              <a:spAutoFit/>
            </a:bodyPr>
            <a:lstStyle/>
            <a:p>
              <a:pPr>
                <a:spcBef>
                  <a:spcPct val="50000"/>
                </a:spcBef>
              </a:pPr>
              <a:r>
                <a:rPr lang="en-US" sz="1400">
                  <a:solidFill>
                    <a:srgbClr val="FF99FF"/>
                  </a:solidFill>
                  <a:latin typeface="Arial Narrow" pitchFamily="34" charset="0"/>
                </a:rPr>
                <a:t>Eq. 1 is possible if (and only if) …</a:t>
              </a:r>
              <a:endParaRPr lang="th-TH" sz="1400">
                <a:solidFill>
                  <a:srgbClr val="FF99FF"/>
                </a:solidFill>
                <a:latin typeface="Arial Narrow" pitchFamily="34" charset="0"/>
              </a:endParaRPr>
            </a:p>
          </p:txBody>
        </p:sp>
      </p:grpSp>
      <p:sp>
        <p:nvSpPr>
          <p:cNvPr id="11356" name="Text Box 41"/>
          <p:cNvSpPr txBox="1">
            <a:spLocks noChangeArrowheads="1"/>
          </p:cNvSpPr>
          <p:nvPr/>
        </p:nvSpPr>
        <p:spPr bwMode="auto">
          <a:xfrm>
            <a:off x="7212013" y="354013"/>
            <a:ext cx="876300" cy="366712"/>
          </a:xfrm>
          <a:prstGeom prst="rect">
            <a:avLst/>
          </a:prstGeom>
          <a:noFill/>
          <a:ln w="9525">
            <a:noFill/>
            <a:miter lim="800000"/>
            <a:headEnd/>
            <a:tailEnd/>
          </a:ln>
        </p:spPr>
        <p:txBody>
          <a:bodyPr>
            <a:spAutoFit/>
          </a:bodyPr>
          <a:lstStyle/>
          <a:p>
            <a:pPr>
              <a:spcBef>
                <a:spcPct val="50000"/>
              </a:spcBef>
            </a:pPr>
            <a:r>
              <a:rPr lang="en-US" sz="1800" i="1">
                <a:solidFill>
                  <a:schemeClr val="folHlink"/>
                </a:solidFill>
              </a:rPr>
              <a:t>Eq. 1</a:t>
            </a:r>
            <a:endParaRPr lang="th-TH" sz="1800" i="1">
              <a:solidFill>
                <a:schemeClr val="folHlink"/>
              </a:solidFill>
            </a:endParaRPr>
          </a:p>
        </p:txBody>
      </p:sp>
      <p:grpSp>
        <p:nvGrpSpPr>
          <p:cNvPr id="8" name="Group 42"/>
          <p:cNvGrpSpPr>
            <a:grpSpLocks/>
          </p:cNvGrpSpPr>
          <p:nvPr/>
        </p:nvGrpSpPr>
        <p:grpSpPr bwMode="auto">
          <a:xfrm>
            <a:off x="719138" y="3563938"/>
            <a:ext cx="1782762" cy="1195387"/>
            <a:chOff x="1411" y="2098"/>
            <a:chExt cx="1123" cy="753"/>
          </a:xfrm>
        </p:grpSpPr>
        <p:sp>
          <p:nvSpPr>
            <p:cNvPr id="11359" name="Line 33"/>
            <p:cNvSpPr>
              <a:spLocks noChangeShapeType="1"/>
            </p:cNvSpPr>
            <p:nvPr/>
          </p:nvSpPr>
          <p:spPr bwMode="auto">
            <a:xfrm flipH="1" flipV="1">
              <a:off x="1805" y="2098"/>
              <a:ext cx="2" cy="395"/>
            </a:xfrm>
            <a:prstGeom prst="line">
              <a:avLst/>
            </a:prstGeom>
            <a:noFill/>
            <a:ln w="38100" cap="rnd">
              <a:solidFill>
                <a:srgbClr val="6699FF"/>
              </a:solidFill>
              <a:prstDash val="sysDot"/>
              <a:round/>
              <a:headEnd/>
              <a:tailEnd type="triangle" w="med" len="med"/>
            </a:ln>
          </p:spPr>
          <p:txBody>
            <a:bodyPr/>
            <a:lstStyle/>
            <a:p>
              <a:endParaRPr lang="th-TH"/>
            </a:p>
          </p:txBody>
        </p:sp>
        <p:grpSp>
          <p:nvGrpSpPr>
            <p:cNvPr id="11360" name="Group 32"/>
            <p:cNvGrpSpPr>
              <a:grpSpLocks/>
            </p:cNvGrpSpPr>
            <p:nvPr/>
          </p:nvGrpSpPr>
          <p:grpSpPr bwMode="auto">
            <a:xfrm>
              <a:off x="1411" y="2453"/>
              <a:ext cx="1123" cy="398"/>
              <a:chOff x="4365" y="3423"/>
              <a:chExt cx="1252" cy="444"/>
            </a:xfrm>
          </p:grpSpPr>
          <p:sp>
            <p:nvSpPr>
              <p:cNvPr id="11361" name="AutoShape 30"/>
              <p:cNvSpPr>
                <a:spLocks noChangeArrowheads="1"/>
              </p:cNvSpPr>
              <p:nvPr/>
            </p:nvSpPr>
            <p:spPr bwMode="auto">
              <a:xfrm>
                <a:off x="4365" y="3423"/>
                <a:ext cx="1252" cy="444"/>
              </a:xfrm>
              <a:prstGeom prst="roundRect">
                <a:avLst>
                  <a:gd name="adj" fmla="val 16667"/>
                </a:avLst>
              </a:prstGeom>
              <a:solidFill>
                <a:srgbClr val="99CCFF"/>
              </a:solidFill>
              <a:ln w="38100" cap="rnd">
                <a:noFill/>
                <a:prstDash val="sysDot"/>
                <a:round/>
                <a:headEnd/>
                <a:tailEnd/>
              </a:ln>
            </p:spPr>
            <p:txBody>
              <a:bodyPr wrap="none" anchor="ctr"/>
              <a:lstStyle/>
              <a:p>
                <a:endParaRPr lang="th-TH" sz="1800"/>
              </a:p>
            </p:txBody>
          </p:sp>
          <p:graphicFrame>
            <p:nvGraphicFramePr>
              <p:cNvPr id="11345" name="Object 81"/>
              <p:cNvGraphicFramePr>
                <a:graphicFrameLocks noChangeAspect="1"/>
              </p:cNvGraphicFramePr>
              <p:nvPr/>
            </p:nvGraphicFramePr>
            <p:xfrm>
              <a:off x="4398" y="3456"/>
              <a:ext cx="1196" cy="395"/>
            </p:xfrm>
            <a:graphic>
              <a:graphicData uri="http://schemas.openxmlformats.org/presentationml/2006/ole">
                <p:oleObj spid="_x0000_s11395" name="Equation" r:id="rId12" imgW="1459866" imgH="482391" progId="Equation.3">
                  <p:embed/>
                </p:oleObj>
              </a:graphicData>
            </a:graphic>
          </p:graphicFrame>
        </p:grpSp>
      </p:grpSp>
      <p:sp>
        <p:nvSpPr>
          <p:cNvPr id="11358" name="TextBox 34"/>
          <p:cNvSpPr txBox="1">
            <a:spLocks noChangeArrowheads="1"/>
          </p:cNvSpPr>
          <p:nvPr/>
        </p:nvSpPr>
        <p:spPr bwMode="auto">
          <a:xfrm>
            <a:off x="7410450" y="5813425"/>
            <a:ext cx="1543050" cy="800100"/>
          </a:xfrm>
          <a:prstGeom prst="rect">
            <a:avLst/>
          </a:prstGeom>
          <a:noFill/>
          <a:ln w="9525">
            <a:noFill/>
            <a:miter lim="800000"/>
            <a:headEnd/>
            <a:tailEnd/>
          </a:ln>
        </p:spPr>
        <p:txBody>
          <a:bodyPr>
            <a:spAutoFit/>
          </a:bodyPr>
          <a:lstStyle/>
          <a:p>
            <a:r>
              <a:rPr lang="en-US" b="1">
                <a:solidFill>
                  <a:srgbClr val="FFC000"/>
                </a:solidFill>
                <a:latin typeface="Symbol" pitchFamily="18" charset="2"/>
              </a:rPr>
              <a:t>e</a:t>
            </a:r>
            <a:r>
              <a:rPr lang="en-US" b="1" baseline="-25000">
                <a:solidFill>
                  <a:srgbClr val="FFC000"/>
                </a:solidFill>
              </a:rPr>
              <a:t>i</a:t>
            </a:r>
            <a:r>
              <a:rPr lang="en-US" b="1">
                <a:solidFill>
                  <a:srgbClr val="FFC000"/>
                </a:solidFill>
              </a:rPr>
              <a:t> </a:t>
            </a:r>
            <a:r>
              <a:rPr lang="en-US" sz="1800">
                <a:solidFill>
                  <a:srgbClr val="FFC000"/>
                </a:solidFill>
              </a:rPr>
              <a:t>is relative energy</a:t>
            </a:r>
            <a:endParaRPr lang="th-TH" sz="180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dirty="0" smtClean="0">
                <a:solidFill>
                  <a:srgbClr val="FFC000"/>
                </a:solidFill>
              </a:rPr>
              <a:t>คำถาม (5)</a:t>
            </a:r>
            <a:endParaRPr lang="th-TH" dirty="0">
              <a:solidFill>
                <a:srgbClr val="FFC000"/>
              </a:solidFill>
            </a:endParaRPr>
          </a:p>
        </p:txBody>
      </p:sp>
      <p:sp>
        <p:nvSpPr>
          <p:cNvPr id="97282" name="Content Placeholder 2"/>
          <p:cNvSpPr>
            <a:spLocks noGrp="1"/>
          </p:cNvSpPr>
          <p:nvPr>
            <p:ph idx="1"/>
          </p:nvPr>
        </p:nvSpPr>
        <p:spPr/>
        <p:txBody>
          <a:bodyPr/>
          <a:lstStyle/>
          <a:p>
            <a:pPr marL="742950" indent="-742950">
              <a:spcBef>
                <a:spcPct val="0"/>
              </a:spcBef>
              <a:buFont typeface="TH SarabunPSK" pitchFamily="34" charset="-34"/>
              <a:buAutoNum type="arabicPeriod"/>
            </a:pPr>
            <a:r>
              <a:rPr lang="th-TH" smtClean="0"/>
              <a:t>ที่อุณหภูมิสูง ๆ อนุภาคส่วนใหญ่จะอยู่ในระดับพลังงานใด อธิบายเหตุผลประกอบด้วย</a:t>
            </a:r>
          </a:p>
          <a:p>
            <a:pPr marL="742950" indent="-742950">
              <a:spcBef>
                <a:spcPct val="0"/>
              </a:spcBef>
              <a:buFont typeface="TH SarabunPSK" pitchFamily="34" charset="-34"/>
              <a:buAutoNum type="arabicPeriod"/>
            </a:pPr>
            <a:r>
              <a:rPr lang="en-US" smtClean="0"/>
              <a:t>Partition function </a:t>
            </a:r>
            <a:r>
              <a:rPr lang="th-TH" smtClean="0"/>
              <a:t>คืออะไร (สมการและความหมาย) และ มีประโยชน์อย่างไร</a:t>
            </a:r>
          </a:p>
          <a:p>
            <a:pPr marL="1143000" lvl="1" indent="-742950">
              <a:spcBef>
                <a:spcPct val="0"/>
              </a:spcBef>
              <a:buFont typeface="TH SarabunPSK" pitchFamily="34" charset="-34"/>
              <a:buAutoNum type="arabicPeriod"/>
            </a:pPr>
            <a:endParaRPr lang="th-TH" smtClean="0"/>
          </a:p>
        </p:txBody>
      </p:sp>
      <p:sp>
        <p:nvSpPr>
          <p:cNvPr id="4" name="Slide Number Placeholder 3"/>
          <p:cNvSpPr>
            <a:spLocks noGrp="1"/>
          </p:cNvSpPr>
          <p:nvPr>
            <p:ph type="sldNum" sz="quarter" idx="12"/>
          </p:nvPr>
        </p:nvSpPr>
        <p:spPr/>
        <p:txBody>
          <a:bodyPr/>
          <a:lstStyle/>
          <a:p>
            <a:pPr>
              <a:defRPr/>
            </a:pPr>
            <a:fld id="{1C56EC9F-3E5B-4D70-A362-5279080092D9}" type="slidenum">
              <a:rPr lang="en-US" smtClean="0"/>
              <a:pPr>
                <a:defRPr/>
              </a:pPr>
              <a:t>38</a:t>
            </a:fld>
            <a:endParaRPr lang="th-TH"/>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59BC97EB-FA6F-4E62-845F-4B954A837DFD}" type="slidenum">
              <a:rPr lang="en-US"/>
              <a:pPr>
                <a:defRPr/>
              </a:pPr>
              <a:t>39</a:t>
            </a:fld>
            <a:endParaRPr lang="th-TH"/>
          </a:p>
        </p:txBody>
      </p:sp>
      <p:sp>
        <p:nvSpPr>
          <p:cNvPr id="41986" name="Rectangle 2"/>
          <p:cNvSpPr>
            <a:spLocks noGrp="1" noChangeArrowheads="1"/>
          </p:cNvSpPr>
          <p:nvPr>
            <p:ph type="title"/>
          </p:nvPr>
        </p:nvSpPr>
        <p:spPr/>
        <p:txBody>
          <a:bodyPr/>
          <a:lstStyle/>
          <a:p>
            <a:pPr>
              <a:defRPr/>
            </a:pPr>
            <a:r>
              <a:rPr lang="en-US" smtClean="0"/>
              <a:t>The Boltzmann Distribution</a:t>
            </a:r>
          </a:p>
        </p:txBody>
      </p:sp>
      <p:sp>
        <p:nvSpPr>
          <p:cNvPr id="12324" name="Rectangle 3"/>
          <p:cNvSpPr>
            <a:spLocks noGrp="1" noChangeArrowheads="1"/>
          </p:cNvSpPr>
          <p:nvPr>
            <p:ph type="body" idx="1"/>
          </p:nvPr>
        </p:nvSpPr>
        <p:spPr>
          <a:xfrm>
            <a:off x="249238" y="996950"/>
            <a:ext cx="8437562" cy="5133975"/>
          </a:xfrm>
        </p:spPr>
        <p:txBody>
          <a:bodyPr/>
          <a:lstStyle/>
          <a:p>
            <a:pPr eaLnBrk="1" hangingPunct="1">
              <a:spcBef>
                <a:spcPct val="0"/>
              </a:spcBef>
            </a:pPr>
            <a:r>
              <a:rPr lang="en-US" smtClean="0"/>
              <a:t>The populations in the configuration of the greatest weight </a:t>
            </a:r>
            <a:r>
              <a:rPr lang="en-US" smtClean="0">
                <a:solidFill>
                  <a:srgbClr val="FF99FF"/>
                </a:solidFill>
              </a:rPr>
              <a:t>depend on the energy of the state</a:t>
            </a:r>
            <a:endParaRPr lang="en-US" smtClean="0"/>
          </a:p>
          <a:p>
            <a:pPr eaLnBrk="1" hangingPunct="1">
              <a:spcBef>
                <a:spcPct val="0"/>
              </a:spcBef>
            </a:pPr>
            <a:endParaRPr lang="en-US" sz="5400" smtClean="0"/>
          </a:p>
          <a:p>
            <a:pPr lvl="1" eaLnBrk="1" hangingPunct="1">
              <a:spcBef>
                <a:spcPct val="0"/>
              </a:spcBef>
            </a:pPr>
            <a:r>
              <a:rPr lang="en-US" sz="4000" smtClean="0"/>
              <a:t>The fraction of molecules in the state i (p</a:t>
            </a:r>
            <a:r>
              <a:rPr lang="en-US" sz="4000" baseline="-25000" smtClean="0"/>
              <a:t>i</a:t>
            </a:r>
            <a:r>
              <a:rPr lang="en-US" sz="4000" smtClean="0"/>
              <a:t>) is</a:t>
            </a:r>
          </a:p>
        </p:txBody>
      </p:sp>
      <p:grpSp>
        <p:nvGrpSpPr>
          <p:cNvPr id="12325" name="Group 11"/>
          <p:cNvGrpSpPr>
            <a:grpSpLocks/>
          </p:cNvGrpSpPr>
          <p:nvPr/>
        </p:nvGrpSpPr>
        <p:grpSpPr bwMode="auto">
          <a:xfrm>
            <a:off x="3784600" y="2065338"/>
            <a:ext cx="1573213" cy="1014412"/>
            <a:chOff x="2462" y="1724"/>
            <a:chExt cx="850" cy="548"/>
          </a:xfrm>
        </p:grpSpPr>
        <p:sp>
          <p:nvSpPr>
            <p:cNvPr id="12340" name="AutoShape 8"/>
            <p:cNvSpPr>
              <a:spLocks noChangeArrowheads="1"/>
            </p:cNvSpPr>
            <p:nvPr/>
          </p:nvSpPr>
          <p:spPr bwMode="auto">
            <a:xfrm>
              <a:off x="2462" y="1724"/>
              <a:ext cx="850" cy="548"/>
            </a:xfrm>
            <a:prstGeom prst="roundRect">
              <a:avLst>
                <a:gd name="adj" fmla="val 16667"/>
              </a:avLst>
            </a:prstGeom>
            <a:solidFill>
              <a:schemeClr val="tx1"/>
            </a:solidFill>
            <a:ln w="19050">
              <a:solidFill>
                <a:srgbClr val="6699FF"/>
              </a:solidFill>
              <a:round/>
              <a:headEnd/>
              <a:tailEnd/>
            </a:ln>
          </p:spPr>
          <p:txBody>
            <a:bodyPr wrap="none" anchor="ctr"/>
            <a:lstStyle/>
            <a:p>
              <a:endParaRPr lang="th-TH" sz="1800"/>
            </a:p>
          </p:txBody>
        </p:sp>
        <p:graphicFrame>
          <p:nvGraphicFramePr>
            <p:cNvPr id="12318" name="Object 30"/>
            <p:cNvGraphicFramePr>
              <a:graphicFrameLocks noChangeAspect="1"/>
            </p:cNvGraphicFramePr>
            <p:nvPr/>
          </p:nvGraphicFramePr>
          <p:xfrm>
            <a:off x="2501" y="1757"/>
            <a:ext cx="772" cy="493"/>
          </p:xfrm>
          <a:graphic>
            <a:graphicData uri="http://schemas.openxmlformats.org/presentationml/2006/ole">
              <p:oleObj spid="_x0000_s12338" name="Equation" r:id="rId3" imgW="838200" imgH="558800" progId="Equation.3">
                <p:embed/>
              </p:oleObj>
            </a:graphicData>
          </a:graphic>
        </p:graphicFrame>
      </p:grpSp>
      <p:grpSp>
        <p:nvGrpSpPr>
          <p:cNvPr id="12326" name="Group 23"/>
          <p:cNvGrpSpPr>
            <a:grpSpLocks/>
          </p:cNvGrpSpPr>
          <p:nvPr/>
        </p:nvGrpSpPr>
        <p:grpSpPr bwMode="auto">
          <a:xfrm>
            <a:off x="3687763" y="3619500"/>
            <a:ext cx="1785937" cy="1014413"/>
            <a:chOff x="2330" y="2286"/>
            <a:chExt cx="1125" cy="639"/>
          </a:xfrm>
        </p:grpSpPr>
        <p:sp>
          <p:nvSpPr>
            <p:cNvPr id="12339" name="AutoShape 13"/>
            <p:cNvSpPr>
              <a:spLocks noChangeArrowheads="1"/>
            </p:cNvSpPr>
            <p:nvPr/>
          </p:nvSpPr>
          <p:spPr bwMode="auto">
            <a:xfrm>
              <a:off x="2330" y="2286"/>
              <a:ext cx="1125" cy="639"/>
            </a:xfrm>
            <a:prstGeom prst="roundRect">
              <a:avLst>
                <a:gd name="adj" fmla="val 16667"/>
              </a:avLst>
            </a:prstGeom>
            <a:solidFill>
              <a:schemeClr val="tx1"/>
            </a:solidFill>
            <a:ln w="19050">
              <a:solidFill>
                <a:srgbClr val="6699FF"/>
              </a:solidFill>
              <a:round/>
              <a:headEnd/>
              <a:tailEnd/>
            </a:ln>
          </p:spPr>
          <p:txBody>
            <a:bodyPr wrap="none" anchor="ctr"/>
            <a:lstStyle/>
            <a:p>
              <a:endParaRPr lang="th-TH" sz="1800"/>
            </a:p>
          </p:txBody>
        </p:sp>
        <p:graphicFrame>
          <p:nvGraphicFramePr>
            <p:cNvPr id="12319" name="Object 31"/>
            <p:cNvGraphicFramePr>
              <a:graphicFrameLocks noChangeAspect="1"/>
            </p:cNvGraphicFramePr>
            <p:nvPr/>
          </p:nvGraphicFramePr>
          <p:xfrm>
            <a:off x="2348" y="2378"/>
            <a:ext cx="1077" cy="460"/>
          </p:xfrm>
          <a:graphic>
            <a:graphicData uri="http://schemas.openxmlformats.org/presentationml/2006/ole">
              <p:oleObj spid="_x0000_s12339" name="Equation" r:id="rId4" imgW="939800" imgH="419100" progId="Equation.3">
                <p:embed/>
              </p:oleObj>
            </a:graphicData>
          </a:graphic>
        </p:graphicFrame>
      </p:grpSp>
      <p:sp>
        <p:nvSpPr>
          <p:cNvPr id="12327" name="AutoShape 16"/>
          <p:cNvSpPr>
            <a:spLocks noChangeArrowheads="1"/>
          </p:cNvSpPr>
          <p:nvPr/>
        </p:nvSpPr>
        <p:spPr bwMode="auto">
          <a:xfrm>
            <a:off x="3128963" y="4795838"/>
            <a:ext cx="4057650" cy="1565275"/>
          </a:xfrm>
          <a:prstGeom prst="roundRect">
            <a:avLst>
              <a:gd name="adj" fmla="val 8366"/>
            </a:avLst>
          </a:prstGeom>
          <a:solidFill>
            <a:schemeClr val="tx1"/>
          </a:solidFill>
          <a:ln w="19050">
            <a:solidFill>
              <a:srgbClr val="6699FF"/>
            </a:solidFill>
            <a:round/>
            <a:headEnd/>
            <a:tailEnd/>
          </a:ln>
        </p:spPr>
        <p:txBody>
          <a:bodyPr wrap="none" anchor="ctr"/>
          <a:lstStyle/>
          <a:p>
            <a:endParaRPr lang="th-TH" sz="1800"/>
          </a:p>
        </p:txBody>
      </p:sp>
      <p:graphicFrame>
        <p:nvGraphicFramePr>
          <p:cNvPr id="12320" name="Object 32"/>
          <p:cNvGraphicFramePr>
            <a:graphicFrameLocks noChangeAspect="1"/>
          </p:cNvGraphicFramePr>
          <p:nvPr/>
        </p:nvGraphicFramePr>
        <p:xfrm>
          <a:off x="3325813" y="4892675"/>
          <a:ext cx="1735137" cy="1379538"/>
        </p:xfrm>
        <a:graphic>
          <a:graphicData uri="http://schemas.openxmlformats.org/presentationml/2006/ole">
            <p:oleObj spid="_x0000_s12340" name="Equation" r:id="rId5" imgW="939800" imgH="736600" progId="Equation.3">
              <p:embed/>
            </p:oleObj>
          </a:graphicData>
        </a:graphic>
      </p:graphicFrame>
      <p:sp>
        <p:nvSpPr>
          <p:cNvPr id="12328" name="Text Box 19"/>
          <p:cNvSpPr txBox="1">
            <a:spLocks noChangeArrowheads="1"/>
          </p:cNvSpPr>
          <p:nvPr/>
        </p:nvSpPr>
        <p:spPr bwMode="auto">
          <a:xfrm>
            <a:off x="538163" y="4757738"/>
            <a:ext cx="2435225" cy="1169987"/>
          </a:xfrm>
          <a:prstGeom prst="rect">
            <a:avLst/>
          </a:prstGeom>
          <a:noFill/>
          <a:ln w="9525">
            <a:noFill/>
            <a:miter lim="800000"/>
            <a:headEnd/>
            <a:tailEnd/>
          </a:ln>
        </p:spPr>
        <p:txBody>
          <a:bodyPr>
            <a:spAutoFit/>
          </a:bodyPr>
          <a:lstStyle/>
          <a:p>
            <a:pPr>
              <a:spcBef>
                <a:spcPct val="50000"/>
              </a:spcBef>
            </a:pPr>
            <a:r>
              <a:rPr lang="en-US" sz="2000" i="1">
                <a:solidFill>
                  <a:srgbClr val="FF9900"/>
                </a:solidFill>
              </a:rPr>
              <a:t>The Molecular Partition Function</a:t>
            </a:r>
          </a:p>
          <a:p>
            <a:pPr>
              <a:spcBef>
                <a:spcPct val="50000"/>
              </a:spcBef>
            </a:pPr>
            <a:r>
              <a:rPr lang="en-US" sz="2000" i="1">
                <a:solidFill>
                  <a:srgbClr val="FF9900"/>
                </a:solidFill>
              </a:rPr>
              <a:t>(Z,q,Q)</a:t>
            </a:r>
          </a:p>
        </p:txBody>
      </p:sp>
      <p:sp>
        <p:nvSpPr>
          <p:cNvPr id="12329" name="Text Box 22"/>
          <p:cNvSpPr txBox="1">
            <a:spLocks noChangeArrowheads="1"/>
          </p:cNvSpPr>
          <p:nvPr/>
        </p:nvSpPr>
        <p:spPr bwMode="auto">
          <a:xfrm>
            <a:off x="5016500" y="5708650"/>
            <a:ext cx="2324100" cy="336550"/>
          </a:xfrm>
          <a:prstGeom prst="rect">
            <a:avLst/>
          </a:prstGeom>
          <a:noFill/>
          <a:ln w="9525">
            <a:noFill/>
            <a:miter lim="800000"/>
            <a:headEnd/>
            <a:tailEnd/>
          </a:ln>
        </p:spPr>
        <p:txBody>
          <a:bodyPr>
            <a:spAutoFit/>
          </a:bodyPr>
          <a:lstStyle/>
          <a:p>
            <a:pPr>
              <a:spcBef>
                <a:spcPct val="50000"/>
              </a:spcBef>
            </a:pPr>
            <a:r>
              <a:rPr lang="en-US" sz="1600" b="1" i="1">
                <a:solidFill>
                  <a:srgbClr val="FF66FF"/>
                </a:solidFill>
                <a:latin typeface="Arial Narrow" pitchFamily="34" charset="0"/>
              </a:rPr>
              <a:t>Sum over energy level  (j)</a:t>
            </a:r>
          </a:p>
        </p:txBody>
      </p:sp>
      <p:sp>
        <p:nvSpPr>
          <p:cNvPr id="12330" name="Line 25"/>
          <p:cNvSpPr>
            <a:spLocks noChangeShapeType="1"/>
          </p:cNvSpPr>
          <p:nvPr/>
        </p:nvSpPr>
        <p:spPr bwMode="auto">
          <a:xfrm flipH="1" flipV="1">
            <a:off x="4475163" y="6178550"/>
            <a:ext cx="107950" cy="368300"/>
          </a:xfrm>
          <a:prstGeom prst="line">
            <a:avLst/>
          </a:prstGeom>
          <a:noFill/>
          <a:ln w="38100">
            <a:solidFill>
              <a:srgbClr val="6699FF"/>
            </a:solidFill>
            <a:round/>
            <a:headEnd/>
            <a:tailEnd type="triangle" w="med" len="med"/>
          </a:ln>
        </p:spPr>
        <p:txBody>
          <a:bodyPr/>
          <a:lstStyle/>
          <a:p>
            <a:endParaRPr lang="th-TH"/>
          </a:p>
        </p:txBody>
      </p:sp>
      <p:sp>
        <p:nvSpPr>
          <p:cNvPr id="12331" name="Text Box 26"/>
          <p:cNvSpPr txBox="1">
            <a:spLocks noChangeArrowheads="1"/>
          </p:cNvSpPr>
          <p:nvPr/>
        </p:nvSpPr>
        <p:spPr bwMode="auto">
          <a:xfrm>
            <a:off x="4422775" y="6521450"/>
            <a:ext cx="1866900" cy="336550"/>
          </a:xfrm>
          <a:prstGeom prst="rect">
            <a:avLst/>
          </a:prstGeom>
          <a:noFill/>
          <a:ln w="9525">
            <a:noFill/>
            <a:miter lim="800000"/>
            <a:headEnd/>
            <a:tailEnd/>
          </a:ln>
        </p:spPr>
        <p:txBody>
          <a:bodyPr>
            <a:spAutoFit/>
          </a:bodyPr>
          <a:lstStyle/>
          <a:p>
            <a:pPr>
              <a:spcBef>
                <a:spcPct val="50000"/>
              </a:spcBef>
            </a:pPr>
            <a:r>
              <a:rPr lang="en-US" sz="1600">
                <a:solidFill>
                  <a:srgbClr val="6699FF"/>
                </a:solidFill>
                <a:latin typeface="Arial Narrow" pitchFamily="34" charset="0"/>
              </a:rPr>
              <a:t>degeneracy</a:t>
            </a:r>
          </a:p>
        </p:txBody>
      </p:sp>
      <p:grpSp>
        <p:nvGrpSpPr>
          <p:cNvPr id="12332" name="Group 33"/>
          <p:cNvGrpSpPr>
            <a:grpSpLocks/>
          </p:cNvGrpSpPr>
          <p:nvPr/>
        </p:nvGrpSpPr>
        <p:grpSpPr bwMode="auto">
          <a:xfrm>
            <a:off x="7608888" y="5081588"/>
            <a:ext cx="1309687" cy="1027112"/>
            <a:chOff x="4579" y="2290"/>
            <a:chExt cx="825" cy="647"/>
          </a:xfrm>
        </p:grpSpPr>
        <p:sp>
          <p:nvSpPr>
            <p:cNvPr id="12338" name="Oval 32"/>
            <p:cNvSpPr>
              <a:spLocks noChangeArrowheads="1"/>
            </p:cNvSpPr>
            <p:nvPr/>
          </p:nvSpPr>
          <p:spPr bwMode="auto">
            <a:xfrm>
              <a:off x="4579" y="2290"/>
              <a:ext cx="825" cy="647"/>
            </a:xfrm>
            <a:prstGeom prst="ellipse">
              <a:avLst/>
            </a:prstGeom>
            <a:solidFill>
              <a:schemeClr val="tx1"/>
            </a:solidFill>
            <a:ln w="38100">
              <a:solidFill>
                <a:srgbClr val="6699FF"/>
              </a:solidFill>
              <a:round/>
              <a:headEnd/>
              <a:tailEnd/>
            </a:ln>
          </p:spPr>
          <p:txBody>
            <a:bodyPr wrap="none" anchor="ctr"/>
            <a:lstStyle/>
            <a:p>
              <a:endParaRPr lang="th-TH" sz="1800"/>
            </a:p>
          </p:txBody>
        </p:sp>
        <p:graphicFrame>
          <p:nvGraphicFramePr>
            <p:cNvPr id="12321" name="Object 33"/>
            <p:cNvGraphicFramePr>
              <a:graphicFrameLocks noChangeAspect="1"/>
            </p:cNvGraphicFramePr>
            <p:nvPr/>
          </p:nvGraphicFramePr>
          <p:xfrm>
            <a:off x="4703" y="2401"/>
            <a:ext cx="583" cy="432"/>
          </p:xfrm>
          <a:graphic>
            <a:graphicData uri="http://schemas.openxmlformats.org/presentationml/2006/ole">
              <p:oleObj spid="_x0000_s12341" name="Equation" r:id="rId6" imgW="507780" imgH="393529" progId="Equation.3">
                <p:embed/>
              </p:oleObj>
            </a:graphicData>
          </a:graphic>
        </p:graphicFrame>
      </p:grpSp>
      <p:sp>
        <p:nvSpPr>
          <p:cNvPr id="12333" name="Text Box 35"/>
          <p:cNvSpPr txBox="1">
            <a:spLocks noChangeArrowheads="1"/>
          </p:cNvSpPr>
          <p:nvPr/>
        </p:nvSpPr>
        <p:spPr bwMode="auto">
          <a:xfrm>
            <a:off x="5033963" y="4968875"/>
            <a:ext cx="2482850" cy="336550"/>
          </a:xfrm>
          <a:prstGeom prst="rect">
            <a:avLst/>
          </a:prstGeom>
          <a:noFill/>
          <a:ln w="9525">
            <a:noFill/>
            <a:miter lim="800000"/>
            <a:headEnd/>
            <a:tailEnd/>
          </a:ln>
        </p:spPr>
        <p:txBody>
          <a:bodyPr>
            <a:spAutoFit/>
          </a:bodyPr>
          <a:lstStyle/>
          <a:p>
            <a:pPr>
              <a:spcBef>
                <a:spcPct val="50000"/>
              </a:spcBef>
            </a:pPr>
            <a:r>
              <a:rPr lang="en-US" sz="1600" b="1" i="1">
                <a:solidFill>
                  <a:srgbClr val="FF66FF"/>
                </a:solidFill>
                <a:latin typeface="Arial Narrow" pitchFamily="34" charset="0"/>
              </a:rPr>
              <a:t>Sum over all states (i)</a:t>
            </a:r>
          </a:p>
        </p:txBody>
      </p:sp>
      <p:sp>
        <p:nvSpPr>
          <p:cNvPr id="12334" name="Text Box 38"/>
          <p:cNvSpPr txBox="1">
            <a:spLocks noChangeArrowheads="1"/>
          </p:cNvSpPr>
          <p:nvPr/>
        </p:nvSpPr>
        <p:spPr bwMode="auto">
          <a:xfrm>
            <a:off x="7232650" y="6208713"/>
            <a:ext cx="1911350" cy="517525"/>
          </a:xfrm>
          <a:prstGeom prst="rect">
            <a:avLst/>
          </a:prstGeom>
          <a:noFill/>
          <a:ln w="9525">
            <a:noFill/>
            <a:miter lim="800000"/>
            <a:headEnd/>
            <a:tailEnd/>
          </a:ln>
        </p:spPr>
        <p:txBody>
          <a:bodyPr>
            <a:spAutoFit/>
          </a:bodyPr>
          <a:lstStyle/>
          <a:p>
            <a:pPr>
              <a:spcBef>
                <a:spcPct val="50000"/>
              </a:spcBef>
            </a:pPr>
            <a:r>
              <a:rPr lang="en-US" sz="1400"/>
              <a:t>Boltzmann constant = 1.38x10</a:t>
            </a:r>
            <a:r>
              <a:rPr lang="en-US" sz="1400" baseline="30000"/>
              <a:t>-23</a:t>
            </a:r>
            <a:r>
              <a:rPr lang="en-US" sz="1400"/>
              <a:t> J/K</a:t>
            </a:r>
          </a:p>
        </p:txBody>
      </p:sp>
      <p:sp>
        <p:nvSpPr>
          <p:cNvPr id="12335" name="Line 39"/>
          <p:cNvSpPr>
            <a:spLocks noChangeShapeType="1"/>
          </p:cNvSpPr>
          <p:nvPr/>
        </p:nvSpPr>
        <p:spPr bwMode="auto">
          <a:xfrm flipV="1">
            <a:off x="8183563" y="5934075"/>
            <a:ext cx="192087" cy="311150"/>
          </a:xfrm>
          <a:prstGeom prst="line">
            <a:avLst/>
          </a:prstGeom>
          <a:noFill/>
          <a:ln w="28575">
            <a:solidFill>
              <a:srgbClr val="FF9900"/>
            </a:solidFill>
            <a:round/>
            <a:headEnd/>
            <a:tailEnd type="triangle" w="med" len="med"/>
          </a:ln>
        </p:spPr>
        <p:txBody>
          <a:bodyPr/>
          <a:lstStyle/>
          <a:p>
            <a:endParaRPr lang="th-TH"/>
          </a:p>
        </p:txBody>
      </p:sp>
      <p:sp>
        <p:nvSpPr>
          <p:cNvPr id="12336" name="Line 40"/>
          <p:cNvSpPr>
            <a:spLocks noChangeShapeType="1"/>
          </p:cNvSpPr>
          <p:nvPr/>
        </p:nvSpPr>
        <p:spPr bwMode="auto">
          <a:xfrm>
            <a:off x="2613025" y="5113338"/>
            <a:ext cx="690563" cy="0"/>
          </a:xfrm>
          <a:prstGeom prst="line">
            <a:avLst/>
          </a:prstGeom>
          <a:noFill/>
          <a:ln w="38100">
            <a:solidFill>
              <a:srgbClr val="FF9900"/>
            </a:solidFill>
            <a:round/>
            <a:headEnd/>
            <a:tailEnd type="triangle" w="med" len="med"/>
          </a:ln>
        </p:spPr>
        <p:txBody>
          <a:bodyPr/>
          <a:lstStyle/>
          <a:p>
            <a:endParaRPr lang="th-TH"/>
          </a:p>
        </p:txBody>
      </p:sp>
      <p:sp>
        <p:nvSpPr>
          <p:cNvPr id="42025" name="Text Box 41"/>
          <p:cNvSpPr txBox="1">
            <a:spLocks noChangeArrowheads="1"/>
          </p:cNvSpPr>
          <p:nvPr/>
        </p:nvSpPr>
        <p:spPr bwMode="auto">
          <a:xfrm>
            <a:off x="5603875" y="2109788"/>
            <a:ext cx="1811338" cy="1189037"/>
          </a:xfrm>
          <a:prstGeom prst="rect">
            <a:avLst/>
          </a:prstGeom>
          <a:noFill/>
          <a:ln w="9525">
            <a:noFill/>
            <a:miter lim="800000"/>
            <a:headEnd/>
            <a:tailEnd/>
          </a:ln>
        </p:spPr>
        <p:txBody>
          <a:bodyPr>
            <a:spAutoFit/>
          </a:bodyPr>
          <a:lstStyle/>
          <a:p>
            <a:pPr>
              <a:spcBef>
                <a:spcPct val="50000"/>
              </a:spcBef>
            </a:pPr>
            <a:r>
              <a:rPr lang="en-US" sz="7200">
                <a:solidFill>
                  <a:srgbClr val="FF9900"/>
                </a:solidFill>
              </a:rPr>
              <a:t>***</a:t>
            </a:r>
            <a:endParaRPr lang="th-TH" sz="720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052B6B0-7E72-45A2-956E-8C0DD531BB00}" type="slidenum">
              <a:rPr lang="en-US"/>
              <a:pPr>
                <a:defRPr/>
              </a:pPr>
              <a:t>4</a:t>
            </a:fld>
            <a:endParaRPr lang="th-TH"/>
          </a:p>
        </p:txBody>
      </p:sp>
      <p:sp>
        <p:nvSpPr>
          <p:cNvPr id="3074" name="Rectangle 2"/>
          <p:cNvSpPr>
            <a:spLocks noGrp="1" noChangeArrowheads="1"/>
          </p:cNvSpPr>
          <p:nvPr>
            <p:ph type="title"/>
          </p:nvPr>
        </p:nvSpPr>
        <p:spPr/>
        <p:txBody>
          <a:bodyPr>
            <a:normAutofit fontScale="90000"/>
          </a:bodyPr>
          <a:lstStyle/>
          <a:p>
            <a:pPr eaLnBrk="1" hangingPunct="1">
              <a:defRPr/>
            </a:pPr>
            <a:r>
              <a:rPr lang="en-US" smtClean="0"/>
              <a:t>Introduction</a:t>
            </a:r>
          </a:p>
        </p:txBody>
      </p:sp>
      <p:sp>
        <p:nvSpPr>
          <p:cNvPr id="135171" name="Rectangle 3"/>
          <p:cNvSpPr>
            <a:spLocks noGrp="1" noChangeArrowheads="1"/>
          </p:cNvSpPr>
          <p:nvPr>
            <p:ph type="body" idx="1"/>
          </p:nvPr>
        </p:nvSpPr>
        <p:spPr/>
        <p:txBody>
          <a:bodyPr/>
          <a:lstStyle/>
          <a:p>
            <a:pPr eaLnBrk="1" hangingPunct="1">
              <a:lnSpc>
                <a:spcPct val="90000"/>
              </a:lnSpc>
              <a:spcBef>
                <a:spcPct val="0"/>
              </a:spcBef>
            </a:pPr>
            <a:r>
              <a:rPr lang="en-US" smtClean="0"/>
              <a:t>Macroscopic picture</a:t>
            </a:r>
          </a:p>
          <a:p>
            <a:pPr lvl="1" eaLnBrk="1" hangingPunct="1">
              <a:lnSpc>
                <a:spcPct val="90000"/>
              </a:lnSpc>
              <a:spcBef>
                <a:spcPct val="0"/>
              </a:spcBef>
            </a:pPr>
            <a:r>
              <a:rPr lang="en-US" smtClean="0"/>
              <a:t>Bulk material</a:t>
            </a:r>
          </a:p>
          <a:p>
            <a:pPr lvl="1" eaLnBrk="1" hangingPunct="1">
              <a:lnSpc>
                <a:spcPct val="90000"/>
              </a:lnSpc>
              <a:spcBef>
                <a:spcPct val="0"/>
              </a:spcBef>
            </a:pPr>
            <a:r>
              <a:rPr lang="en-US" smtClean="0"/>
              <a:t>Thermodynamic &amp; Kinetic properties</a:t>
            </a:r>
          </a:p>
          <a:p>
            <a:pPr eaLnBrk="1" hangingPunct="1">
              <a:lnSpc>
                <a:spcPct val="90000"/>
              </a:lnSpc>
              <a:spcBef>
                <a:spcPct val="0"/>
              </a:spcBef>
            </a:pPr>
            <a:r>
              <a:rPr lang="en-US" smtClean="0"/>
              <a:t>Microscopic picture </a:t>
            </a:r>
          </a:p>
          <a:p>
            <a:pPr lvl="1" eaLnBrk="1" hangingPunct="1">
              <a:lnSpc>
                <a:spcPct val="90000"/>
              </a:lnSpc>
              <a:spcBef>
                <a:spcPct val="0"/>
              </a:spcBef>
            </a:pPr>
            <a:r>
              <a:rPr lang="en-US" smtClean="0"/>
              <a:t>Atom, Molecule, Ion</a:t>
            </a:r>
          </a:p>
          <a:p>
            <a:pPr lvl="1" eaLnBrk="1" hangingPunct="1">
              <a:lnSpc>
                <a:spcPct val="90000"/>
              </a:lnSpc>
              <a:spcBef>
                <a:spcPct val="0"/>
              </a:spcBef>
            </a:pPr>
            <a:r>
              <a:rPr lang="en-US" smtClean="0"/>
              <a:t>Position, Energy, Momentum</a:t>
            </a:r>
          </a:p>
          <a:p>
            <a:pPr eaLnBrk="1" hangingPunct="1">
              <a:lnSpc>
                <a:spcPct val="90000"/>
              </a:lnSpc>
              <a:spcBef>
                <a:spcPct val="0"/>
              </a:spcBef>
            </a:pPr>
            <a:r>
              <a:rPr lang="en-US" smtClean="0"/>
              <a:t>Link between micro- and macro pictures</a:t>
            </a:r>
          </a:p>
          <a:p>
            <a:pPr lvl="1" eaLnBrk="1" hangingPunct="1">
              <a:lnSpc>
                <a:spcPct val="90000"/>
              </a:lnSpc>
              <a:spcBef>
                <a:spcPct val="0"/>
              </a:spcBef>
            </a:pPr>
            <a:r>
              <a:rPr lang="en-US" smtClean="0"/>
              <a:t>Statistical method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D1BE6358-2ADD-40FD-8407-06D1A0B8EE65}" type="slidenum">
              <a:rPr lang="en-US"/>
              <a:pPr>
                <a:defRPr/>
              </a:pPr>
              <a:t>40</a:t>
            </a:fld>
            <a:endParaRPr lang="th-TH"/>
          </a:p>
        </p:txBody>
      </p:sp>
      <p:sp>
        <p:nvSpPr>
          <p:cNvPr id="43010" name="Rectangle 2"/>
          <p:cNvSpPr>
            <a:spLocks noGrp="1" noChangeArrowheads="1"/>
          </p:cNvSpPr>
          <p:nvPr>
            <p:ph type="title"/>
          </p:nvPr>
        </p:nvSpPr>
        <p:spPr/>
        <p:txBody>
          <a:bodyPr/>
          <a:lstStyle/>
          <a:p>
            <a:pPr>
              <a:defRPr/>
            </a:pPr>
            <a:r>
              <a:rPr lang="en-US" smtClean="0"/>
              <a:t>The Molecular Partition Function</a:t>
            </a:r>
          </a:p>
        </p:txBody>
      </p:sp>
      <p:sp>
        <p:nvSpPr>
          <p:cNvPr id="14372" name="Rectangle 3"/>
          <p:cNvSpPr>
            <a:spLocks noGrp="1" noChangeArrowheads="1"/>
          </p:cNvSpPr>
          <p:nvPr>
            <p:ph type="body" idx="1"/>
          </p:nvPr>
        </p:nvSpPr>
        <p:spPr>
          <a:xfrm>
            <a:off x="457200" y="2149475"/>
            <a:ext cx="8229600" cy="4548188"/>
          </a:xfrm>
        </p:spPr>
        <p:txBody>
          <a:bodyPr/>
          <a:lstStyle/>
          <a:p>
            <a:pPr eaLnBrk="1" hangingPunct="1">
              <a:spcBef>
                <a:spcPct val="0"/>
              </a:spcBef>
            </a:pPr>
            <a:r>
              <a:rPr lang="en-US" smtClean="0"/>
              <a:t>An interpretation of the partition function</a:t>
            </a:r>
          </a:p>
          <a:p>
            <a:pPr lvl="1" eaLnBrk="1" hangingPunct="1">
              <a:spcBef>
                <a:spcPct val="0"/>
              </a:spcBef>
            </a:pPr>
            <a:r>
              <a:rPr lang="en-US" smtClean="0"/>
              <a:t>at very low T ( T</a:t>
            </a:r>
            <a:r>
              <a:rPr lang="en-US" smtClean="0">
                <a:sym typeface="Symbol" pitchFamily="18" charset="2"/>
              </a:rPr>
              <a:t>0)</a:t>
            </a:r>
            <a:br>
              <a:rPr lang="en-US" smtClean="0">
                <a:sym typeface="Symbol" pitchFamily="18" charset="2"/>
              </a:rPr>
            </a:br>
            <a:r>
              <a:rPr lang="en-US" smtClean="0">
                <a:sym typeface="Symbol" pitchFamily="18" charset="2"/>
              </a:rPr>
              <a:t>  	</a:t>
            </a:r>
            <a:r>
              <a:rPr lang="en-US" sz="2400" i="1" smtClean="0">
                <a:latin typeface="Symbol" pitchFamily="18" charset="2"/>
                <a:sym typeface="Symbol" pitchFamily="18" charset="2"/>
              </a:rPr>
              <a:t>b </a:t>
            </a:r>
            <a:r>
              <a:rPr lang="en-US" smtClean="0">
                <a:sym typeface="Symbol" pitchFamily="18" charset="2"/>
              </a:rPr>
              <a:t> ∞</a:t>
            </a:r>
            <a:r>
              <a:rPr lang="en-US" sz="4000" smtClean="0">
                <a:sym typeface="Symbol" pitchFamily="18" charset="2"/>
              </a:rPr>
              <a:t>  </a:t>
            </a:r>
          </a:p>
          <a:p>
            <a:pPr lvl="1" eaLnBrk="1" hangingPunct="1">
              <a:spcBef>
                <a:spcPct val="0"/>
              </a:spcBef>
            </a:pPr>
            <a:r>
              <a:rPr lang="en-US" smtClean="0">
                <a:sym typeface="Symbol" pitchFamily="18" charset="2"/>
              </a:rPr>
              <a:t>at very high T </a:t>
            </a:r>
            <a:r>
              <a:rPr lang="en-US" smtClean="0"/>
              <a:t>( T</a:t>
            </a:r>
            <a:r>
              <a:rPr lang="en-US" smtClean="0">
                <a:sym typeface="Symbol" pitchFamily="18" charset="2"/>
              </a:rPr>
              <a:t>∞)</a:t>
            </a:r>
            <a:br>
              <a:rPr lang="en-US" smtClean="0">
                <a:sym typeface="Symbol" pitchFamily="18" charset="2"/>
              </a:rPr>
            </a:br>
            <a:r>
              <a:rPr lang="en-US" smtClean="0">
                <a:sym typeface="Symbol" pitchFamily="18" charset="2"/>
              </a:rPr>
              <a:t>		</a:t>
            </a:r>
            <a:r>
              <a:rPr lang="en-US" sz="2400" i="1" smtClean="0">
                <a:latin typeface="Symbol" pitchFamily="18" charset="2"/>
                <a:sym typeface="Symbol" pitchFamily="18" charset="2"/>
              </a:rPr>
              <a:t>b </a:t>
            </a:r>
            <a:r>
              <a:rPr lang="en-US" smtClean="0">
                <a:sym typeface="Symbol" pitchFamily="18" charset="2"/>
              </a:rPr>
              <a:t> 0</a:t>
            </a:r>
            <a:r>
              <a:rPr lang="en-US" sz="4000" smtClean="0">
                <a:sym typeface="Symbol" pitchFamily="18" charset="2"/>
              </a:rPr>
              <a:t>  </a:t>
            </a:r>
          </a:p>
          <a:p>
            <a:pPr lvl="1" eaLnBrk="1" hangingPunct="1">
              <a:spcBef>
                <a:spcPct val="0"/>
              </a:spcBef>
            </a:pPr>
            <a:r>
              <a:rPr lang="en-US" smtClean="0">
                <a:sym typeface="Symbol" pitchFamily="18" charset="2"/>
              </a:rPr>
              <a:t>The molecular partition function gives an indication of </a:t>
            </a:r>
            <a:r>
              <a:rPr lang="en-US" smtClean="0">
                <a:solidFill>
                  <a:schemeClr val="folHlink"/>
                </a:solidFill>
                <a:sym typeface="Symbol" pitchFamily="18" charset="2"/>
              </a:rPr>
              <a:t>the average number of states that are thermally accessible to a molecule at the temperature of the system</a:t>
            </a:r>
          </a:p>
        </p:txBody>
      </p:sp>
      <p:grpSp>
        <p:nvGrpSpPr>
          <p:cNvPr id="14373" name="Group 17"/>
          <p:cNvGrpSpPr>
            <a:grpSpLocks/>
          </p:cNvGrpSpPr>
          <p:nvPr/>
        </p:nvGrpSpPr>
        <p:grpSpPr bwMode="auto">
          <a:xfrm>
            <a:off x="2913063" y="1058863"/>
            <a:ext cx="3319462" cy="933450"/>
            <a:chOff x="1792" y="541"/>
            <a:chExt cx="2176" cy="612"/>
          </a:xfrm>
        </p:grpSpPr>
        <p:sp>
          <p:nvSpPr>
            <p:cNvPr id="14379" name="AutoShape 15"/>
            <p:cNvSpPr>
              <a:spLocks noChangeArrowheads="1"/>
            </p:cNvSpPr>
            <p:nvPr/>
          </p:nvSpPr>
          <p:spPr bwMode="auto">
            <a:xfrm>
              <a:off x="1792" y="541"/>
              <a:ext cx="2176" cy="612"/>
            </a:xfrm>
            <a:prstGeom prst="roundRect">
              <a:avLst>
                <a:gd name="adj" fmla="val 16667"/>
              </a:avLst>
            </a:prstGeom>
            <a:solidFill>
              <a:schemeClr val="tx1"/>
            </a:solidFill>
            <a:ln w="9525">
              <a:solidFill>
                <a:schemeClr val="tx1"/>
              </a:solidFill>
              <a:round/>
              <a:headEnd/>
              <a:tailEnd/>
            </a:ln>
          </p:spPr>
          <p:txBody>
            <a:bodyPr wrap="none" anchor="ctr"/>
            <a:lstStyle/>
            <a:p>
              <a:endParaRPr lang="th-TH" sz="1800"/>
            </a:p>
          </p:txBody>
        </p:sp>
        <p:graphicFrame>
          <p:nvGraphicFramePr>
            <p:cNvPr id="14366" name="Object 30"/>
            <p:cNvGraphicFramePr>
              <a:graphicFrameLocks noChangeAspect="1"/>
            </p:cNvGraphicFramePr>
            <p:nvPr/>
          </p:nvGraphicFramePr>
          <p:xfrm>
            <a:off x="1872" y="613"/>
            <a:ext cx="1261" cy="508"/>
          </p:xfrm>
          <a:graphic>
            <a:graphicData uri="http://schemas.openxmlformats.org/presentationml/2006/ole">
              <p:oleObj spid="_x0000_s14386" name="Equation" r:id="rId3" imgW="927100" imgH="368300" progId="Equation.3">
                <p:embed/>
              </p:oleObj>
            </a:graphicData>
          </a:graphic>
        </p:graphicFrame>
        <p:graphicFrame>
          <p:nvGraphicFramePr>
            <p:cNvPr id="14367" name="Object 31"/>
            <p:cNvGraphicFramePr>
              <a:graphicFrameLocks noChangeAspect="1"/>
            </p:cNvGraphicFramePr>
            <p:nvPr/>
          </p:nvGraphicFramePr>
          <p:xfrm>
            <a:off x="3303" y="618"/>
            <a:ext cx="583" cy="432"/>
          </p:xfrm>
          <a:graphic>
            <a:graphicData uri="http://schemas.openxmlformats.org/presentationml/2006/ole">
              <p:oleObj spid="_x0000_s14387" name="Equation" r:id="rId4" imgW="507780" imgH="393529" progId="Equation.3">
                <p:embed/>
              </p:oleObj>
            </a:graphicData>
          </a:graphic>
        </p:graphicFrame>
      </p:grpSp>
      <p:grpSp>
        <p:nvGrpSpPr>
          <p:cNvPr id="14374" name="Group 26"/>
          <p:cNvGrpSpPr>
            <a:grpSpLocks/>
          </p:cNvGrpSpPr>
          <p:nvPr/>
        </p:nvGrpSpPr>
        <p:grpSpPr bwMode="auto">
          <a:xfrm>
            <a:off x="4872038" y="2719388"/>
            <a:ext cx="3108325" cy="581025"/>
            <a:chOff x="1756" y="1864"/>
            <a:chExt cx="2261" cy="423"/>
          </a:xfrm>
        </p:grpSpPr>
        <p:sp>
          <p:nvSpPr>
            <p:cNvPr id="14378" name="AutoShape 24"/>
            <p:cNvSpPr>
              <a:spLocks noChangeArrowheads="1"/>
            </p:cNvSpPr>
            <p:nvPr/>
          </p:nvSpPr>
          <p:spPr bwMode="auto">
            <a:xfrm>
              <a:off x="1756" y="1864"/>
              <a:ext cx="2261" cy="420"/>
            </a:xfrm>
            <a:prstGeom prst="roundRect">
              <a:avLst>
                <a:gd name="adj" fmla="val 16667"/>
              </a:avLst>
            </a:prstGeom>
            <a:solidFill>
              <a:schemeClr val="tx1"/>
            </a:solidFill>
            <a:ln w="28575">
              <a:solidFill>
                <a:srgbClr val="6699FF"/>
              </a:solidFill>
              <a:round/>
              <a:headEnd/>
              <a:tailEnd/>
            </a:ln>
          </p:spPr>
          <p:txBody>
            <a:bodyPr wrap="none" anchor="ctr"/>
            <a:lstStyle/>
            <a:p>
              <a:endParaRPr lang="th-TH" sz="1800"/>
            </a:p>
          </p:txBody>
        </p:sp>
        <p:graphicFrame>
          <p:nvGraphicFramePr>
            <p:cNvPr id="14368" name="Object 32"/>
            <p:cNvGraphicFramePr>
              <a:graphicFrameLocks noChangeAspect="1"/>
            </p:cNvGraphicFramePr>
            <p:nvPr/>
          </p:nvGraphicFramePr>
          <p:xfrm>
            <a:off x="1910" y="1900"/>
            <a:ext cx="2009" cy="387"/>
          </p:xfrm>
          <a:graphic>
            <a:graphicData uri="http://schemas.openxmlformats.org/presentationml/2006/ole">
              <p:oleObj spid="_x0000_s14388" name="Equation" r:id="rId5" imgW="1536700" imgH="292100" progId="Equation.3">
                <p:embed/>
              </p:oleObj>
            </a:graphicData>
          </a:graphic>
        </p:graphicFrame>
      </p:grpSp>
      <p:grpSp>
        <p:nvGrpSpPr>
          <p:cNvPr id="14375" name="Group 25"/>
          <p:cNvGrpSpPr>
            <a:grpSpLocks/>
          </p:cNvGrpSpPr>
          <p:nvPr/>
        </p:nvGrpSpPr>
        <p:grpSpPr bwMode="auto">
          <a:xfrm>
            <a:off x="4905375" y="3670300"/>
            <a:ext cx="3105150" cy="576263"/>
            <a:chOff x="1284" y="2494"/>
            <a:chExt cx="3206" cy="596"/>
          </a:xfrm>
        </p:grpSpPr>
        <p:sp>
          <p:nvSpPr>
            <p:cNvPr id="14377" name="AutoShape 23"/>
            <p:cNvSpPr>
              <a:spLocks noChangeArrowheads="1"/>
            </p:cNvSpPr>
            <p:nvPr/>
          </p:nvSpPr>
          <p:spPr bwMode="auto">
            <a:xfrm>
              <a:off x="1284" y="2494"/>
              <a:ext cx="3206" cy="596"/>
            </a:xfrm>
            <a:prstGeom prst="roundRect">
              <a:avLst>
                <a:gd name="adj" fmla="val 16667"/>
              </a:avLst>
            </a:prstGeom>
            <a:solidFill>
              <a:schemeClr val="tx1"/>
            </a:solidFill>
            <a:ln w="28575">
              <a:solidFill>
                <a:srgbClr val="FF99CC"/>
              </a:solidFill>
              <a:round/>
              <a:headEnd/>
              <a:tailEnd/>
            </a:ln>
          </p:spPr>
          <p:txBody>
            <a:bodyPr wrap="none" anchor="ctr"/>
            <a:lstStyle/>
            <a:p>
              <a:endParaRPr lang="th-TH" sz="1800"/>
            </a:p>
          </p:txBody>
        </p:sp>
        <p:graphicFrame>
          <p:nvGraphicFramePr>
            <p:cNvPr id="14369" name="Object 33"/>
            <p:cNvGraphicFramePr>
              <a:graphicFrameLocks noChangeAspect="1"/>
            </p:cNvGraphicFramePr>
            <p:nvPr/>
          </p:nvGraphicFramePr>
          <p:xfrm>
            <a:off x="1428" y="2520"/>
            <a:ext cx="2850" cy="560"/>
          </p:xfrm>
          <a:graphic>
            <a:graphicData uri="http://schemas.openxmlformats.org/presentationml/2006/ole">
              <p:oleObj spid="_x0000_s14389" name="Equation" r:id="rId6" imgW="2184400" imgH="431800" progId="Equation.3">
                <p:embed/>
              </p:oleObj>
            </a:graphicData>
          </a:graphic>
        </p:graphicFrame>
      </p:grpSp>
      <p:sp>
        <p:nvSpPr>
          <p:cNvPr id="14376" name="TextBox 14"/>
          <p:cNvSpPr txBox="1">
            <a:spLocks noChangeArrowheads="1"/>
          </p:cNvSpPr>
          <p:nvPr/>
        </p:nvSpPr>
        <p:spPr bwMode="auto">
          <a:xfrm>
            <a:off x="8172450" y="3638550"/>
            <a:ext cx="971550" cy="646113"/>
          </a:xfrm>
          <a:prstGeom prst="rect">
            <a:avLst/>
          </a:prstGeom>
          <a:noFill/>
          <a:ln w="9525">
            <a:noFill/>
            <a:miter lim="800000"/>
            <a:headEnd/>
            <a:tailEnd/>
          </a:ln>
        </p:spPr>
        <p:txBody>
          <a:bodyPr>
            <a:spAutoFit/>
          </a:bodyPr>
          <a:lstStyle/>
          <a:p>
            <a:r>
              <a:rPr lang="en-US" sz="1200" b="1"/>
              <a:t>(infinity # of energy levels)</a:t>
            </a:r>
            <a:endParaRPr lang="th-TH" sz="1200"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pPr>
              <a:defRPr/>
            </a:pPr>
            <a:r>
              <a:rPr lang="en-US" smtClean="0"/>
              <a:t>Uniform Energy Levels</a:t>
            </a:r>
            <a:endParaRPr lang="th-TH" smtClean="0"/>
          </a:p>
        </p:txBody>
      </p:sp>
      <p:sp>
        <p:nvSpPr>
          <p:cNvPr id="15387" name="Rectangle 3"/>
          <p:cNvSpPr>
            <a:spLocks noGrp="1" noChangeArrowheads="1"/>
          </p:cNvSpPr>
          <p:nvPr>
            <p:ph idx="1"/>
          </p:nvPr>
        </p:nvSpPr>
        <p:spPr/>
        <p:txBody>
          <a:bodyPr/>
          <a:lstStyle/>
          <a:p>
            <a:pPr eaLnBrk="1" hangingPunct="1">
              <a:spcBef>
                <a:spcPct val="0"/>
              </a:spcBef>
            </a:pPr>
            <a:r>
              <a:rPr lang="en-US" sz="2800" smtClean="0"/>
              <a:t>Equally spaced </a:t>
            </a:r>
            <a:r>
              <a:rPr lang="en-US" sz="2800" u="sng" smtClean="0"/>
              <a:t>non-degenerate energy levels</a:t>
            </a:r>
          </a:p>
          <a:p>
            <a:pPr lvl="1" eaLnBrk="1" hangingPunct="1">
              <a:spcBef>
                <a:spcPct val="0"/>
              </a:spcBef>
            </a:pPr>
            <a:endParaRPr lang="en-US" sz="3200" smtClean="0"/>
          </a:p>
          <a:p>
            <a:pPr lvl="1" eaLnBrk="1" hangingPunct="1">
              <a:spcBef>
                <a:spcPct val="0"/>
              </a:spcBef>
            </a:pPr>
            <a:r>
              <a:rPr lang="en-US" sz="3200" smtClean="0"/>
              <a:t>Finite number </a:t>
            </a:r>
          </a:p>
          <a:p>
            <a:pPr lvl="1" eaLnBrk="1" hangingPunct="1">
              <a:spcBef>
                <a:spcPct val="0"/>
              </a:spcBef>
            </a:pPr>
            <a:endParaRPr lang="en-US" sz="5400" smtClean="0"/>
          </a:p>
          <a:p>
            <a:pPr lvl="1" eaLnBrk="1" hangingPunct="1">
              <a:spcBef>
                <a:spcPct val="0"/>
              </a:spcBef>
            </a:pPr>
            <a:r>
              <a:rPr lang="en-US" sz="3200" smtClean="0"/>
              <a:t>Infinite number</a:t>
            </a:r>
          </a:p>
        </p:txBody>
      </p:sp>
      <p:sp>
        <p:nvSpPr>
          <p:cNvPr id="29" name="Slide Number Placeholder 5"/>
          <p:cNvSpPr>
            <a:spLocks noGrp="1"/>
          </p:cNvSpPr>
          <p:nvPr>
            <p:ph type="sldNum" sz="quarter" idx="12"/>
          </p:nvPr>
        </p:nvSpPr>
        <p:spPr/>
        <p:txBody>
          <a:bodyPr/>
          <a:lstStyle/>
          <a:p>
            <a:pPr>
              <a:defRPr/>
            </a:pPr>
            <a:fld id="{BB381FE2-9445-4F5B-AD27-A4CE560BF1C1}" type="slidenum">
              <a:rPr lang="en-US"/>
              <a:pPr>
                <a:defRPr/>
              </a:pPr>
              <a:t>41</a:t>
            </a:fld>
            <a:endParaRPr lang="th-TH"/>
          </a:p>
        </p:txBody>
      </p:sp>
      <p:graphicFrame>
        <p:nvGraphicFramePr>
          <p:cNvPr id="15383" name="Object 23"/>
          <p:cNvGraphicFramePr>
            <a:graphicFrameLocks noChangeAspect="1"/>
          </p:cNvGraphicFramePr>
          <p:nvPr/>
        </p:nvGraphicFramePr>
        <p:xfrm>
          <a:off x="1849438" y="4021138"/>
          <a:ext cx="3190875" cy="1706562"/>
        </p:xfrm>
        <a:graphic>
          <a:graphicData uri="http://schemas.openxmlformats.org/presentationml/2006/ole">
            <p:oleObj spid="_x0000_s15398" name="Equation" r:id="rId3" imgW="54001800" imgH="28848960" progId="Equation.3">
              <p:embed/>
            </p:oleObj>
          </a:graphicData>
        </a:graphic>
      </p:graphicFrame>
      <p:sp>
        <p:nvSpPr>
          <p:cNvPr id="15389" name="Text Box 17"/>
          <p:cNvSpPr txBox="1">
            <a:spLocks noChangeArrowheads="1"/>
          </p:cNvSpPr>
          <p:nvPr/>
        </p:nvSpPr>
        <p:spPr bwMode="auto">
          <a:xfrm>
            <a:off x="1689100" y="1512888"/>
            <a:ext cx="4968875" cy="519112"/>
          </a:xfrm>
          <a:prstGeom prst="rect">
            <a:avLst/>
          </a:prstGeom>
          <a:noFill/>
          <a:ln w="9525">
            <a:noFill/>
            <a:miter lim="800000"/>
            <a:headEnd/>
            <a:tailEnd/>
          </a:ln>
        </p:spPr>
        <p:txBody>
          <a:bodyPr>
            <a:spAutoFit/>
          </a:bodyPr>
          <a:lstStyle/>
          <a:p>
            <a:pPr marL="355600" indent="-355600">
              <a:spcBef>
                <a:spcPct val="20000"/>
              </a:spcBef>
              <a:buClr>
                <a:schemeClr val="accent2"/>
              </a:buClr>
              <a:buSzPct val="75000"/>
              <a:buFont typeface="Wingdings" pitchFamily="2" charset="2"/>
              <a:buNone/>
            </a:pPr>
            <a:r>
              <a:rPr lang="en-US">
                <a:solidFill>
                  <a:srgbClr val="FF9900"/>
                </a:solidFill>
                <a:latin typeface="Symbol" pitchFamily="18" charset="2"/>
              </a:rPr>
              <a:t>e</a:t>
            </a:r>
            <a:r>
              <a:rPr lang="en-US" baseline="-25000">
                <a:solidFill>
                  <a:srgbClr val="FF9900"/>
                </a:solidFill>
                <a:latin typeface="Symbol" pitchFamily="18" charset="2"/>
              </a:rPr>
              <a:t>0</a:t>
            </a:r>
            <a:r>
              <a:rPr lang="en-US">
                <a:solidFill>
                  <a:srgbClr val="FF9900"/>
                </a:solidFill>
                <a:latin typeface="Symbol" pitchFamily="18" charset="2"/>
              </a:rPr>
              <a:t>= </a:t>
            </a:r>
            <a:r>
              <a:rPr lang="en-US" sz="2400">
                <a:solidFill>
                  <a:srgbClr val="FF9900"/>
                </a:solidFill>
                <a:latin typeface="Symbol" pitchFamily="18" charset="2"/>
              </a:rPr>
              <a:t>0</a:t>
            </a:r>
            <a:r>
              <a:rPr lang="en-US">
                <a:solidFill>
                  <a:srgbClr val="FF9900"/>
                </a:solidFill>
                <a:latin typeface="Symbol" pitchFamily="18" charset="2"/>
              </a:rPr>
              <a:t>  e</a:t>
            </a:r>
            <a:r>
              <a:rPr lang="en-US" baseline="-25000">
                <a:solidFill>
                  <a:srgbClr val="FF9900"/>
                </a:solidFill>
                <a:latin typeface="Symbol" pitchFamily="18" charset="2"/>
              </a:rPr>
              <a:t>1</a:t>
            </a:r>
            <a:r>
              <a:rPr lang="en-US">
                <a:solidFill>
                  <a:srgbClr val="FF9900"/>
                </a:solidFill>
                <a:latin typeface="Symbol" pitchFamily="18" charset="2"/>
              </a:rPr>
              <a:t>= </a:t>
            </a:r>
            <a:r>
              <a:rPr lang="en-US" i="1">
                <a:solidFill>
                  <a:srgbClr val="FF9900"/>
                </a:solidFill>
                <a:latin typeface="Symbol" pitchFamily="18" charset="2"/>
              </a:rPr>
              <a:t>e</a:t>
            </a:r>
            <a:r>
              <a:rPr lang="en-US">
                <a:solidFill>
                  <a:srgbClr val="FF9900"/>
                </a:solidFill>
                <a:latin typeface="Symbol" pitchFamily="18" charset="2"/>
              </a:rPr>
              <a:t>  e</a:t>
            </a:r>
            <a:r>
              <a:rPr lang="en-US" baseline="-25000">
                <a:solidFill>
                  <a:srgbClr val="FF9900"/>
                </a:solidFill>
                <a:latin typeface="Symbol" pitchFamily="18" charset="2"/>
              </a:rPr>
              <a:t>2</a:t>
            </a:r>
            <a:r>
              <a:rPr lang="en-US">
                <a:solidFill>
                  <a:srgbClr val="FF9900"/>
                </a:solidFill>
                <a:latin typeface="Symbol" pitchFamily="18" charset="2"/>
              </a:rPr>
              <a:t>= </a:t>
            </a:r>
            <a:r>
              <a:rPr lang="en-US" sz="2400">
                <a:solidFill>
                  <a:srgbClr val="FF9900"/>
                </a:solidFill>
                <a:latin typeface="Symbol" pitchFamily="18" charset="2"/>
              </a:rPr>
              <a:t>2</a:t>
            </a:r>
            <a:r>
              <a:rPr lang="en-US" i="1">
                <a:solidFill>
                  <a:srgbClr val="FF9900"/>
                </a:solidFill>
                <a:latin typeface="Symbol" pitchFamily="18" charset="2"/>
              </a:rPr>
              <a:t>e</a:t>
            </a:r>
            <a:r>
              <a:rPr lang="en-US">
                <a:solidFill>
                  <a:srgbClr val="FF9900"/>
                </a:solidFill>
                <a:latin typeface="Symbol" pitchFamily="18" charset="2"/>
              </a:rPr>
              <a:t>  e</a:t>
            </a:r>
            <a:r>
              <a:rPr lang="en-US" baseline="-25000">
                <a:solidFill>
                  <a:srgbClr val="FF9900"/>
                </a:solidFill>
                <a:latin typeface="Symbol" pitchFamily="18" charset="2"/>
              </a:rPr>
              <a:t>3</a:t>
            </a:r>
            <a:r>
              <a:rPr lang="en-US">
                <a:solidFill>
                  <a:srgbClr val="FF9900"/>
                </a:solidFill>
                <a:latin typeface="Symbol" pitchFamily="18" charset="2"/>
              </a:rPr>
              <a:t>= </a:t>
            </a:r>
            <a:r>
              <a:rPr lang="en-US" sz="2400">
                <a:solidFill>
                  <a:srgbClr val="FF9900"/>
                </a:solidFill>
                <a:latin typeface="Symbol" pitchFamily="18" charset="2"/>
              </a:rPr>
              <a:t>3</a:t>
            </a:r>
            <a:r>
              <a:rPr lang="en-US" i="1">
                <a:solidFill>
                  <a:srgbClr val="FF9900"/>
                </a:solidFill>
                <a:latin typeface="Symbol" pitchFamily="18" charset="2"/>
              </a:rPr>
              <a:t>e</a:t>
            </a:r>
            <a:r>
              <a:rPr lang="en-US">
                <a:solidFill>
                  <a:srgbClr val="FF9900"/>
                </a:solidFill>
              </a:rPr>
              <a:t> …</a:t>
            </a:r>
          </a:p>
        </p:txBody>
      </p:sp>
      <p:grpSp>
        <p:nvGrpSpPr>
          <p:cNvPr id="15390" name="Group 37"/>
          <p:cNvGrpSpPr>
            <a:grpSpLocks/>
          </p:cNvGrpSpPr>
          <p:nvPr/>
        </p:nvGrpSpPr>
        <p:grpSpPr bwMode="auto">
          <a:xfrm>
            <a:off x="6584950" y="1414463"/>
            <a:ext cx="1223963" cy="1876425"/>
            <a:chOff x="4384" y="831"/>
            <a:chExt cx="771" cy="1182"/>
          </a:xfrm>
        </p:grpSpPr>
        <p:sp>
          <p:nvSpPr>
            <p:cNvPr id="15400" name="Line 5"/>
            <p:cNvSpPr>
              <a:spLocks noChangeShapeType="1"/>
            </p:cNvSpPr>
            <p:nvPr/>
          </p:nvSpPr>
          <p:spPr bwMode="auto">
            <a:xfrm>
              <a:off x="4656" y="1926"/>
              <a:ext cx="499" cy="0"/>
            </a:xfrm>
            <a:prstGeom prst="line">
              <a:avLst/>
            </a:prstGeom>
            <a:noFill/>
            <a:ln w="38100">
              <a:solidFill>
                <a:schemeClr val="tx1"/>
              </a:solidFill>
              <a:round/>
              <a:headEnd/>
              <a:tailEnd/>
            </a:ln>
          </p:spPr>
          <p:txBody>
            <a:bodyPr/>
            <a:lstStyle/>
            <a:p>
              <a:endParaRPr lang="th-TH"/>
            </a:p>
          </p:txBody>
        </p:sp>
        <p:sp>
          <p:nvSpPr>
            <p:cNvPr id="15401" name="Line 6"/>
            <p:cNvSpPr>
              <a:spLocks noChangeShapeType="1"/>
            </p:cNvSpPr>
            <p:nvPr/>
          </p:nvSpPr>
          <p:spPr bwMode="auto">
            <a:xfrm>
              <a:off x="4656" y="1667"/>
              <a:ext cx="499" cy="0"/>
            </a:xfrm>
            <a:prstGeom prst="line">
              <a:avLst/>
            </a:prstGeom>
            <a:noFill/>
            <a:ln w="38100">
              <a:solidFill>
                <a:schemeClr val="tx1"/>
              </a:solidFill>
              <a:round/>
              <a:headEnd/>
              <a:tailEnd/>
            </a:ln>
          </p:spPr>
          <p:txBody>
            <a:bodyPr/>
            <a:lstStyle/>
            <a:p>
              <a:endParaRPr lang="th-TH"/>
            </a:p>
          </p:txBody>
        </p:sp>
        <p:sp>
          <p:nvSpPr>
            <p:cNvPr id="15402" name="Line 7"/>
            <p:cNvSpPr>
              <a:spLocks noChangeShapeType="1"/>
            </p:cNvSpPr>
            <p:nvPr/>
          </p:nvSpPr>
          <p:spPr bwMode="auto">
            <a:xfrm>
              <a:off x="4656" y="1407"/>
              <a:ext cx="499" cy="0"/>
            </a:xfrm>
            <a:prstGeom prst="line">
              <a:avLst/>
            </a:prstGeom>
            <a:noFill/>
            <a:ln w="38100">
              <a:solidFill>
                <a:schemeClr val="tx1"/>
              </a:solidFill>
              <a:round/>
              <a:headEnd/>
              <a:tailEnd/>
            </a:ln>
          </p:spPr>
          <p:txBody>
            <a:bodyPr/>
            <a:lstStyle/>
            <a:p>
              <a:endParaRPr lang="th-TH"/>
            </a:p>
          </p:txBody>
        </p:sp>
        <p:sp>
          <p:nvSpPr>
            <p:cNvPr id="15403" name="Line 8"/>
            <p:cNvSpPr>
              <a:spLocks noChangeShapeType="1"/>
            </p:cNvSpPr>
            <p:nvPr/>
          </p:nvSpPr>
          <p:spPr bwMode="auto">
            <a:xfrm>
              <a:off x="4656" y="1148"/>
              <a:ext cx="499" cy="0"/>
            </a:xfrm>
            <a:prstGeom prst="line">
              <a:avLst/>
            </a:prstGeom>
            <a:noFill/>
            <a:ln w="38100">
              <a:solidFill>
                <a:schemeClr val="tx1"/>
              </a:solidFill>
              <a:round/>
              <a:headEnd/>
              <a:tailEnd/>
            </a:ln>
          </p:spPr>
          <p:txBody>
            <a:bodyPr/>
            <a:lstStyle/>
            <a:p>
              <a:endParaRPr lang="th-TH"/>
            </a:p>
          </p:txBody>
        </p:sp>
        <p:sp>
          <p:nvSpPr>
            <p:cNvPr id="15404" name="Text Box 14"/>
            <p:cNvSpPr txBox="1">
              <a:spLocks noChangeArrowheads="1"/>
            </p:cNvSpPr>
            <p:nvPr/>
          </p:nvSpPr>
          <p:spPr bwMode="auto">
            <a:xfrm>
              <a:off x="4384" y="1002"/>
              <a:ext cx="590" cy="1011"/>
            </a:xfrm>
            <a:prstGeom prst="rect">
              <a:avLst/>
            </a:prstGeom>
            <a:noFill/>
            <a:ln w="9525">
              <a:noFill/>
              <a:miter lim="800000"/>
              <a:headEnd/>
              <a:tailEnd/>
            </a:ln>
          </p:spPr>
          <p:txBody>
            <a:bodyPr>
              <a:spAutoFit/>
            </a:bodyPr>
            <a:lstStyle/>
            <a:p>
              <a:pPr>
                <a:spcBef>
                  <a:spcPct val="50000"/>
                </a:spcBef>
              </a:pPr>
              <a:r>
                <a:rPr lang="en-US" sz="1800">
                  <a:latin typeface="Symbol" pitchFamily="18" charset="2"/>
                </a:rPr>
                <a:t>e</a:t>
              </a:r>
              <a:r>
                <a:rPr lang="en-US" sz="1800" baseline="-25000">
                  <a:latin typeface="Symbol" pitchFamily="18" charset="2"/>
                </a:rPr>
                <a:t>3</a:t>
              </a:r>
            </a:p>
            <a:p>
              <a:pPr>
                <a:spcBef>
                  <a:spcPct val="50000"/>
                </a:spcBef>
              </a:pPr>
              <a:r>
                <a:rPr lang="en-US" sz="1800">
                  <a:latin typeface="Symbol" pitchFamily="18" charset="2"/>
                </a:rPr>
                <a:t>e</a:t>
              </a:r>
              <a:r>
                <a:rPr lang="en-US" sz="1800" baseline="-25000">
                  <a:latin typeface="Symbol" pitchFamily="18" charset="2"/>
                </a:rPr>
                <a:t>2</a:t>
              </a:r>
            </a:p>
            <a:p>
              <a:pPr>
                <a:spcBef>
                  <a:spcPct val="50000"/>
                </a:spcBef>
              </a:pPr>
              <a:r>
                <a:rPr lang="en-US" sz="1800">
                  <a:latin typeface="Symbol" pitchFamily="18" charset="2"/>
                </a:rPr>
                <a:t>e</a:t>
              </a:r>
              <a:r>
                <a:rPr lang="en-US" sz="1800" baseline="-25000">
                  <a:latin typeface="Symbol" pitchFamily="18" charset="2"/>
                </a:rPr>
                <a:t>1</a:t>
              </a:r>
            </a:p>
            <a:p>
              <a:pPr>
                <a:spcBef>
                  <a:spcPct val="50000"/>
                </a:spcBef>
              </a:pPr>
              <a:r>
                <a:rPr lang="en-US" sz="1800">
                  <a:latin typeface="Symbol" pitchFamily="18" charset="2"/>
                </a:rPr>
                <a:t>e</a:t>
              </a:r>
              <a:r>
                <a:rPr lang="en-US" sz="1800" baseline="-25000">
                  <a:latin typeface="Symbol" pitchFamily="18" charset="2"/>
                </a:rPr>
                <a:t>0</a:t>
              </a:r>
            </a:p>
          </p:txBody>
        </p:sp>
        <p:sp>
          <p:nvSpPr>
            <p:cNvPr id="15405" name="Line 15"/>
            <p:cNvSpPr>
              <a:spLocks noChangeShapeType="1"/>
            </p:cNvSpPr>
            <p:nvPr/>
          </p:nvSpPr>
          <p:spPr bwMode="auto">
            <a:xfrm flipV="1">
              <a:off x="4883" y="831"/>
              <a:ext cx="0" cy="181"/>
            </a:xfrm>
            <a:prstGeom prst="line">
              <a:avLst/>
            </a:prstGeom>
            <a:noFill/>
            <a:ln w="57150" cap="rnd">
              <a:solidFill>
                <a:schemeClr val="tx1"/>
              </a:solidFill>
              <a:prstDash val="sysDot"/>
              <a:round/>
              <a:headEnd/>
              <a:tailEnd/>
            </a:ln>
          </p:spPr>
          <p:txBody>
            <a:bodyPr/>
            <a:lstStyle/>
            <a:p>
              <a:endParaRPr lang="th-TH"/>
            </a:p>
          </p:txBody>
        </p:sp>
        <p:grpSp>
          <p:nvGrpSpPr>
            <p:cNvPr id="15406" name="Group 32"/>
            <p:cNvGrpSpPr>
              <a:grpSpLocks/>
            </p:cNvGrpSpPr>
            <p:nvPr/>
          </p:nvGrpSpPr>
          <p:grpSpPr bwMode="auto">
            <a:xfrm>
              <a:off x="4874" y="1398"/>
              <a:ext cx="272" cy="288"/>
              <a:chOff x="757" y="2368"/>
              <a:chExt cx="272" cy="288"/>
            </a:xfrm>
          </p:grpSpPr>
          <p:sp>
            <p:nvSpPr>
              <p:cNvPr id="15407" name="Line 18"/>
              <p:cNvSpPr>
                <a:spLocks noChangeShapeType="1"/>
              </p:cNvSpPr>
              <p:nvPr/>
            </p:nvSpPr>
            <p:spPr bwMode="auto">
              <a:xfrm>
                <a:off x="757" y="2414"/>
                <a:ext cx="0" cy="181"/>
              </a:xfrm>
              <a:prstGeom prst="line">
                <a:avLst/>
              </a:prstGeom>
              <a:noFill/>
              <a:ln w="9525">
                <a:solidFill>
                  <a:srgbClr val="6699FF"/>
                </a:solidFill>
                <a:round/>
                <a:headEnd type="triangle" w="med" len="med"/>
                <a:tailEnd type="triangle" w="med" len="med"/>
              </a:ln>
            </p:spPr>
            <p:txBody>
              <a:bodyPr/>
              <a:lstStyle/>
              <a:p>
                <a:endParaRPr lang="th-TH"/>
              </a:p>
            </p:txBody>
          </p:sp>
          <p:sp>
            <p:nvSpPr>
              <p:cNvPr id="15408" name="Text Box 19"/>
              <p:cNvSpPr txBox="1">
                <a:spLocks noChangeArrowheads="1"/>
              </p:cNvSpPr>
              <p:nvPr/>
            </p:nvSpPr>
            <p:spPr bwMode="auto">
              <a:xfrm>
                <a:off x="757" y="2368"/>
                <a:ext cx="272" cy="288"/>
              </a:xfrm>
              <a:prstGeom prst="rect">
                <a:avLst/>
              </a:prstGeom>
              <a:noFill/>
              <a:ln w="9525">
                <a:noFill/>
                <a:miter lim="800000"/>
                <a:headEnd/>
                <a:tailEnd/>
              </a:ln>
            </p:spPr>
            <p:txBody>
              <a:bodyPr>
                <a:spAutoFit/>
              </a:bodyPr>
              <a:lstStyle/>
              <a:p>
                <a:pPr>
                  <a:spcBef>
                    <a:spcPct val="50000"/>
                  </a:spcBef>
                </a:pPr>
                <a:r>
                  <a:rPr lang="en-US" sz="2400" i="1">
                    <a:solidFill>
                      <a:srgbClr val="99CCFF"/>
                    </a:solidFill>
                    <a:latin typeface="Symbol" pitchFamily="18" charset="2"/>
                  </a:rPr>
                  <a:t>e</a:t>
                </a:r>
              </a:p>
            </p:txBody>
          </p:sp>
        </p:grpSp>
      </p:grpSp>
      <p:grpSp>
        <p:nvGrpSpPr>
          <p:cNvPr id="15391" name="Group 34"/>
          <p:cNvGrpSpPr>
            <a:grpSpLocks/>
          </p:cNvGrpSpPr>
          <p:nvPr/>
        </p:nvGrpSpPr>
        <p:grpSpPr bwMode="auto">
          <a:xfrm>
            <a:off x="3384550" y="2132013"/>
            <a:ext cx="1954213" cy="854075"/>
            <a:chOff x="2670" y="1165"/>
            <a:chExt cx="1316" cy="575"/>
          </a:xfrm>
        </p:grpSpPr>
        <p:sp>
          <p:nvSpPr>
            <p:cNvPr id="15399" name="AutoShape 23"/>
            <p:cNvSpPr>
              <a:spLocks noChangeArrowheads="1"/>
            </p:cNvSpPr>
            <p:nvPr/>
          </p:nvSpPr>
          <p:spPr bwMode="auto">
            <a:xfrm>
              <a:off x="2670" y="1165"/>
              <a:ext cx="1316" cy="575"/>
            </a:xfrm>
            <a:prstGeom prst="roundRect">
              <a:avLst>
                <a:gd name="adj" fmla="val 7116"/>
              </a:avLst>
            </a:prstGeom>
            <a:solidFill>
              <a:schemeClr val="tx1"/>
            </a:solidFill>
            <a:ln w="9525">
              <a:solidFill>
                <a:schemeClr val="tx1"/>
              </a:solidFill>
              <a:round/>
              <a:headEnd/>
              <a:tailEnd/>
            </a:ln>
          </p:spPr>
          <p:txBody>
            <a:bodyPr wrap="none" anchor="ctr"/>
            <a:lstStyle/>
            <a:p>
              <a:endParaRPr lang="th-TH" sz="1800"/>
            </a:p>
          </p:txBody>
        </p:sp>
        <p:graphicFrame>
          <p:nvGraphicFramePr>
            <p:cNvPr id="15384" name="Object 24"/>
            <p:cNvGraphicFramePr>
              <a:graphicFrameLocks noChangeAspect="1"/>
            </p:cNvGraphicFramePr>
            <p:nvPr/>
          </p:nvGraphicFramePr>
          <p:xfrm>
            <a:off x="2849" y="1182"/>
            <a:ext cx="958" cy="544"/>
          </p:xfrm>
          <a:graphic>
            <a:graphicData uri="http://schemas.openxmlformats.org/presentationml/2006/ole">
              <p:oleObj spid="_x0000_s15399" name="Equation" r:id="rId4" imgW="761669" imgH="431613" progId="Equation.3">
                <p:embed/>
              </p:oleObj>
            </a:graphicData>
          </a:graphic>
        </p:graphicFrame>
      </p:grpSp>
      <p:grpSp>
        <p:nvGrpSpPr>
          <p:cNvPr id="5" name="Group 36"/>
          <p:cNvGrpSpPr>
            <a:grpSpLocks/>
          </p:cNvGrpSpPr>
          <p:nvPr/>
        </p:nvGrpSpPr>
        <p:grpSpPr bwMode="auto">
          <a:xfrm>
            <a:off x="1289050" y="3573463"/>
            <a:ext cx="4068763" cy="2928937"/>
            <a:chOff x="862" y="2250"/>
            <a:chExt cx="2563" cy="1845"/>
          </a:xfrm>
        </p:grpSpPr>
        <p:sp>
          <p:nvSpPr>
            <p:cNvPr id="15398" name="AutoShape 22"/>
            <p:cNvSpPr>
              <a:spLocks noChangeArrowheads="1"/>
            </p:cNvSpPr>
            <p:nvPr/>
          </p:nvSpPr>
          <p:spPr bwMode="auto">
            <a:xfrm>
              <a:off x="862" y="2250"/>
              <a:ext cx="2563" cy="1845"/>
            </a:xfrm>
            <a:prstGeom prst="roundRect">
              <a:avLst>
                <a:gd name="adj" fmla="val 7116"/>
              </a:avLst>
            </a:prstGeom>
            <a:solidFill>
              <a:schemeClr val="tx1"/>
            </a:solidFill>
            <a:ln w="9525">
              <a:solidFill>
                <a:schemeClr val="tx1"/>
              </a:solidFill>
              <a:round/>
              <a:headEnd/>
              <a:tailEnd/>
            </a:ln>
          </p:spPr>
          <p:txBody>
            <a:bodyPr wrap="none" anchor="ctr"/>
            <a:lstStyle/>
            <a:p>
              <a:endParaRPr lang="th-TH" sz="1800"/>
            </a:p>
          </p:txBody>
        </p:sp>
        <p:graphicFrame>
          <p:nvGraphicFramePr>
            <p:cNvPr id="15385" name="Object 25"/>
            <p:cNvGraphicFramePr>
              <a:graphicFrameLocks noChangeAspect="1"/>
            </p:cNvGraphicFramePr>
            <p:nvPr/>
          </p:nvGraphicFramePr>
          <p:xfrm>
            <a:off x="958" y="2270"/>
            <a:ext cx="2383" cy="1806"/>
          </p:xfrm>
          <a:graphic>
            <a:graphicData uri="http://schemas.openxmlformats.org/presentationml/2006/ole">
              <p:oleObj spid="_x0000_s15400" name="Equation" r:id="rId5" imgW="2146300" imgH="1625600" progId="Equation.3">
                <p:embed/>
              </p:oleObj>
            </a:graphicData>
          </a:graphic>
        </p:graphicFrame>
      </p:grpSp>
      <p:grpSp>
        <p:nvGrpSpPr>
          <p:cNvPr id="15393" name="Group 31"/>
          <p:cNvGrpSpPr>
            <a:grpSpLocks/>
          </p:cNvGrpSpPr>
          <p:nvPr/>
        </p:nvGrpSpPr>
        <p:grpSpPr bwMode="auto">
          <a:xfrm>
            <a:off x="5592763" y="3608388"/>
            <a:ext cx="3041650" cy="2820987"/>
            <a:chOff x="3844" y="1860"/>
            <a:chExt cx="1916" cy="1777"/>
          </a:xfrm>
        </p:grpSpPr>
        <p:pic>
          <p:nvPicPr>
            <p:cNvPr id="15395" name="Picture 27"/>
            <p:cNvPicPr>
              <a:picLocks noChangeAspect="1" noChangeArrowheads="1"/>
            </p:cNvPicPr>
            <p:nvPr/>
          </p:nvPicPr>
          <p:blipFill>
            <a:blip r:embed="rId6" cstate="print"/>
            <a:srcRect/>
            <a:stretch>
              <a:fillRect/>
            </a:stretch>
          </p:blipFill>
          <p:spPr bwMode="auto">
            <a:xfrm>
              <a:off x="3844" y="1860"/>
              <a:ext cx="1916" cy="1777"/>
            </a:xfrm>
            <a:prstGeom prst="rect">
              <a:avLst/>
            </a:prstGeom>
            <a:noFill/>
            <a:ln w="9525">
              <a:noFill/>
              <a:miter lim="800000"/>
              <a:headEnd/>
              <a:tailEnd/>
            </a:ln>
          </p:spPr>
        </p:pic>
        <p:sp>
          <p:nvSpPr>
            <p:cNvPr id="15396" name="Text Box 29"/>
            <p:cNvSpPr txBox="1">
              <a:spLocks noChangeArrowheads="1"/>
            </p:cNvSpPr>
            <p:nvPr/>
          </p:nvSpPr>
          <p:spPr bwMode="auto">
            <a:xfrm>
              <a:off x="4182" y="2013"/>
              <a:ext cx="825" cy="288"/>
            </a:xfrm>
            <a:prstGeom prst="rect">
              <a:avLst/>
            </a:prstGeom>
            <a:noFill/>
            <a:ln w="9525">
              <a:noFill/>
              <a:miter lim="800000"/>
              <a:headEnd/>
              <a:tailEnd/>
            </a:ln>
          </p:spPr>
          <p:txBody>
            <a:bodyPr>
              <a:spAutoFit/>
            </a:bodyPr>
            <a:lstStyle/>
            <a:p>
              <a:pPr>
                <a:spcBef>
                  <a:spcPct val="50000"/>
                </a:spcBef>
              </a:pPr>
              <a:r>
                <a:rPr lang="en-US" sz="1200" b="1" i="1">
                  <a:solidFill>
                    <a:srgbClr val="990000"/>
                  </a:solidFill>
                </a:rPr>
                <a:t>Infinite # of energy levels</a:t>
              </a:r>
            </a:p>
          </p:txBody>
        </p:sp>
        <p:sp>
          <p:nvSpPr>
            <p:cNvPr id="15397" name="Text Box 30"/>
            <p:cNvSpPr txBox="1">
              <a:spLocks noChangeArrowheads="1"/>
            </p:cNvSpPr>
            <p:nvPr/>
          </p:nvSpPr>
          <p:spPr bwMode="auto">
            <a:xfrm>
              <a:off x="4834" y="3010"/>
              <a:ext cx="764" cy="288"/>
            </a:xfrm>
            <a:prstGeom prst="rect">
              <a:avLst/>
            </a:prstGeom>
            <a:noFill/>
            <a:ln w="9525">
              <a:noFill/>
              <a:miter lim="800000"/>
              <a:headEnd/>
              <a:tailEnd/>
            </a:ln>
          </p:spPr>
          <p:txBody>
            <a:bodyPr>
              <a:spAutoFit/>
            </a:bodyPr>
            <a:lstStyle/>
            <a:p>
              <a:pPr>
                <a:spcBef>
                  <a:spcPct val="50000"/>
                </a:spcBef>
              </a:pPr>
              <a:r>
                <a:rPr lang="en-US" sz="1200" b="1" i="1">
                  <a:solidFill>
                    <a:srgbClr val="33CCCC"/>
                  </a:solidFill>
                </a:rPr>
                <a:t>Finite # of energy levels</a:t>
              </a:r>
            </a:p>
          </p:txBody>
        </p:sp>
      </p:grpSp>
      <p:sp>
        <p:nvSpPr>
          <p:cNvPr id="15394" name="AutoShape 39"/>
          <p:cNvSpPr>
            <a:spLocks noChangeArrowheads="1"/>
          </p:cNvSpPr>
          <p:nvPr/>
        </p:nvSpPr>
        <p:spPr bwMode="auto">
          <a:xfrm>
            <a:off x="6478588" y="1300163"/>
            <a:ext cx="1587500" cy="2127250"/>
          </a:xfrm>
          <a:prstGeom prst="roundRect">
            <a:avLst>
              <a:gd name="adj" fmla="val 16667"/>
            </a:avLst>
          </a:prstGeom>
          <a:noFill/>
          <a:ln w="28575">
            <a:solidFill>
              <a:srgbClr val="33CCCC"/>
            </a:solidFill>
            <a:round/>
            <a:headEnd/>
            <a:tailEnd/>
          </a:ln>
        </p:spPr>
        <p:txBody>
          <a:bodyPr wrap="none" anchor="ctr"/>
          <a:lstStyle/>
          <a:p>
            <a:endParaRPr lang="th-T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F968399-2D38-4E61-AA7E-66A64A4F074C}" type="slidenum">
              <a:rPr lang="en-US"/>
              <a:pPr>
                <a:defRPr/>
              </a:pPr>
              <a:t>42</a:t>
            </a:fld>
            <a:endParaRPr lang="th-TH"/>
          </a:p>
        </p:txBody>
      </p:sp>
      <p:sp>
        <p:nvSpPr>
          <p:cNvPr id="106498" name="Rectangle 2"/>
          <p:cNvSpPr>
            <a:spLocks noGrp="1" noChangeArrowheads="1"/>
          </p:cNvSpPr>
          <p:nvPr>
            <p:ph type="title"/>
          </p:nvPr>
        </p:nvSpPr>
        <p:spPr/>
        <p:txBody>
          <a:bodyPr/>
          <a:lstStyle/>
          <a:p>
            <a:pPr>
              <a:defRPr/>
            </a:pPr>
            <a:endParaRPr lang="th-TH" smtClean="0"/>
          </a:p>
        </p:txBody>
      </p:sp>
      <p:sp>
        <p:nvSpPr>
          <p:cNvPr id="104451" name="Rectangle 3"/>
          <p:cNvSpPr>
            <a:spLocks noGrp="1" noChangeArrowheads="1"/>
          </p:cNvSpPr>
          <p:nvPr>
            <p:ph type="body" idx="1"/>
          </p:nvPr>
        </p:nvSpPr>
        <p:spPr/>
        <p:txBody>
          <a:bodyPr/>
          <a:lstStyle/>
          <a:p>
            <a:pPr eaLnBrk="1" hangingPunct="1">
              <a:spcBef>
                <a:spcPct val="0"/>
              </a:spcBef>
            </a:pPr>
            <a:r>
              <a:rPr lang="en-US" smtClean="0"/>
              <a:t>What are the possible states of particles at high temperature?</a:t>
            </a:r>
            <a:endParaRPr lang="th-TH" smtClean="0"/>
          </a:p>
          <a:p>
            <a:pPr lvl="1" eaLnBrk="1" hangingPunct="1">
              <a:spcBef>
                <a:spcPct val="0"/>
              </a:spcBef>
            </a:pPr>
            <a:r>
              <a:rPr lang="en-US" smtClean="0"/>
              <a:t>High-energy states?</a:t>
            </a:r>
          </a:p>
          <a:p>
            <a:pPr lvl="1" eaLnBrk="1" hangingPunct="1">
              <a:spcBef>
                <a:spcPct val="0"/>
              </a:spcBef>
            </a:pPr>
            <a:r>
              <a:rPr lang="en-US" smtClean="0"/>
              <a:t>Low-energy states?</a:t>
            </a:r>
          </a:p>
          <a:p>
            <a:pPr lvl="1" eaLnBrk="1" hangingPunct="1">
              <a:spcBef>
                <a:spcPct val="0"/>
              </a:spcBef>
            </a:pPr>
            <a:r>
              <a:rPr lang="en-US" smtClean="0"/>
              <a:t>All states?</a:t>
            </a:r>
            <a:endParaRPr lang="th-TH"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EAC35A8A-A012-477E-99C8-9EC556A47603}" type="slidenum">
              <a:rPr lang="en-US"/>
              <a:pPr>
                <a:defRPr/>
              </a:pPr>
              <a:t>43</a:t>
            </a:fld>
            <a:endParaRPr lang="th-TH"/>
          </a:p>
        </p:txBody>
      </p:sp>
      <p:sp>
        <p:nvSpPr>
          <p:cNvPr id="51202" name="Rectangle 2"/>
          <p:cNvSpPr>
            <a:spLocks noGrp="1" noChangeArrowheads="1"/>
          </p:cNvSpPr>
          <p:nvPr>
            <p:ph type="title"/>
          </p:nvPr>
        </p:nvSpPr>
        <p:spPr/>
        <p:txBody>
          <a:bodyPr/>
          <a:lstStyle/>
          <a:p>
            <a:pPr>
              <a:defRPr/>
            </a:pPr>
            <a:r>
              <a:rPr lang="en-US" dirty="0" smtClean="0"/>
              <a:t>The Possibility *</a:t>
            </a:r>
          </a:p>
        </p:txBody>
      </p:sp>
      <p:sp>
        <p:nvSpPr>
          <p:cNvPr id="16412" name="Rectangle 3"/>
          <p:cNvSpPr>
            <a:spLocks noGrp="1" noChangeArrowheads="1"/>
          </p:cNvSpPr>
          <p:nvPr>
            <p:ph type="body" idx="1"/>
          </p:nvPr>
        </p:nvSpPr>
        <p:spPr>
          <a:xfrm>
            <a:off x="457200" y="985838"/>
            <a:ext cx="8229600" cy="5026025"/>
          </a:xfrm>
        </p:spPr>
        <p:txBody>
          <a:bodyPr/>
          <a:lstStyle/>
          <a:p>
            <a:pPr eaLnBrk="1" hangingPunct="1">
              <a:spcBef>
                <a:spcPct val="0"/>
              </a:spcBef>
            </a:pPr>
            <a:r>
              <a:rPr lang="en-US" smtClean="0"/>
              <a:t>The possibility of molecules in the state with energy </a:t>
            </a:r>
            <a:r>
              <a:rPr lang="en-US" sz="3600" smtClean="0">
                <a:latin typeface="Symbol" pitchFamily="18" charset="2"/>
              </a:rPr>
              <a:t>e</a:t>
            </a:r>
            <a:r>
              <a:rPr lang="en-US" baseline="-25000" smtClean="0"/>
              <a:t>i</a:t>
            </a:r>
            <a:r>
              <a:rPr lang="en-US" smtClean="0"/>
              <a:t> (p</a:t>
            </a:r>
            <a:r>
              <a:rPr lang="en-US" baseline="-25000" smtClean="0"/>
              <a:t>i</a:t>
            </a:r>
            <a:r>
              <a:rPr lang="en-US" smtClean="0"/>
              <a: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The possibilities of molecules in the 2-level system</a:t>
            </a:r>
          </a:p>
        </p:txBody>
      </p:sp>
      <p:grpSp>
        <p:nvGrpSpPr>
          <p:cNvPr id="16413" name="Group 7"/>
          <p:cNvGrpSpPr>
            <a:grpSpLocks/>
          </p:cNvGrpSpPr>
          <p:nvPr/>
        </p:nvGrpSpPr>
        <p:grpSpPr bwMode="auto">
          <a:xfrm>
            <a:off x="2840038" y="2027238"/>
            <a:ext cx="3081337" cy="854075"/>
            <a:chOff x="1821" y="1252"/>
            <a:chExt cx="1941" cy="538"/>
          </a:xfrm>
        </p:grpSpPr>
        <p:sp>
          <p:nvSpPr>
            <p:cNvPr id="16422" name="AutoShape 5"/>
            <p:cNvSpPr>
              <a:spLocks noChangeArrowheads="1"/>
            </p:cNvSpPr>
            <p:nvPr/>
          </p:nvSpPr>
          <p:spPr bwMode="auto">
            <a:xfrm>
              <a:off x="1821" y="1252"/>
              <a:ext cx="1941" cy="538"/>
            </a:xfrm>
            <a:prstGeom prst="roundRect">
              <a:avLst>
                <a:gd name="adj" fmla="val 7116"/>
              </a:avLst>
            </a:prstGeom>
            <a:solidFill>
              <a:schemeClr val="tx1"/>
            </a:solidFill>
            <a:ln w="9525">
              <a:solidFill>
                <a:schemeClr val="tx1"/>
              </a:solidFill>
              <a:round/>
              <a:headEnd/>
              <a:tailEnd/>
            </a:ln>
          </p:spPr>
          <p:txBody>
            <a:bodyPr wrap="none" anchor="ctr"/>
            <a:lstStyle/>
            <a:p>
              <a:endParaRPr lang="th-TH" sz="1800"/>
            </a:p>
          </p:txBody>
        </p:sp>
        <p:graphicFrame>
          <p:nvGraphicFramePr>
            <p:cNvPr id="16407" name="Object 23"/>
            <p:cNvGraphicFramePr>
              <a:graphicFrameLocks noChangeAspect="1"/>
            </p:cNvGraphicFramePr>
            <p:nvPr/>
          </p:nvGraphicFramePr>
          <p:xfrm>
            <a:off x="1861" y="1275"/>
            <a:ext cx="1758" cy="494"/>
          </p:xfrm>
          <a:graphic>
            <a:graphicData uri="http://schemas.openxmlformats.org/presentationml/2006/ole">
              <p:oleObj spid="_x0000_s16422" name="Equation" r:id="rId3" imgW="1574800" imgH="419100" progId="Equation.3">
                <p:embed/>
              </p:oleObj>
            </a:graphicData>
          </a:graphic>
        </p:graphicFrame>
      </p:grpSp>
      <p:grpSp>
        <p:nvGrpSpPr>
          <p:cNvPr id="16414" name="Group 10"/>
          <p:cNvGrpSpPr>
            <a:grpSpLocks/>
          </p:cNvGrpSpPr>
          <p:nvPr/>
        </p:nvGrpSpPr>
        <p:grpSpPr bwMode="auto">
          <a:xfrm>
            <a:off x="4573588" y="1724025"/>
            <a:ext cx="3600450" cy="538163"/>
            <a:chOff x="3008" y="1213"/>
            <a:chExt cx="2268" cy="339"/>
          </a:xfrm>
        </p:grpSpPr>
        <p:sp>
          <p:nvSpPr>
            <p:cNvPr id="16420" name="Text Box 8"/>
            <p:cNvSpPr txBox="1">
              <a:spLocks noChangeArrowheads="1"/>
            </p:cNvSpPr>
            <p:nvPr/>
          </p:nvSpPr>
          <p:spPr bwMode="auto">
            <a:xfrm>
              <a:off x="3214" y="1213"/>
              <a:ext cx="2062" cy="231"/>
            </a:xfrm>
            <a:prstGeom prst="rect">
              <a:avLst/>
            </a:prstGeom>
            <a:noFill/>
            <a:ln w="9525">
              <a:noFill/>
              <a:miter lim="800000"/>
              <a:headEnd/>
              <a:tailEnd/>
            </a:ln>
          </p:spPr>
          <p:txBody>
            <a:bodyPr>
              <a:spAutoFit/>
            </a:bodyPr>
            <a:lstStyle/>
            <a:p>
              <a:pPr>
                <a:spcBef>
                  <a:spcPct val="50000"/>
                </a:spcBef>
              </a:pPr>
              <a:r>
                <a:rPr lang="en-US" sz="1800" i="1">
                  <a:solidFill>
                    <a:srgbClr val="99CCFF"/>
                  </a:solidFill>
                </a:rPr>
                <a:t>Z of infinite # of energy levels*</a:t>
              </a:r>
            </a:p>
          </p:txBody>
        </p:sp>
        <p:sp>
          <p:nvSpPr>
            <p:cNvPr id="16421" name="Freeform 9"/>
            <p:cNvSpPr>
              <a:spLocks/>
            </p:cNvSpPr>
            <p:nvPr/>
          </p:nvSpPr>
          <p:spPr bwMode="auto">
            <a:xfrm>
              <a:off x="3008" y="1316"/>
              <a:ext cx="230" cy="236"/>
            </a:xfrm>
            <a:custGeom>
              <a:avLst/>
              <a:gdLst>
                <a:gd name="T0" fmla="*/ 230 w 230"/>
                <a:gd name="T1" fmla="*/ 0 h 236"/>
                <a:gd name="T2" fmla="*/ 67 w 230"/>
                <a:gd name="T3" fmla="*/ 0 h 236"/>
                <a:gd name="T4" fmla="*/ 0 w 230"/>
                <a:gd name="T5" fmla="*/ 236 h 236"/>
                <a:gd name="T6" fmla="*/ 0 60000 65536"/>
                <a:gd name="T7" fmla="*/ 0 60000 65536"/>
                <a:gd name="T8" fmla="*/ 0 60000 65536"/>
                <a:gd name="T9" fmla="*/ 0 w 230"/>
                <a:gd name="T10" fmla="*/ 0 h 236"/>
                <a:gd name="T11" fmla="*/ 230 w 230"/>
                <a:gd name="T12" fmla="*/ 236 h 236"/>
              </a:gdLst>
              <a:ahLst/>
              <a:cxnLst>
                <a:cxn ang="T6">
                  <a:pos x="T0" y="T1"/>
                </a:cxn>
                <a:cxn ang="T7">
                  <a:pos x="T2" y="T3"/>
                </a:cxn>
                <a:cxn ang="T8">
                  <a:pos x="T4" y="T5"/>
                </a:cxn>
              </a:cxnLst>
              <a:rect l="T9" t="T10" r="T11" b="T12"/>
              <a:pathLst>
                <a:path w="230" h="236">
                  <a:moveTo>
                    <a:pt x="230" y="0"/>
                  </a:moveTo>
                  <a:lnTo>
                    <a:pt x="67" y="0"/>
                  </a:lnTo>
                  <a:lnTo>
                    <a:pt x="0" y="236"/>
                  </a:lnTo>
                </a:path>
              </a:pathLst>
            </a:custGeom>
            <a:noFill/>
            <a:ln w="28575" cmpd="sng">
              <a:solidFill>
                <a:srgbClr val="99CCFF"/>
              </a:solidFill>
              <a:round/>
              <a:headEnd type="none" w="med" len="med"/>
              <a:tailEnd type="triangle" w="med" len="med"/>
            </a:ln>
          </p:spPr>
          <p:txBody>
            <a:bodyPr/>
            <a:lstStyle/>
            <a:p>
              <a:endParaRPr lang="th-TH"/>
            </a:p>
          </p:txBody>
        </p:sp>
      </p:grpSp>
      <p:grpSp>
        <p:nvGrpSpPr>
          <p:cNvPr id="16415" name="Group 23"/>
          <p:cNvGrpSpPr>
            <a:grpSpLocks/>
          </p:cNvGrpSpPr>
          <p:nvPr/>
        </p:nvGrpSpPr>
        <p:grpSpPr bwMode="auto">
          <a:xfrm>
            <a:off x="1666875" y="4251325"/>
            <a:ext cx="2039938" cy="1684338"/>
            <a:chOff x="1148" y="2650"/>
            <a:chExt cx="1285" cy="1061"/>
          </a:xfrm>
        </p:grpSpPr>
        <p:sp>
          <p:nvSpPr>
            <p:cNvPr id="16419" name="AutoShape 15"/>
            <p:cNvSpPr>
              <a:spLocks noChangeArrowheads="1"/>
            </p:cNvSpPr>
            <p:nvPr/>
          </p:nvSpPr>
          <p:spPr bwMode="auto">
            <a:xfrm>
              <a:off x="1148" y="2650"/>
              <a:ext cx="1285" cy="1061"/>
            </a:xfrm>
            <a:prstGeom prst="roundRect">
              <a:avLst>
                <a:gd name="adj" fmla="val 7116"/>
              </a:avLst>
            </a:prstGeom>
            <a:solidFill>
              <a:schemeClr val="tx1"/>
            </a:solidFill>
            <a:ln w="9525">
              <a:solidFill>
                <a:schemeClr val="tx1"/>
              </a:solidFill>
              <a:round/>
              <a:headEnd/>
              <a:tailEnd/>
            </a:ln>
          </p:spPr>
          <p:txBody>
            <a:bodyPr wrap="none" anchor="ctr"/>
            <a:lstStyle/>
            <a:p>
              <a:endParaRPr lang="th-TH" sz="1800"/>
            </a:p>
          </p:txBody>
        </p:sp>
        <p:graphicFrame>
          <p:nvGraphicFramePr>
            <p:cNvPr id="16408" name="Object 24"/>
            <p:cNvGraphicFramePr>
              <a:graphicFrameLocks noChangeAspect="1"/>
            </p:cNvGraphicFramePr>
            <p:nvPr/>
          </p:nvGraphicFramePr>
          <p:xfrm>
            <a:off x="1263" y="3150"/>
            <a:ext cx="977" cy="524"/>
          </p:xfrm>
          <a:graphic>
            <a:graphicData uri="http://schemas.openxmlformats.org/presentationml/2006/ole">
              <p:oleObj spid="_x0000_s16423" name="Equation" r:id="rId4" imgW="875920" imgH="444307" progId="Equation.3">
                <p:embed/>
              </p:oleObj>
            </a:graphicData>
          </a:graphic>
        </p:graphicFrame>
        <p:graphicFrame>
          <p:nvGraphicFramePr>
            <p:cNvPr id="16409" name="Object 25"/>
            <p:cNvGraphicFramePr>
              <a:graphicFrameLocks noChangeAspect="1"/>
            </p:cNvGraphicFramePr>
            <p:nvPr/>
          </p:nvGraphicFramePr>
          <p:xfrm>
            <a:off x="1240" y="2669"/>
            <a:ext cx="991" cy="494"/>
          </p:xfrm>
          <a:graphic>
            <a:graphicData uri="http://schemas.openxmlformats.org/presentationml/2006/ole">
              <p:oleObj spid="_x0000_s16424" name="Equation" r:id="rId5" imgW="889000" imgH="419100" progId="Equation.3">
                <p:embed/>
              </p:oleObj>
            </a:graphicData>
          </a:graphic>
        </p:graphicFrame>
      </p:grpSp>
      <p:pic>
        <p:nvPicPr>
          <p:cNvPr id="16416" name="Picture 20"/>
          <p:cNvPicPr>
            <a:picLocks noChangeAspect="1" noChangeArrowheads="1"/>
          </p:cNvPicPr>
          <p:nvPr/>
        </p:nvPicPr>
        <p:blipFill>
          <a:blip r:embed="rId6" cstate="print"/>
          <a:srcRect/>
          <a:stretch>
            <a:fillRect/>
          </a:stretch>
        </p:blipFill>
        <p:spPr bwMode="auto">
          <a:xfrm>
            <a:off x="4611688" y="3822700"/>
            <a:ext cx="3587750" cy="2747963"/>
          </a:xfrm>
          <a:prstGeom prst="rect">
            <a:avLst/>
          </a:prstGeom>
          <a:noFill/>
          <a:ln w="9525">
            <a:noFill/>
            <a:miter lim="800000"/>
            <a:headEnd/>
            <a:tailEnd/>
          </a:ln>
        </p:spPr>
      </p:pic>
      <p:pic>
        <p:nvPicPr>
          <p:cNvPr id="51221" name="Picture 21"/>
          <p:cNvPicPr>
            <a:picLocks noChangeAspect="1" noChangeArrowheads="1"/>
          </p:cNvPicPr>
          <p:nvPr/>
        </p:nvPicPr>
        <p:blipFill>
          <a:blip r:embed="rId7" cstate="print"/>
          <a:srcRect/>
          <a:stretch>
            <a:fillRect/>
          </a:stretch>
        </p:blipFill>
        <p:spPr bwMode="auto">
          <a:xfrm>
            <a:off x="4608513" y="3814763"/>
            <a:ext cx="3600450" cy="2752725"/>
          </a:xfrm>
          <a:prstGeom prst="rect">
            <a:avLst/>
          </a:prstGeom>
          <a:noFill/>
          <a:ln w="9525">
            <a:noFill/>
            <a:miter lim="800000"/>
            <a:headEnd/>
            <a:tailEnd/>
          </a:ln>
        </p:spPr>
      </p:pic>
      <p:sp>
        <p:nvSpPr>
          <p:cNvPr id="16418" name="Text Box 22"/>
          <p:cNvSpPr txBox="1">
            <a:spLocks noChangeArrowheads="1"/>
          </p:cNvSpPr>
          <p:nvPr/>
        </p:nvSpPr>
        <p:spPr bwMode="auto">
          <a:xfrm>
            <a:off x="1243013" y="5948363"/>
            <a:ext cx="3170237" cy="641350"/>
          </a:xfrm>
          <a:prstGeom prst="rect">
            <a:avLst/>
          </a:prstGeom>
          <a:noFill/>
          <a:ln w="9525">
            <a:noFill/>
            <a:miter lim="800000"/>
            <a:headEnd/>
            <a:tailEnd/>
          </a:ln>
        </p:spPr>
        <p:txBody>
          <a:bodyPr>
            <a:spAutoFit/>
          </a:bodyPr>
          <a:lstStyle/>
          <a:p>
            <a:pPr>
              <a:spcBef>
                <a:spcPct val="50000"/>
              </a:spcBef>
            </a:pPr>
            <a:r>
              <a:rPr lang="en-US" sz="1800"/>
              <a:t>As T </a:t>
            </a:r>
            <a:r>
              <a:rPr lang="en-US" sz="1800">
                <a:sym typeface="Symbol" pitchFamily="18" charset="2"/>
              </a:rPr>
              <a:t>  the populations of all states (p</a:t>
            </a:r>
            <a:r>
              <a:rPr lang="en-US" sz="1800" baseline="-25000">
                <a:sym typeface="Symbol" pitchFamily="18" charset="2"/>
              </a:rPr>
              <a:t>i</a:t>
            </a:r>
            <a:r>
              <a:rPr lang="en-US" sz="1800">
                <a:sym typeface="Symbol" pitchFamily="18" charset="2"/>
              </a:rPr>
              <a:t>’s) are equal.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1057136A-1F10-4539-A6F0-DA5617D8E907}" type="slidenum">
              <a:rPr lang="en-US"/>
              <a:pPr>
                <a:defRPr/>
              </a:pPr>
              <a:t>44</a:t>
            </a:fld>
            <a:endParaRPr lang="th-TH"/>
          </a:p>
        </p:txBody>
      </p:sp>
      <p:sp>
        <p:nvSpPr>
          <p:cNvPr id="47106" name="Rectangle 2"/>
          <p:cNvSpPr>
            <a:spLocks noGrp="1" noChangeArrowheads="1"/>
          </p:cNvSpPr>
          <p:nvPr>
            <p:ph type="title"/>
          </p:nvPr>
        </p:nvSpPr>
        <p:spPr/>
        <p:txBody>
          <a:bodyPr/>
          <a:lstStyle/>
          <a:p>
            <a:pPr>
              <a:defRPr/>
            </a:pPr>
            <a:endParaRPr lang="en-US" smtClean="0"/>
          </a:p>
        </p:txBody>
      </p:sp>
      <p:sp>
        <p:nvSpPr>
          <p:cNvPr id="17436" name="Rectangle 3"/>
          <p:cNvSpPr>
            <a:spLocks noGrp="1" noChangeArrowheads="1"/>
          </p:cNvSpPr>
          <p:nvPr>
            <p:ph type="body" idx="1"/>
          </p:nvPr>
        </p:nvSpPr>
        <p:spPr/>
        <p:txBody>
          <a:bodyPr/>
          <a:lstStyle/>
          <a:p>
            <a:pPr eaLnBrk="1" hangingPunct="1">
              <a:spcBef>
                <a:spcPct val="0"/>
              </a:spcBef>
            </a:pPr>
            <a:r>
              <a:rPr lang="en-US" smtClean="0"/>
              <a:t>The possibilities of molecules in the infinite-level system*</a:t>
            </a:r>
          </a:p>
        </p:txBody>
      </p:sp>
      <p:sp>
        <p:nvSpPr>
          <p:cNvPr id="17437" name="AutoShape 7"/>
          <p:cNvSpPr>
            <a:spLocks noChangeArrowheads="1"/>
          </p:cNvSpPr>
          <p:nvPr/>
        </p:nvSpPr>
        <p:spPr bwMode="auto">
          <a:xfrm>
            <a:off x="511175" y="2347913"/>
            <a:ext cx="6062663" cy="4300537"/>
          </a:xfrm>
          <a:prstGeom prst="roundRect">
            <a:avLst>
              <a:gd name="adj" fmla="val 2199"/>
            </a:avLst>
          </a:prstGeom>
          <a:solidFill>
            <a:schemeClr val="tx1"/>
          </a:solidFill>
          <a:ln w="28575">
            <a:solidFill>
              <a:srgbClr val="99CCFF"/>
            </a:solidFill>
            <a:round/>
            <a:headEnd/>
            <a:tailEnd/>
          </a:ln>
        </p:spPr>
        <p:txBody>
          <a:bodyPr wrap="none" anchor="ctr"/>
          <a:lstStyle/>
          <a:p>
            <a:endParaRPr lang="th-TH" sz="1800"/>
          </a:p>
        </p:txBody>
      </p:sp>
      <p:grpSp>
        <p:nvGrpSpPr>
          <p:cNvPr id="17438" name="Group 22"/>
          <p:cNvGrpSpPr>
            <a:grpSpLocks/>
          </p:cNvGrpSpPr>
          <p:nvPr/>
        </p:nvGrpSpPr>
        <p:grpSpPr bwMode="auto">
          <a:xfrm>
            <a:off x="6781800" y="2347913"/>
            <a:ext cx="2157413" cy="2151062"/>
            <a:chOff x="4428" y="1981"/>
            <a:chExt cx="1359" cy="1355"/>
          </a:xfrm>
        </p:grpSpPr>
        <p:sp>
          <p:nvSpPr>
            <p:cNvPr id="17441" name="AutoShape 10"/>
            <p:cNvSpPr>
              <a:spLocks noChangeArrowheads="1"/>
            </p:cNvSpPr>
            <p:nvPr/>
          </p:nvSpPr>
          <p:spPr bwMode="auto">
            <a:xfrm>
              <a:off x="4428" y="1981"/>
              <a:ext cx="1359" cy="1355"/>
            </a:xfrm>
            <a:prstGeom prst="roundRect">
              <a:avLst>
                <a:gd name="adj" fmla="val 7116"/>
              </a:avLst>
            </a:prstGeom>
            <a:solidFill>
              <a:schemeClr val="tx1"/>
            </a:solidFill>
            <a:ln w="9525">
              <a:solidFill>
                <a:schemeClr val="tx1"/>
              </a:solidFill>
              <a:round/>
              <a:headEnd/>
              <a:tailEnd/>
            </a:ln>
          </p:spPr>
          <p:txBody>
            <a:bodyPr wrap="none" anchor="ctr"/>
            <a:lstStyle/>
            <a:p>
              <a:endParaRPr lang="th-TH" sz="1800"/>
            </a:p>
          </p:txBody>
        </p:sp>
        <p:graphicFrame>
          <p:nvGraphicFramePr>
            <p:cNvPr id="17431" name="Object 23"/>
            <p:cNvGraphicFramePr>
              <a:graphicFrameLocks noChangeAspect="1"/>
            </p:cNvGraphicFramePr>
            <p:nvPr/>
          </p:nvGraphicFramePr>
          <p:xfrm>
            <a:off x="4473" y="2108"/>
            <a:ext cx="962" cy="284"/>
          </p:xfrm>
          <a:graphic>
            <a:graphicData uri="http://schemas.openxmlformats.org/presentationml/2006/ole">
              <p:oleObj spid="_x0000_s17446" name="Equation" r:id="rId3" imgW="863225" imgH="241195" progId="Equation.3">
                <p:embed/>
              </p:oleObj>
            </a:graphicData>
          </a:graphic>
        </p:graphicFrame>
        <p:graphicFrame>
          <p:nvGraphicFramePr>
            <p:cNvPr id="17432" name="Object 24"/>
            <p:cNvGraphicFramePr>
              <a:graphicFrameLocks noChangeAspect="1"/>
            </p:cNvGraphicFramePr>
            <p:nvPr/>
          </p:nvGraphicFramePr>
          <p:xfrm>
            <a:off x="4453" y="2440"/>
            <a:ext cx="1217" cy="269"/>
          </p:xfrm>
          <a:graphic>
            <a:graphicData uri="http://schemas.openxmlformats.org/presentationml/2006/ole">
              <p:oleObj spid="_x0000_s17447" name="Equation" r:id="rId4" imgW="1091726" imgH="228501" progId="Equation.3">
                <p:embed/>
              </p:oleObj>
            </a:graphicData>
          </a:graphic>
        </p:graphicFrame>
        <p:graphicFrame>
          <p:nvGraphicFramePr>
            <p:cNvPr id="17433" name="Object 25"/>
            <p:cNvGraphicFramePr>
              <a:graphicFrameLocks noChangeAspect="1"/>
            </p:cNvGraphicFramePr>
            <p:nvPr/>
          </p:nvGraphicFramePr>
          <p:xfrm>
            <a:off x="4458" y="2765"/>
            <a:ext cx="1302" cy="269"/>
          </p:xfrm>
          <a:graphic>
            <a:graphicData uri="http://schemas.openxmlformats.org/presentationml/2006/ole">
              <p:oleObj spid="_x0000_s17448" name="Equation" r:id="rId5" imgW="1168400" imgH="228600" progId="Equation.3">
                <p:embed/>
              </p:oleObj>
            </a:graphicData>
          </a:graphic>
        </p:graphicFrame>
        <p:sp>
          <p:nvSpPr>
            <p:cNvPr id="17442" name="Line 21"/>
            <p:cNvSpPr>
              <a:spLocks noChangeShapeType="1"/>
            </p:cNvSpPr>
            <p:nvPr/>
          </p:nvSpPr>
          <p:spPr bwMode="auto">
            <a:xfrm>
              <a:off x="5058" y="3051"/>
              <a:ext cx="0" cy="207"/>
            </a:xfrm>
            <a:prstGeom prst="line">
              <a:avLst/>
            </a:prstGeom>
            <a:noFill/>
            <a:ln w="57150" cap="rnd">
              <a:solidFill>
                <a:schemeClr val="bg1"/>
              </a:solidFill>
              <a:prstDash val="sysDot"/>
              <a:round/>
              <a:headEnd/>
              <a:tailEnd/>
            </a:ln>
          </p:spPr>
          <p:txBody>
            <a:bodyPr/>
            <a:lstStyle/>
            <a:p>
              <a:endParaRPr lang="th-TH"/>
            </a:p>
          </p:txBody>
        </p:sp>
      </p:grpSp>
      <p:sp>
        <p:nvSpPr>
          <p:cNvPr id="17439" name="Text Box 24"/>
          <p:cNvSpPr txBox="1">
            <a:spLocks noChangeArrowheads="1"/>
          </p:cNvSpPr>
          <p:nvPr/>
        </p:nvSpPr>
        <p:spPr bwMode="auto">
          <a:xfrm>
            <a:off x="6702425" y="4554538"/>
            <a:ext cx="2251075" cy="915987"/>
          </a:xfrm>
          <a:prstGeom prst="rect">
            <a:avLst/>
          </a:prstGeom>
          <a:noFill/>
          <a:ln w="9525">
            <a:noFill/>
            <a:miter lim="800000"/>
            <a:headEnd/>
            <a:tailEnd/>
          </a:ln>
        </p:spPr>
        <p:txBody>
          <a:bodyPr>
            <a:spAutoFit/>
          </a:bodyPr>
          <a:lstStyle/>
          <a:p>
            <a:pPr>
              <a:spcBef>
                <a:spcPct val="50000"/>
              </a:spcBef>
            </a:pPr>
            <a:r>
              <a:rPr lang="en-US" sz="1800"/>
              <a:t>As T </a:t>
            </a:r>
            <a:r>
              <a:rPr lang="en-US" sz="1800">
                <a:sym typeface="Symbol" pitchFamily="18" charset="2"/>
              </a:rPr>
              <a:t>  </a:t>
            </a:r>
            <a:br>
              <a:rPr lang="en-US" sz="1800">
                <a:sym typeface="Symbol" pitchFamily="18" charset="2"/>
              </a:rPr>
            </a:br>
            <a:r>
              <a:rPr lang="en-US" sz="1800">
                <a:sym typeface="Symbol" pitchFamily="18" charset="2"/>
              </a:rPr>
              <a:t>the populations of all states are equal.</a:t>
            </a:r>
          </a:p>
        </p:txBody>
      </p:sp>
      <p:pic>
        <p:nvPicPr>
          <p:cNvPr id="17440" name="Picture 5"/>
          <p:cNvPicPr>
            <a:picLocks noChangeAspect="1" noChangeArrowheads="1"/>
          </p:cNvPicPr>
          <p:nvPr/>
        </p:nvPicPr>
        <p:blipFill>
          <a:blip r:embed="rId6" cstate="print"/>
          <a:srcRect/>
          <a:stretch>
            <a:fillRect/>
          </a:stretch>
        </p:blipFill>
        <p:spPr bwMode="auto">
          <a:xfrm>
            <a:off x="569913" y="2484438"/>
            <a:ext cx="5919787" cy="411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1A202260-DE05-4FB1-BA09-418FE33A9850}" type="slidenum">
              <a:rPr lang="en-US"/>
              <a:pPr>
                <a:defRPr/>
              </a:pPr>
              <a:t>45</a:t>
            </a:fld>
            <a:endParaRPr lang="th-TH"/>
          </a:p>
        </p:txBody>
      </p:sp>
      <p:sp>
        <p:nvSpPr>
          <p:cNvPr id="83970" name="Rectangle 2"/>
          <p:cNvSpPr>
            <a:spLocks noGrp="1" noChangeArrowheads="1"/>
          </p:cNvSpPr>
          <p:nvPr>
            <p:ph type="title"/>
          </p:nvPr>
        </p:nvSpPr>
        <p:spPr/>
        <p:txBody>
          <a:bodyPr/>
          <a:lstStyle/>
          <a:p>
            <a:pPr>
              <a:defRPr/>
            </a:pPr>
            <a:endParaRPr lang="en-US" smtClean="0"/>
          </a:p>
        </p:txBody>
      </p:sp>
      <p:pic>
        <p:nvPicPr>
          <p:cNvPr id="109571" name="Picture 8"/>
          <p:cNvPicPr>
            <a:picLocks noChangeAspect="1" noChangeArrowheads="1"/>
          </p:cNvPicPr>
          <p:nvPr/>
        </p:nvPicPr>
        <p:blipFill>
          <a:blip r:embed="rId2" cstate="print"/>
          <a:srcRect/>
          <a:stretch>
            <a:fillRect/>
          </a:stretch>
        </p:blipFill>
        <p:spPr bwMode="auto">
          <a:xfrm>
            <a:off x="492125" y="1160463"/>
            <a:ext cx="8143875" cy="5362575"/>
          </a:xfrm>
          <a:prstGeom prst="rect">
            <a:avLst/>
          </a:prstGeom>
          <a:noFill/>
          <a:ln w="9525">
            <a:noFill/>
            <a:miter lim="800000"/>
            <a:headEnd/>
            <a:tailEnd/>
          </a:ln>
        </p:spPr>
      </p:pic>
      <p:sp>
        <p:nvSpPr>
          <p:cNvPr id="109572" name="Text Box 9"/>
          <p:cNvSpPr txBox="1">
            <a:spLocks noChangeArrowheads="1"/>
          </p:cNvSpPr>
          <p:nvPr/>
        </p:nvSpPr>
        <p:spPr bwMode="auto">
          <a:xfrm>
            <a:off x="5969000" y="2489200"/>
            <a:ext cx="1538288" cy="366713"/>
          </a:xfrm>
          <a:prstGeom prst="rect">
            <a:avLst/>
          </a:prstGeom>
          <a:noFill/>
          <a:ln w="9525">
            <a:noFill/>
            <a:miter lim="800000"/>
            <a:headEnd/>
            <a:tailEnd/>
          </a:ln>
        </p:spPr>
        <p:txBody>
          <a:bodyPr>
            <a:spAutoFit/>
          </a:bodyPr>
          <a:lstStyle/>
          <a:p>
            <a:pPr>
              <a:spcBef>
                <a:spcPct val="50000"/>
              </a:spcBef>
            </a:pPr>
            <a:r>
              <a:rPr lang="en-US" sz="1800" b="1" i="1">
                <a:solidFill>
                  <a:schemeClr val="bg1"/>
                </a:solidFill>
                <a:latin typeface="Arial Narrow" pitchFamily="34" charset="0"/>
              </a:rPr>
              <a:t>Temperature</a:t>
            </a:r>
            <a:endParaRPr lang="th-TH" sz="1800" b="1" i="1">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pPr>
              <a:defRPr/>
            </a:pPr>
            <a:fld id="{4A8DC0D8-BC86-4A54-89C3-A20B74B3DD1F}" type="slidenum">
              <a:rPr lang="en-US"/>
              <a:pPr>
                <a:defRPr/>
              </a:pPr>
              <a:t>46</a:t>
            </a:fld>
            <a:endParaRPr lang="th-TH"/>
          </a:p>
        </p:txBody>
      </p:sp>
      <p:sp>
        <p:nvSpPr>
          <p:cNvPr id="59394" name="Rectangle 2"/>
          <p:cNvSpPr>
            <a:spLocks noGrp="1" noChangeArrowheads="1"/>
          </p:cNvSpPr>
          <p:nvPr>
            <p:ph type="title"/>
          </p:nvPr>
        </p:nvSpPr>
        <p:spPr/>
        <p:txBody>
          <a:bodyPr wrap="none">
            <a:noAutofit/>
          </a:bodyPr>
          <a:lstStyle/>
          <a:p>
            <a:pPr>
              <a:defRPr/>
            </a:pPr>
            <a:r>
              <a:rPr lang="en-US" sz="6600" smtClean="0"/>
              <a:t>Examples</a:t>
            </a:r>
          </a:p>
        </p:txBody>
      </p:sp>
      <p:sp>
        <p:nvSpPr>
          <p:cNvPr id="18460" name="Rectangle 3"/>
          <p:cNvSpPr>
            <a:spLocks noGrp="1" noChangeArrowheads="1"/>
          </p:cNvSpPr>
          <p:nvPr>
            <p:ph type="body" sz="half" idx="1"/>
          </p:nvPr>
        </p:nvSpPr>
        <p:spPr>
          <a:xfrm>
            <a:off x="457200" y="908050"/>
            <a:ext cx="8464550" cy="5222875"/>
          </a:xfrm>
        </p:spPr>
        <p:txBody>
          <a:bodyPr/>
          <a:lstStyle/>
          <a:p>
            <a:pPr eaLnBrk="1" hangingPunct="1"/>
            <a:r>
              <a:rPr lang="en-US" sz="3600" smtClean="0"/>
              <a:t>Vibration of I</a:t>
            </a:r>
            <a:r>
              <a:rPr lang="en-US" sz="3600" baseline="-25000" smtClean="0"/>
              <a:t>2</a:t>
            </a:r>
            <a:r>
              <a:rPr lang="en-US" sz="3600" smtClean="0"/>
              <a:t> in the ground, first- and second excited states (</a:t>
            </a:r>
            <a:r>
              <a:rPr lang="en-US" sz="2800" i="1" smtClean="0"/>
              <a:t>Vibrational wavenumber is 214.6 cm</a:t>
            </a:r>
            <a:r>
              <a:rPr lang="en-US" sz="2800" i="1" baseline="30000" smtClean="0"/>
              <a:t>-1</a:t>
            </a:r>
            <a:r>
              <a:rPr lang="en-US" sz="3600" smtClean="0"/>
              <a:t>)</a:t>
            </a:r>
          </a:p>
        </p:txBody>
      </p:sp>
      <p:grpSp>
        <p:nvGrpSpPr>
          <p:cNvPr id="18461" name="Group 17"/>
          <p:cNvGrpSpPr>
            <a:grpSpLocks/>
          </p:cNvGrpSpPr>
          <p:nvPr/>
        </p:nvGrpSpPr>
        <p:grpSpPr bwMode="auto">
          <a:xfrm>
            <a:off x="669925" y="2017713"/>
            <a:ext cx="7804150" cy="4346575"/>
            <a:chOff x="268" y="1311"/>
            <a:chExt cx="4916" cy="2738"/>
          </a:xfrm>
        </p:grpSpPr>
        <p:sp>
          <p:nvSpPr>
            <p:cNvPr id="18465" name="AutoShape 5"/>
            <p:cNvSpPr>
              <a:spLocks noChangeArrowheads="1"/>
            </p:cNvSpPr>
            <p:nvPr/>
          </p:nvSpPr>
          <p:spPr bwMode="auto">
            <a:xfrm>
              <a:off x="268" y="1311"/>
              <a:ext cx="4916" cy="2738"/>
            </a:xfrm>
            <a:prstGeom prst="roundRect">
              <a:avLst>
                <a:gd name="adj" fmla="val 2380"/>
              </a:avLst>
            </a:prstGeom>
            <a:solidFill>
              <a:schemeClr val="tx1"/>
            </a:solidFill>
            <a:ln w="9525">
              <a:solidFill>
                <a:schemeClr val="tx1"/>
              </a:solidFill>
              <a:round/>
              <a:headEnd/>
              <a:tailEnd/>
            </a:ln>
          </p:spPr>
          <p:txBody>
            <a:bodyPr wrap="none" anchor="ctr"/>
            <a:lstStyle/>
            <a:p>
              <a:endParaRPr lang="th-TH" sz="1800"/>
            </a:p>
          </p:txBody>
        </p:sp>
        <p:graphicFrame>
          <p:nvGraphicFramePr>
            <p:cNvPr id="18455" name="Object 23"/>
            <p:cNvGraphicFramePr>
              <a:graphicFrameLocks noChangeAspect="1"/>
            </p:cNvGraphicFramePr>
            <p:nvPr/>
          </p:nvGraphicFramePr>
          <p:xfrm>
            <a:off x="2621" y="2258"/>
            <a:ext cx="2376" cy="538"/>
          </p:xfrm>
          <a:graphic>
            <a:graphicData uri="http://schemas.openxmlformats.org/presentationml/2006/ole">
              <p:oleObj spid="_x0000_s18470" name="Equation" r:id="rId3" imgW="2133600" imgH="457200" progId="Equation.3">
                <p:embed/>
              </p:oleObj>
            </a:graphicData>
          </a:graphic>
        </p:graphicFrame>
        <p:graphicFrame>
          <p:nvGraphicFramePr>
            <p:cNvPr id="18456" name="Object 24"/>
            <p:cNvGraphicFramePr>
              <a:graphicFrameLocks noChangeAspect="1"/>
            </p:cNvGraphicFramePr>
            <p:nvPr/>
          </p:nvGraphicFramePr>
          <p:xfrm>
            <a:off x="2657" y="1424"/>
            <a:ext cx="2320" cy="718"/>
          </p:xfrm>
          <a:graphic>
            <a:graphicData uri="http://schemas.openxmlformats.org/presentationml/2006/ole">
              <p:oleObj spid="_x0000_s18471" name="Equation" r:id="rId4" imgW="2082800" imgH="609600" progId="Equation.3">
                <p:embed/>
              </p:oleObj>
            </a:graphicData>
          </a:graphic>
        </p:graphicFrame>
        <p:sp>
          <p:nvSpPr>
            <p:cNvPr id="18466" name="Line 9"/>
            <p:cNvSpPr>
              <a:spLocks noChangeShapeType="1"/>
            </p:cNvSpPr>
            <p:nvPr/>
          </p:nvSpPr>
          <p:spPr bwMode="auto">
            <a:xfrm>
              <a:off x="4935" y="2696"/>
              <a:ext cx="0" cy="207"/>
            </a:xfrm>
            <a:prstGeom prst="line">
              <a:avLst/>
            </a:prstGeom>
            <a:noFill/>
            <a:ln w="57150" cap="rnd">
              <a:solidFill>
                <a:schemeClr val="bg1"/>
              </a:solidFill>
              <a:prstDash val="sysDot"/>
              <a:round/>
              <a:headEnd/>
              <a:tailEnd/>
            </a:ln>
          </p:spPr>
          <p:txBody>
            <a:bodyPr/>
            <a:lstStyle/>
            <a:p>
              <a:endParaRPr lang="th-TH"/>
            </a:p>
          </p:txBody>
        </p:sp>
        <p:graphicFrame>
          <p:nvGraphicFramePr>
            <p:cNvPr id="18457" name="Object 25"/>
            <p:cNvGraphicFramePr>
              <a:graphicFrameLocks noChangeAspect="1"/>
            </p:cNvGraphicFramePr>
            <p:nvPr/>
          </p:nvGraphicFramePr>
          <p:xfrm>
            <a:off x="3158" y="2901"/>
            <a:ext cx="1301" cy="1106"/>
          </p:xfrm>
          <a:graphic>
            <a:graphicData uri="http://schemas.openxmlformats.org/presentationml/2006/ole">
              <p:oleObj spid="_x0000_s18472" name="Equation" r:id="rId5" imgW="1168400" imgH="939800" progId="Equation.3">
                <p:embed/>
              </p:oleObj>
            </a:graphicData>
          </a:graphic>
        </p:graphicFrame>
        <p:pic>
          <p:nvPicPr>
            <p:cNvPr id="18467" name="Picture 16"/>
            <p:cNvPicPr>
              <a:picLocks noChangeAspect="1" noChangeArrowheads="1"/>
            </p:cNvPicPr>
            <p:nvPr/>
          </p:nvPicPr>
          <p:blipFill>
            <a:blip r:embed="rId6" cstate="print"/>
            <a:srcRect/>
            <a:stretch>
              <a:fillRect/>
            </a:stretch>
          </p:blipFill>
          <p:spPr bwMode="auto">
            <a:xfrm>
              <a:off x="324" y="1341"/>
              <a:ext cx="2153" cy="2671"/>
            </a:xfrm>
            <a:prstGeom prst="rect">
              <a:avLst/>
            </a:prstGeom>
            <a:noFill/>
            <a:ln w="9525">
              <a:noFill/>
              <a:miter lim="800000"/>
              <a:headEnd/>
              <a:tailEnd/>
            </a:ln>
          </p:spPr>
        </p:pic>
      </p:grpSp>
      <p:grpSp>
        <p:nvGrpSpPr>
          <p:cNvPr id="18462" name="Group 20"/>
          <p:cNvGrpSpPr>
            <a:grpSpLocks/>
          </p:cNvGrpSpPr>
          <p:nvPr/>
        </p:nvGrpSpPr>
        <p:grpSpPr bwMode="auto">
          <a:xfrm>
            <a:off x="4132263" y="4081463"/>
            <a:ext cx="1379537" cy="938212"/>
            <a:chOff x="2603" y="2611"/>
            <a:chExt cx="869" cy="591"/>
          </a:xfrm>
        </p:grpSpPr>
        <p:sp>
          <p:nvSpPr>
            <p:cNvPr id="18463" name="Text Box 18"/>
            <p:cNvSpPr txBox="1">
              <a:spLocks noChangeArrowheads="1"/>
            </p:cNvSpPr>
            <p:nvPr/>
          </p:nvSpPr>
          <p:spPr bwMode="auto">
            <a:xfrm>
              <a:off x="2603" y="2836"/>
              <a:ext cx="869" cy="366"/>
            </a:xfrm>
            <a:prstGeom prst="rect">
              <a:avLst/>
            </a:prstGeom>
            <a:noFill/>
            <a:ln w="9525">
              <a:noFill/>
              <a:miter lim="800000"/>
              <a:headEnd/>
              <a:tailEnd/>
            </a:ln>
          </p:spPr>
          <p:txBody>
            <a:bodyPr>
              <a:spAutoFit/>
            </a:bodyPr>
            <a:lstStyle/>
            <a:p>
              <a:pPr>
                <a:spcBef>
                  <a:spcPct val="50000"/>
                </a:spcBef>
              </a:pPr>
              <a:r>
                <a:rPr lang="en-US" sz="1600" i="1">
                  <a:solidFill>
                    <a:srgbClr val="3366CC"/>
                  </a:solidFill>
                </a:rPr>
                <a:t>Relative energy</a:t>
              </a:r>
            </a:p>
          </p:txBody>
        </p:sp>
        <p:sp>
          <p:nvSpPr>
            <p:cNvPr id="18464" name="Line 19"/>
            <p:cNvSpPr>
              <a:spLocks noChangeShapeType="1"/>
            </p:cNvSpPr>
            <p:nvPr/>
          </p:nvSpPr>
          <p:spPr bwMode="auto">
            <a:xfrm flipV="1">
              <a:off x="2848" y="2611"/>
              <a:ext cx="78" cy="254"/>
            </a:xfrm>
            <a:prstGeom prst="line">
              <a:avLst/>
            </a:prstGeom>
            <a:noFill/>
            <a:ln w="28575">
              <a:solidFill>
                <a:srgbClr val="3366CC"/>
              </a:solidFill>
              <a:round/>
              <a:headEnd/>
              <a:tailEnd type="triangle" w="med" len="med"/>
            </a:ln>
          </p:spPr>
          <p:txBody>
            <a:bodyPr/>
            <a:lstStyle/>
            <a:p>
              <a:endParaRPr lang="th-TH"/>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3F2084F4-92C6-414F-996B-1831251D8E48}" type="slidenum">
              <a:rPr lang="en-US"/>
              <a:pPr>
                <a:defRPr/>
              </a:pPr>
              <a:t>47</a:t>
            </a:fld>
            <a:endParaRPr lang="th-TH"/>
          </a:p>
        </p:txBody>
      </p:sp>
      <p:sp>
        <p:nvSpPr>
          <p:cNvPr id="61442" name="Rectangle 2"/>
          <p:cNvSpPr>
            <a:spLocks noGrp="1" noChangeArrowheads="1"/>
          </p:cNvSpPr>
          <p:nvPr>
            <p:ph type="title"/>
          </p:nvPr>
        </p:nvSpPr>
        <p:spPr>
          <a:xfrm>
            <a:off x="487363" y="153988"/>
            <a:ext cx="8370887" cy="1054100"/>
          </a:xfrm>
        </p:spPr>
        <p:txBody>
          <a:bodyPr>
            <a:normAutofit fontScale="90000"/>
          </a:bodyPr>
          <a:lstStyle/>
          <a:p>
            <a:pPr>
              <a:defRPr/>
            </a:pPr>
            <a:r>
              <a:rPr lang="en-US" smtClean="0"/>
              <a:t>Approximations and Factorizations</a:t>
            </a:r>
          </a:p>
        </p:txBody>
      </p:sp>
      <p:sp>
        <p:nvSpPr>
          <p:cNvPr id="19484" name="Rectangle 3"/>
          <p:cNvSpPr>
            <a:spLocks noGrp="1" noChangeArrowheads="1"/>
          </p:cNvSpPr>
          <p:nvPr>
            <p:ph type="body" idx="1"/>
          </p:nvPr>
        </p:nvSpPr>
        <p:spPr>
          <a:xfrm>
            <a:off x="457200" y="1092200"/>
            <a:ext cx="8229600" cy="4919663"/>
          </a:xfrm>
        </p:spPr>
        <p:txBody>
          <a:bodyPr/>
          <a:lstStyle/>
          <a:p>
            <a:pPr eaLnBrk="1" hangingPunct="1">
              <a:spcBef>
                <a:spcPct val="0"/>
              </a:spcBef>
            </a:pPr>
            <a:r>
              <a:rPr lang="en-US" smtClean="0"/>
              <a:t>In general, exact analytical expression for partition functions cannot be obtained. </a:t>
            </a:r>
          </a:p>
          <a:p>
            <a:pPr lvl="1" eaLnBrk="1" hangingPunct="1">
              <a:spcBef>
                <a:spcPct val="0"/>
              </a:spcBef>
            </a:pPr>
            <a:r>
              <a:rPr lang="en-US" smtClean="0"/>
              <a:t>Closed approximation expressions to estimate the value of the partition functions are required for each systems</a:t>
            </a:r>
          </a:p>
          <a:p>
            <a:pPr eaLnBrk="1" hangingPunct="1">
              <a:spcBef>
                <a:spcPct val="0"/>
              </a:spcBef>
            </a:pPr>
            <a:r>
              <a:rPr lang="en-US" sz="3600" smtClean="0"/>
              <a:t>Energy levels of a molecule in a box of length X </a:t>
            </a:r>
          </a:p>
        </p:txBody>
      </p:sp>
      <p:grpSp>
        <p:nvGrpSpPr>
          <p:cNvPr id="19485" name="Group 15"/>
          <p:cNvGrpSpPr>
            <a:grpSpLocks/>
          </p:cNvGrpSpPr>
          <p:nvPr/>
        </p:nvGrpSpPr>
        <p:grpSpPr bwMode="auto">
          <a:xfrm>
            <a:off x="1957388" y="4029075"/>
            <a:ext cx="5272087" cy="2466975"/>
            <a:chOff x="1229" y="2710"/>
            <a:chExt cx="3321" cy="1554"/>
          </a:xfrm>
        </p:grpSpPr>
        <p:sp>
          <p:nvSpPr>
            <p:cNvPr id="19489" name="AutoShape 6"/>
            <p:cNvSpPr>
              <a:spLocks noChangeArrowheads="1"/>
            </p:cNvSpPr>
            <p:nvPr/>
          </p:nvSpPr>
          <p:spPr bwMode="auto">
            <a:xfrm>
              <a:off x="1229" y="2710"/>
              <a:ext cx="3321" cy="1554"/>
            </a:xfrm>
            <a:prstGeom prst="roundRect">
              <a:avLst>
                <a:gd name="adj" fmla="val 4792"/>
              </a:avLst>
            </a:prstGeom>
            <a:solidFill>
              <a:schemeClr val="tx1"/>
            </a:solidFill>
            <a:ln w="9525">
              <a:solidFill>
                <a:schemeClr val="tx1"/>
              </a:solidFill>
              <a:round/>
              <a:headEnd/>
              <a:tailEnd/>
            </a:ln>
          </p:spPr>
          <p:txBody>
            <a:bodyPr wrap="none" anchor="ctr"/>
            <a:lstStyle/>
            <a:p>
              <a:endParaRPr lang="th-TH" sz="1800"/>
            </a:p>
          </p:txBody>
        </p:sp>
        <p:graphicFrame>
          <p:nvGraphicFramePr>
            <p:cNvPr id="19479" name="Object 23"/>
            <p:cNvGraphicFramePr>
              <a:graphicFrameLocks noChangeAspect="1"/>
            </p:cNvGraphicFramePr>
            <p:nvPr/>
          </p:nvGraphicFramePr>
          <p:xfrm>
            <a:off x="2599" y="2790"/>
            <a:ext cx="1439" cy="397"/>
          </p:xfrm>
          <a:graphic>
            <a:graphicData uri="http://schemas.openxmlformats.org/presentationml/2006/ole">
              <p:oleObj spid="_x0000_s19494" name="Equation" r:id="rId3" imgW="1524000" imgH="419100" progId="Equation.3">
                <p:embed/>
              </p:oleObj>
            </a:graphicData>
          </a:graphic>
        </p:graphicFrame>
        <p:graphicFrame>
          <p:nvGraphicFramePr>
            <p:cNvPr id="19480" name="Object 24"/>
            <p:cNvGraphicFramePr>
              <a:graphicFrameLocks noChangeAspect="1"/>
            </p:cNvGraphicFramePr>
            <p:nvPr/>
          </p:nvGraphicFramePr>
          <p:xfrm>
            <a:off x="2627" y="3237"/>
            <a:ext cx="1224" cy="397"/>
          </p:xfrm>
          <a:graphic>
            <a:graphicData uri="http://schemas.openxmlformats.org/presentationml/2006/ole">
              <p:oleObj spid="_x0000_s19495" name="Equation" r:id="rId4" imgW="1295400" imgH="419100" progId="Equation.3">
                <p:embed/>
              </p:oleObj>
            </a:graphicData>
          </a:graphic>
        </p:graphicFrame>
        <p:pic>
          <p:nvPicPr>
            <p:cNvPr id="19490" name="Picture 11"/>
            <p:cNvPicPr>
              <a:picLocks noChangeAspect="1" noChangeArrowheads="1"/>
            </p:cNvPicPr>
            <p:nvPr/>
          </p:nvPicPr>
          <p:blipFill>
            <a:blip r:embed="rId5" cstate="print"/>
            <a:srcRect/>
            <a:stretch>
              <a:fillRect/>
            </a:stretch>
          </p:blipFill>
          <p:spPr bwMode="auto">
            <a:xfrm>
              <a:off x="1281" y="2791"/>
              <a:ext cx="1290" cy="1384"/>
            </a:xfrm>
            <a:prstGeom prst="rect">
              <a:avLst/>
            </a:prstGeom>
            <a:noFill/>
            <a:ln w="9525">
              <a:noFill/>
              <a:miter lim="800000"/>
              <a:headEnd/>
              <a:tailEnd/>
            </a:ln>
          </p:spPr>
        </p:pic>
        <p:graphicFrame>
          <p:nvGraphicFramePr>
            <p:cNvPr id="19481" name="Object 25"/>
            <p:cNvGraphicFramePr>
              <a:graphicFrameLocks noChangeAspect="1"/>
            </p:cNvGraphicFramePr>
            <p:nvPr/>
          </p:nvGraphicFramePr>
          <p:xfrm>
            <a:off x="2616" y="3635"/>
            <a:ext cx="1853" cy="516"/>
          </p:xfrm>
          <a:graphic>
            <a:graphicData uri="http://schemas.openxmlformats.org/presentationml/2006/ole">
              <p:oleObj spid="_x0000_s19496" name="Equation" r:id="rId6" imgW="1587500" imgH="419100" progId="Equation.3">
                <p:embed/>
              </p:oleObj>
            </a:graphicData>
          </a:graphic>
        </p:graphicFrame>
      </p:grpSp>
      <p:grpSp>
        <p:nvGrpSpPr>
          <p:cNvPr id="19486" name="Group 19"/>
          <p:cNvGrpSpPr>
            <a:grpSpLocks/>
          </p:cNvGrpSpPr>
          <p:nvPr/>
        </p:nvGrpSpPr>
        <p:grpSpPr bwMode="auto">
          <a:xfrm>
            <a:off x="7323138" y="5680075"/>
            <a:ext cx="1611312" cy="581025"/>
            <a:chOff x="4745" y="3734"/>
            <a:chExt cx="1015" cy="366"/>
          </a:xfrm>
        </p:grpSpPr>
        <p:sp>
          <p:nvSpPr>
            <p:cNvPr id="19487" name="Text Box 17"/>
            <p:cNvSpPr txBox="1">
              <a:spLocks noChangeArrowheads="1"/>
            </p:cNvSpPr>
            <p:nvPr/>
          </p:nvSpPr>
          <p:spPr bwMode="auto">
            <a:xfrm>
              <a:off x="4891" y="3734"/>
              <a:ext cx="869" cy="366"/>
            </a:xfrm>
            <a:prstGeom prst="rect">
              <a:avLst/>
            </a:prstGeom>
            <a:noFill/>
            <a:ln w="9525">
              <a:noFill/>
              <a:miter lim="800000"/>
              <a:headEnd/>
              <a:tailEnd/>
            </a:ln>
          </p:spPr>
          <p:txBody>
            <a:bodyPr>
              <a:spAutoFit/>
            </a:bodyPr>
            <a:lstStyle/>
            <a:p>
              <a:pPr>
                <a:spcBef>
                  <a:spcPct val="50000"/>
                </a:spcBef>
              </a:pPr>
              <a:r>
                <a:rPr lang="en-US" sz="1600" i="1">
                  <a:solidFill>
                    <a:srgbClr val="3366CC"/>
                  </a:solidFill>
                </a:rPr>
                <a:t>Relative energy</a:t>
              </a:r>
            </a:p>
          </p:txBody>
        </p:sp>
        <p:sp>
          <p:nvSpPr>
            <p:cNvPr id="19488" name="Line 18"/>
            <p:cNvSpPr>
              <a:spLocks noChangeShapeType="1"/>
            </p:cNvSpPr>
            <p:nvPr/>
          </p:nvSpPr>
          <p:spPr bwMode="auto">
            <a:xfrm flipH="1" flipV="1">
              <a:off x="4745" y="3909"/>
              <a:ext cx="145" cy="0"/>
            </a:xfrm>
            <a:prstGeom prst="line">
              <a:avLst/>
            </a:prstGeom>
            <a:noFill/>
            <a:ln w="28575">
              <a:solidFill>
                <a:srgbClr val="3366CC"/>
              </a:solidFill>
              <a:round/>
              <a:headEnd/>
              <a:tailEnd type="triangle" w="med" len="med"/>
            </a:ln>
          </p:spPr>
          <p:txBody>
            <a:bodyPr/>
            <a:lstStyle/>
            <a:p>
              <a:endParaRPr lang="th-TH"/>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83F72839-FDFB-45B5-B847-FEDF1A7AA149}" type="slidenum">
              <a:rPr lang="en-US"/>
              <a:pPr>
                <a:defRPr/>
              </a:pPr>
              <a:t>48</a:t>
            </a:fld>
            <a:endParaRPr lang="th-TH"/>
          </a:p>
        </p:txBody>
      </p:sp>
      <p:sp>
        <p:nvSpPr>
          <p:cNvPr id="63490" name="Rectangle 2"/>
          <p:cNvSpPr>
            <a:spLocks noGrp="1" noChangeArrowheads="1"/>
          </p:cNvSpPr>
          <p:nvPr>
            <p:ph type="title"/>
          </p:nvPr>
        </p:nvSpPr>
        <p:spPr/>
        <p:txBody>
          <a:bodyPr/>
          <a:lstStyle/>
          <a:p>
            <a:pPr>
              <a:defRPr/>
            </a:pPr>
            <a:r>
              <a:rPr lang="en-US" smtClean="0"/>
              <a:t>Translational Partition Function</a:t>
            </a:r>
          </a:p>
        </p:txBody>
      </p:sp>
      <p:sp>
        <p:nvSpPr>
          <p:cNvPr id="20516" name="Rectangle 3"/>
          <p:cNvSpPr>
            <a:spLocks noGrp="1" noChangeArrowheads="1"/>
          </p:cNvSpPr>
          <p:nvPr>
            <p:ph type="body" idx="1"/>
          </p:nvPr>
        </p:nvSpPr>
        <p:spPr>
          <a:xfrm>
            <a:off x="287338" y="908050"/>
            <a:ext cx="8691562" cy="5222875"/>
          </a:xfrm>
        </p:spPr>
        <p:txBody>
          <a:bodyPr/>
          <a:lstStyle/>
          <a:p>
            <a:pPr eaLnBrk="1" hangingPunct="1">
              <a:spcBef>
                <a:spcPct val="0"/>
              </a:spcBef>
            </a:pPr>
            <a:r>
              <a:rPr lang="en-US" sz="2800" smtClean="0"/>
              <a:t>Partition function of a molecule in a box of length X </a:t>
            </a:r>
          </a:p>
          <a:p>
            <a:pPr eaLnBrk="1" hangingPunct="1">
              <a:spcBef>
                <a:spcPct val="0"/>
              </a:spcBef>
            </a:pPr>
            <a:endParaRPr lang="en-US" smtClean="0"/>
          </a:p>
        </p:txBody>
      </p:sp>
      <p:sp>
        <p:nvSpPr>
          <p:cNvPr id="20517" name="AutoShape 5"/>
          <p:cNvSpPr>
            <a:spLocks noChangeArrowheads="1"/>
          </p:cNvSpPr>
          <p:nvPr/>
        </p:nvSpPr>
        <p:spPr bwMode="auto">
          <a:xfrm>
            <a:off x="690563" y="1362075"/>
            <a:ext cx="7788275" cy="5202238"/>
          </a:xfrm>
          <a:prstGeom prst="roundRect">
            <a:avLst>
              <a:gd name="adj" fmla="val 2301"/>
            </a:avLst>
          </a:prstGeom>
          <a:solidFill>
            <a:schemeClr val="tx1"/>
          </a:solidFill>
          <a:ln w="9525">
            <a:solidFill>
              <a:schemeClr val="tx1"/>
            </a:solidFill>
            <a:round/>
            <a:headEnd/>
            <a:tailEnd/>
          </a:ln>
        </p:spPr>
        <p:txBody>
          <a:bodyPr wrap="none" anchor="ctr"/>
          <a:lstStyle/>
          <a:p>
            <a:endParaRPr lang="th-TH" sz="1800"/>
          </a:p>
        </p:txBody>
      </p:sp>
      <p:graphicFrame>
        <p:nvGraphicFramePr>
          <p:cNvPr id="20510" name="Object 30"/>
          <p:cNvGraphicFramePr>
            <a:graphicFrameLocks noChangeAspect="1"/>
          </p:cNvGraphicFramePr>
          <p:nvPr/>
        </p:nvGraphicFramePr>
        <p:xfrm>
          <a:off x="6010275" y="1484313"/>
          <a:ext cx="2006600" cy="889000"/>
        </p:xfrm>
        <a:graphic>
          <a:graphicData uri="http://schemas.openxmlformats.org/presentationml/2006/ole">
            <p:oleObj spid="_x0000_s20530" name="Equation" r:id="rId3" imgW="1028254" imgH="431613" progId="Equation.3">
              <p:embed/>
            </p:oleObj>
          </a:graphicData>
        </a:graphic>
      </p:graphicFrame>
      <p:graphicFrame>
        <p:nvGraphicFramePr>
          <p:cNvPr id="20511" name="Object 31"/>
          <p:cNvGraphicFramePr>
            <a:graphicFrameLocks noChangeAspect="1"/>
          </p:cNvGraphicFramePr>
          <p:nvPr/>
        </p:nvGraphicFramePr>
        <p:xfrm>
          <a:off x="1114425" y="1577975"/>
          <a:ext cx="4376738" cy="819150"/>
        </p:xfrm>
        <a:graphic>
          <a:graphicData uri="http://schemas.openxmlformats.org/presentationml/2006/ole">
            <p:oleObj spid="_x0000_s20531" name="Equation" r:id="rId4" imgW="2362200" imgH="419100" progId="Equation.3">
              <p:embed/>
            </p:oleObj>
          </a:graphicData>
        </a:graphic>
      </p:graphicFrame>
      <p:sp>
        <p:nvSpPr>
          <p:cNvPr id="63505" name="Text Box 17"/>
          <p:cNvSpPr txBox="1">
            <a:spLocks noChangeArrowheads="1"/>
          </p:cNvSpPr>
          <p:nvPr/>
        </p:nvSpPr>
        <p:spPr bwMode="auto">
          <a:xfrm>
            <a:off x="1106488" y="2417763"/>
            <a:ext cx="7281862" cy="641350"/>
          </a:xfrm>
          <a:prstGeom prst="rect">
            <a:avLst/>
          </a:prstGeom>
          <a:noFill/>
          <a:ln w="9525">
            <a:noFill/>
            <a:miter lim="800000"/>
            <a:headEnd/>
            <a:tailEnd/>
          </a:ln>
          <a:effectLst/>
        </p:spPr>
        <p:txBody>
          <a:bodyPr>
            <a:spAutoFit/>
          </a:bodyPr>
          <a:lstStyle/>
          <a:p>
            <a:pPr marL="182563" indent="-182563">
              <a:spcBef>
                <a:spcPct val="50000"/>
              </a:spcBef>
              <a:buClr>
                <a:srgbClr val="008000"/>
              </a:buClr>
              <a:buFont typeface="Wingdings" pitchFamily="2" charset="2"/>
              <a:buChar char="§"/>
              <a:defRPr/>
            </a:pPr>
            <a:r>
              <a:rPr lang="en-US" sz="1800">
                <a:solidFill>
                  <a:schemeClr val="bg1"/>
                </a:solidFill>
                <a:effectLst>
                  <a:outerShdw blurRad="38100" dist="38100" dir="2700000" algn="tl">
                    <a:srgbClr val="FFFFFF"/>
                  </a:outerShdw>
                </a:effectLst>
                <a:latin typeface="Arial" pitchFamily="34" charset="0"/>
                <a:cs typeface="Angsana New" pitchFamily="18" charset="-34"/>
              </a:rPr>
              <a:t>The translation energy levels are very close together</a:t>
            </a:r>
            <a:r>
              <a:rPr lang="en-US" sz="1800">
                <a:solidFill>
                  <a:schemeClr val="bg1"/>
                </a:solidFill>
                <a:latin typeface="Arial" pitchFamily="34" charset="0"/>
                <a:cs typeface="Angsana New" pitchFamily="18" charset="-34"/>
              </a:rPr>
              <a:t>, therefore the sum can be approximated by an integral.</a:t>
            </a:r>
          </a:p>
        </p:txBody>
      </p:sp>
      <p:graphicFrame>
        <p:nvGraphicFramePr>
          <p:cNvPr id="20512" name="Object 32"/>
          <p:cNvGraphicFramePr>
            <a:graphicFrameLocks noChangeAspect="1"/>
          </p:cNvGraphicFramePr>
          <p:nvPr/>
        </p:nvGraphicFramePr>
        <p:xfrm>
          <a:off x="3132138" y="3167063"/>
          <a:ext cx="3581400" cy="1017587"/>
        </p:xfrm>
        <a:graphic>
          <a:graphicData uri="http://schemas.openxmlformats.org/presentationml/2006/ole">
            <p:oleObj spid="_x0000_s20532" name="Equation" r:id="rId5" imgW="1790700" imgH="482600" progId="Equation.3">
              <p:embed/>
            </p:oleObj>
          </a:graphicData>
        </a:graphic>
      </p:graphicFrame>
      <p:sp>
        <p:nvSpPr>
          <p:cNvPr id="20519" name="Text Box 22"/>
          <p:cNvSpPr txBox="1">
            <a:spLocks noChangeArrowheads="1"/>
          </p:cNvSpPr>
          <p:nvPr/>
        </p:nvSpPr>
        <p:spPr bwMode="auto">
          <a:xfrm>
            <a:off x="1169988" y="4332288"/>
            <a:ext cx="5365750" cy="366712"/>
          </a:xfrm>
          <a:prstGeom prst="rect">
            <a:avLst/>
          </a:prstGeom>
          <a:noFill/>
          <a:ln w="9525">
            <a:noFill/>
            <a:miter lim="800000"/>
            <a:headEnd/>
            <a:tailEnd/>
          </a:ln>
        </p:spPr>
        <p:txBody>
          <a:bodyPr>
            <a:spAutoFit/>
          </a:bodyPr>
          <a:lstStyle/>
          <a:p>
            <a:pPr marL="182563" indent="-182563">
              <a:spcBef>
                <a:spcPct val="50000"/>
              </a:spcBef>
              <a:buClr>
                <a:srgbClr val="008000"/>
              </a:buClr>
              <a:buFont typeface="Wingdings" pitchFamily="2" charset="2"/>
              <a:buChar char="§"/>
            </a:pPr>
            <a:r>
              <a:rPr lang="en-US" sz="1800">
                <a:solidFill>
                  <a:schemeClr val="bg1"/>
                </a:solidFill>
              </a:rPr>
              <a:t>Make substitution: x</a:t>
            </a:r>
            <a:r>
              <a:rPr lang="en-US" sz="1800" baseline="30000">
                <a:solidFill>
                  <a:schemeClr val="bg1"/>
                </a:solidFill>
              </a:rPr>
              <a:t>2</a:t>
            </a:r>
            <a:r>
              <a:rPr lang="en-US" sz="1800">
                <a:solidFill>
                  <a:schemeClr val="bg1"/>
                </a:solidFill>
              </a:rPr>
              <a:t>=n</a:t>
            </a:r>
            <a:r>
              <a:rPr lang="en-US" sz="1800" baseline="30000">
                <a:solidFill>
                  <a:schemeClr val="bg1"/>
                </a:solidFill>
              </a:rPr>
              <a:t>2</a:t>
            </a:r>
            <a:r>
              <a:rPr lang="en-US" sz="1800">
                <a:solidFill>
                  <a:schemeClr val="bg1"/>
                </a:solidFill>
                <a:latin typeface="Symbol" pitchFamily="18" charset="2"/>
              </a:rPr>
              <a:t>be</a:t>
            </a:r>
            <a:r>
              <a:rPr lang="en-US" sz="1800">
                <a:solidFill>
                  <a:schemeClr val="bg1"/>
                </a:solidFill>
              </a:rPr>
              <a:t> and dn = dx/(</a:t>
            </a:r>
            <a:r>
              <a:rPr lang="en-US" sz="1800">
                <a:solidFill>
                  <a:schemeClr val="bg1"/>
                </a:solidFill>
                <a:latin typeface="Symbol" pitchFamily="18" charset="2"/>
              </a:rPr>
              <a:t>be</a:t>
            </a:r>
            <a:r>
              <a:rPr lang="en-US" sz="1800">
                <a:solidFill>
                  <a:schemeClr val="bg1"/>
                </a:solidFill>
              </a:rPr>
              <a:t>)</a:t>
            </a:r>
            <a:r>
              <a:rPr lang="en-US" sz="1800" baseline="30000">
                <a:solidFill>
                  <a:schemeClr val="bg1"/>
                </a:solidFill>
              </a:rPr>
              <a:t>1/2</a:t>
            </a:r>
          </a:p>
        </p:txBody>
      </p:sp>
      <p:graphicFrame>
        <p:nvGraphicFramePr>
          <p:cNvPr id="20513" name="Object 33"/>
          <p:cNvGraphicFramePr>
            <a:graphicFrameLocks noChangeAspect="1"/>
          </p:cNvGraphicFramePr>
          <p:nvPr/>
        </p:nvGraphicFramePr>
        <p:xfrm>
          <a:off x="1527175" y="4841875"/>
          <a:ext cx="5772150" cy="1041400"/>
        </p:xfrm>
        <a:graphic>
          <a:graphicData uri="http://schemas.openxmlformats.org/presentationml/2006/ole">
            <p:oleObj spid="_x0000_s20533" name="Equation" r:id="rId6" imgW="2971800" imgH="508000" progId="Equation.3">
              <p:embed/>
            </p:oleObj>
          </a:graphicData>
        </a:graphic>
      </p:graphicFrame>
      <p:sp>
        <p:nvSpPr>
          <p:cNvPr id="20520" name="Text Box 29"/>
          <p:cNvSpPr txBox="1">
            <a:spLocks noChangeArrowheads="1"/>
          </p:cNvSpPr>
          <p:nvPr/>
        </p:nvSpPr>
        <p:spPr bwMode="auto">
          <a:xfrm>
            <a:off x="747713" y="3444875"/>
            <a:ext cx="2024062" cy="581025"/>
          </a:xfrm>
          <a:prstGeom prst="rect">
            <a:avLst/>
          </a:prstGeom>
          <a:noFill/>
          <a:ln w="9525">
            <a:noFill/>
            <a:miter lim="800000"/>
            <a:headEnd/>
            <a:tailEnd/>
          </a:ln>
        </p:spPr>
        <p:txBody>
          <a:bodyPr>
            <a:spAutoFit/>
          </a:bodyPr>
          <a:lstStyle/>
          <a:p>
            <a:pPr>
              <a:spcBef>
                <a:spcPct val="50000"/>
              </a:spcBef>
            </a:pPr>
            <a:r>
              <a:rPr lang="en-US" sz="1600" b="1" i="1">
                <a:solidFill>
                  <a:srgbClr val="FF66FF"/>
                </a:solidFill>
                <a:latin typeface="Arial Narrow" pitchFamily="34" charset="0"/>
              </a:rPr>
              <a:t>Transitional partition function</a:t>
            </a:r>
            <a:endParaRPr lang="th-TH" sz="1600" b="1" i="1">
              <a:solidFill>
                <a:srgbClr val="FF66FF"/>
              </a:solidFill>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A2208F21-7D3F-4D4B-8928-CF1493D0E8DE}" type="slidenum">
              <a:rPr lang="en-US"/>
              <a:pPr>
                <a:defRPr/>
              </a:pPr>
              <a:t>49</a:t>
            </a:fld>
            <a:endParaRPr lang="th-TH"/>
          </a:p>
        </p:txBody>
      </p:sp>
      <p:sp>
        <p:nvSpPr>
          <p:cNvPr id="68610" name="Rectangle 2"/>
          <p:cNvSpPr>
            <a:spLocks noGrp="1" noChangeArrowheads="1"/>
          </p:cNvSpPr>
          <p:nvPr>
            <p:ph type="title"/>
          </p:nvPr>
        </p:nvSpPr>
        <p:spPr/>
        <p:txBody>
          <a:bodyPr/>
          <a:lstStyle/>
          <a:p>
            <a:pPr>
              <a:defRPr/>
            </a:pPr>
            <a:endParaRPr lang="en-US" smtClean="0"/>
          </a:p>
        </p:txBody>
      </p:sp>
      <p:sp>
        <p:nvSpPr>
          <p:cNvPr id="22556" name="Rectangle 3"/>
          <p:cNvSpPr>
            <a:spLocks noGrp="1" noChangeArrowheads="1"/>
          </p:cNvSpPr>
          <p:nvPr>
            <p:ph type="body" idx="1"/>
          </p:nvPr>
        </p:nvSpPr>
        <p:spPr/>
        <p:txBody>
          <a:bodyPr/>
          <a:lstStyle/>
          <a:p>
            <a:pPr eaLnBrk="1" hangingPunct="1">
              <a:spcBef>
                <a:spcPct val="0"/>
              </a:spcBef>
            </a:pPr>
            <a:r>
              <a:rPr lang="en-US" smtClean="0"/>
              <a:t>When the energy of a molecule arises from several different independent sources</a:t>
            </a:r>
          </a:p>
          <a:p>
            <a:pPr lvl="1" eaLnBrk="1" hangingPunct="1">
              <a:spcBef>
                <a:spcPct val="0"/>
              </a:spcBef>
            </a:pPr>
            <a:r>
              <a:rPr lang="en-US" smtClean="0"/>
              <a:t>E = E</a:t>
            </a:r>
            <a:r>
              <a:rPr lang="en-US" baseline="-25000" smtClean="0"/>
              <a:t>x</a:t>
            </a:r>
            <a:r>
              <a:rPr lang="en-US" smtClean="0"/>
              <a:t>+E</a:t>
            </a:r>
            <a:r>
              <a:rPr lang="en-US" baseline="-25000" smtClean="0"/>
              <a:t>y</a:t>
            </a:r>
            <a:r>
              <a:rPr lang="en-US" smtClean="0"/>
              <a:t>+E</a:t>
            </a:r>
            <a:r>
              <a:rPr lang="en-US" baseline="-25000" smtClean="0"/>
              <a:t>z</a:t>
            </a:r>
          </a:p>
          <a:p>
            <a:pPr lvl="1" eaLnBrk="1" hangingPunct="1">
              <a:spcBef>
                <a:spcPct val="0"/>
              </a:spcBef>
            </a:pPr>
            <a:r>
              <a:rPr lang="en-US" smtClean="0"/>
              <a:t>q = q</a:t>
            </a:r>
            <a:r>
              <a:rPr lang="en-US" baseline="-25000" smtClean="0"/>
              <a:t>x</a:t>
            </a:r>
            <a:r>
              <a:rPr lang="en-US" smtClean="0"/>
              <a:t>q</a:t>
            </a:r>
            <a:r>
              <a:rPr lang="en-US" baseline="-25000" smtClean="0"/>
              <a:t>y</a:t>
            </a:r>
            <a:r>
              <a:rPr lang="en-US" smtClean="0"/>
              <a:t>q</a:t>
            </a:r>
            <a:r>
              <a:rPr lang="en-US" baseline="-25000" smtClean="0"/>
              <a:t>z</a:t>
            </a:r>
          </a:p>
          <a:p>
            <a:pPr eaLnBrk="1" hangingPunct="1">
              <a:spcBef>
                <a:spcPct val="0"/>
              </a:spcBef>
            </a:pPr>
            <a:r>
              <a:rPr lang="en-US" smtClean="0"/>
              <a:t>A molecule in 3-d box</a:t>
            </a:r>
          </a:p>
          <a:p>
            <a:pPr lvl="1" eaLnBrk="1" hangingPunct="1">
              <a:spcBef>
                <a:spcPct val="0"/>
              </a:spcBef>
            </a:pPr>
            <a:r>
              <a:rPr lang="en-US" smtClean="0"/>
              <a:t> </a:t>
            </a:r>
          </a:p>
          <a:p>
            <a:pPr eaLnBrk="1" hangingPunct="1">
              <a:spcBef>
                <a:spcPct val="0"/>
              </a:spcBef>
            </a:pPr>
            <a:endParaRPr lang="en-US" smtClean="0"/>
          </a:p>
        </p:txBody>
      </p:sp>
      <p:grpSp>
        <p:nvGrpSpPr>
          <p:cNvPr id="22557" name="Group 19"/>
          <p:cNvGrpSpPr>
            <a:grpSpLocks/>
          </p:cNvGrpSpPr>
          <p:nvPr/>
        </p:nvGrpSpPr>
        <p:grpSpPr bwMode="auto">
          <a:xfrm>
            <a:off x="1404938" y="3640138"/>
            <a:ext cx="4194175" cy="2973387"/>
            <a:chOff x="992" y="2260"/>
            <a:chExt cx="2642" cy="1873"/>
          </a:xfrm>
        </p:grpSpPr>
        <p:sp>
          <p:nvSpPr>
            <p:cNvPr id="22558" name="AutoShape 16"/>
            <p:cNvSpPr>
              <a:spLocks noChangeArrowheads="1"/>
            </p:cNvSpPr>
            <p:nvPr/>
          </p:nvSpPr>
          <p:spPr bwMode="auto">
            <a:xfrm>
              <a:off x="992" y="2260"/>
              <a:ext cx="2642" cy="1873"/>
            </a:xfrm>
            <a:prstGeom prst="roundRect">
              <a:avLst>
                <a:gd name="adj" fmla="val 2949"/>
              </a:avLst>
            </a:prstGeom>
            <a:solidFill>
              <a:schemeClr val="tx1"/>
            </a:solidFill>
            <a:ln w="9525">
              <a:solidFill>
                <a:schemeClr val="tx1"/>
              </a:solidFill>
              <a:round/>
              <a:headEnd/>
              <a:tailEnd/>
            </a:ln>
          </p:spPr>
          <p:txBody>
            <a:bodyPr wrap="none" anchor="ctr"/>
            <a:lstStyle/>
            <a:p>
              <a:endParaRPr lang="th-TH" sz="1800"/>
            </a:p>
          </p:txBody>
        </p:sp>
        <p:graphicFrame>
          <p:nvGraphicFramePr>
            <p:cNvPr id="22551" name="Object 23"/>
            <p:cNvGraphicFramePr>
              <a:graphicFrameLocks noChangeAspect="1"/>
            </p:cNvGraphicFramePr>
            <p:nvPr/>
          </p:nvGraphicFramePr>
          <p:xfrm>
            <a:off x="1124" y="2284"/>
            <a:ext cx="2111" cy="371"/>
          </p:xfrm>
          <a:graphic>
            <a:graphicData uri="http://schemas.openxmlformats.org/presentationml/2006/ole">
              <p:oleObj spid="_x0000_s22566" name="Equation" r:id="rId3" imgW="1600200" imgH="266700" progId="Equation.3">
                <p:embed/>
              </p:oleObj>
            </a:graphicData>
          </a:graphic>
        </p:graphicFrame>
        <p:graphicFrame>
          <p:nvGraphicFramePr>
            <p:cNvPr id="22552" name="Object 24"/>
            <p:cNvGraphicFramePr>
              <a:graphicFrameLocks noChangeAspect="1"/>
            </p:cNvGraphicFramePr>
            <p:nvPr/>
          </p:nvGraphicFramePr>
          <p:xfrm>
            <a:off x="1112" y="2667"/>
            <a:ext cx="2480" cy="872"/>
          </p:xfrm>
          <a:graphic>
            <a:graphicData uri="http://schemas.openxmlformats.org/presentationml/2006/ole">
              <p:oleObj spid="_x0000_s22567" name="Equation" r:id="rId4" imgW="2362200" imgH="787400" progId="Equation.3">
                <p:embed/>
              </p:oleObj>
            </a:graphicData>
          </a:graphic>
        </p:graphicFrame>
        <p:graphicFrame>
          <p:nvGraphicFramePr>
            <p:cNvPr id="22553" name="Object 25"/>
            <p:cNvGraphicFramePr>
              <a:graphicFrameLocks noChangeAspect="1"/>
            </p:cNvGraphicFramePr>
            <p:nvPr/>
          </p:nvGraphicFramePr>
          <p:xfrm>
            <a:off x="1139" y="3522"/>
            <a:ext cx="1305" cy="589"/>
          </p:xfrm>
          <a:graphic>
            <a:graphicData uri="http://schemas.openxmlformats.org/presentationml/2006/ole">
              <p:oleObj spid="_x0000_s22568" name="Equation" r:id="rId5" imgW="1155199" imgH="495085" progId="Equation.3">
                <p:embed/>
              </p:oleObj>
            </a:graphicData>
          </a:graphic>
        </p:graphicFrame>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smtClean="0">
                <a:solidFill>
                  <a:srgbClr val="FF9900"/>
                </a:solidFill>
              </a:rPr>
              <a:t>คำถาม (1)</a:t>
            </a:r>
            <a:endParaRPr lang="th-TH">
              <a:solidFill>
                <a:srgbClr val="FF9900"/>
              </a:solidFill>
            </a:endParaRPr>
          </a:p>
        </p:txBody>
      </p:sp>
      <p:sp>
        <p:nvSpPr>
          <p:cNvPr id="3" name="Content Placeholder 2"/>
          <p:cNvSpPr>
            <a:spLocks noGrp="1"/>
          </p:cNvSpPr>
          <p:nvPr>
            <p:ph idx="1"/>
          </p:nvPr>
        </p:nvSpPr>
        <p:spPr/>
        <p:txBody>
          <a:bodyPr/>
          <a:lstStyle/>
          <a:p>
            <a:pPr marL="342900" lvl="1" indent="-342900">
              <a:buClr>
                <a:srgbClr val="FFFF00"/>
              </a:buClr>
              <a:buSzPct val="75000"/>
              <a:buFont typeface="Wingdings" pitchFamily="2" charset="2"/>
              <a:buChar char="l"/>
              <a:defRPr/>
            </a:pPr>
            <a:r>
              <a:rPr lang="th-TH" smtClean="0"/>
              <a:t>ระบบที่สนใจคืออะไร</a:t>
            </a:r>
          </a:p>
          <a:p>
            <a:pPr lvl="1">
              <a:defRPr/>
            </a:pPr>
            <a:r>
              <a:rPr lang="th-TH" smtClean="0"/>
              <a:t>ระบบคืออะไร</a:t>
            </a:r>
          </a:p>
          <a:p>
            <a:pPr lvl="1">
              <a:defRPr/>
            </a:pPr>
            <a:r>
              <a:rPr lang="th-TH" smtClean="0"/>
              <a:t>สภาวะของระบบ </a:t>
            </a:r>
          </a:p>
          <a:p>
            <a:pPr lvl="1">
              <a:defRPr/>
            </a:pPr>
            <a:r>
              <a:rPr lang="th-TH" smtClean="0"/>
              <a:t>การเปลี่ยนแปลงของระบบ</a:t>
            </a:r>
          </a:p>
          <a:p>
            <a:pPr marL="342900" lvl="1" indent="-342900">
              <a:buClr>
                <a:srgbClr val="FFFF00"/>
              </a:buClr>
              <a:buSzPct val="75000"/>
              <a:buFont typeface="Wingdings" pitchFamily="2" charset="2"/>
              <a:buChar char="l"/>
              <a:defRPr/>
            </a:pPr>
            <a:r>
              <a:rPr lang="th-TH" smtClean="0"/>
              <a:t>ระบบที่เสถียรจะต้องเป็นอย่าง</a:t>
            </a:r>
          </a:p>
          <a:p>
            <a:pPr lvl="1">
              <a:defRPr/>
            </a:pPr>
            <a:r>
              <a:rPr lang="th-TH" smtClean="0"/>
              <a:t>ความเสถียรคืออะไร</a:t>
            </a:r>
          </a:p>
          <a:p>
            <a:pPr lvl="1">
              <a:defRPr/>
            </a:pPr>
            <a:r>
              <a:rPr lang="th-TH" smtClean="0"/>
              <a:t>จะทราบได้อย่างไรว่าระบบเสถียร</a:t>
            </a:r>
          </a:p>
          <a:p>
            <a:pPr lvl="1">
              <a:defRPr/>
            </a:pPr>
            <a:r>
              <a:rPr lang="th-TH" smtClean="0"/>
              <a:t>ถ้าระบบอยู่ในสภาวะที่เสถียร จะเปลี่ยนแปลงอย่างไร</a:t>
            </a:r>
          </a:p>
          <a:p>
            <a:pPr lvl="1">
              <a:defRPr/>
            </a:pPr>
            <a:r>
              <a:rPr lang="th-TH" smtClean="0"/>
              <a:t>ถ้าระบบอยู่ในสภาวะที่ไม่เสถียร จะเปลี่ยนแปลงอย่างไร</a:t>
            </a:r>
          </a:p>
          <a:p>
            <a:pPr>
              <a:defRPr/>
            </a:pPr>
            <a:endParaRPr lang="th-TH"/>
          </a:p>
        </p:txBody>
      </p:sp>
      <p:sp>
        <p:nvSpPr>
          <p:cNvPr id="4" name="Slide Number Placeholder 3"/>
          <p:cNvSpPr>
            <a:spLocks noGrp="1"/>
          </p:cNvSpPr>
          <p:nvPr>
            <p:ph type="sldNum" sz="quarter" idx="12"/>
          </p:nvPr>
        </p:nvSpPr>
        <p:spPr/>
        <p:txBody>
          <a:bodyPr/>
          <a:lstStyle/>
          <a:p>
            <a:pPr>
              <a:defRPr/>
            </a:pPr>
            <a:fld id="{BC9A9FEF-18C2-4A2D-9603-F9E42848FB73}" type="slidenum">
              <a:rPr lang="en-US" smtClean="0"/>
              <a:pPr>
                <a:defRPr/>
              </a:pPr>
              <a:t>5</a:t>
            </a:fld>
            <a:endParaRPr lang="th-T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BB0B0DAB-5E1D-49A8-B193-D89B290240E8}" type="slidenum">
              <a:rPr lang="en-US"/>
              <a:pPr>
                <a:defRPr/>
              </a:pPr>
              <a:t>50</a:t>
            </a:fld>
            <a:endParaRPr lang="th-TH"/>
          </a:p>
        </p:txBody>
      </p:sp>
      <p:sp>
        <p:nvSpPr>
          <p:cNvPr id="23579" name="Rectangle 3"/>
          <p:cNvSpPr>
            <a:spLocks noGrp="1" noChangeArrowheads="1"/>
          </p:cNvSpPr>
          <p:nvPr>
            <p:ph type="body" idx="1"/>
          </p:nvPr>
        </p:nvSpPr>
        <p:spPr>
          <a:xfrm>
            <a:off x="457200" y="4029075"/>
            <a:ext cx="8229600" cy="2587625"/>
          </a:xfrm>
        </p:spPr>
        <p:txBody>
          <a:bodyPr/>
          <a:lstStyle/>
          <a:p>
            <a:pPr eaLnBrk="1" hangingPunct="1">
              <a:spcBef>
                <a:spcPct val="0"/>
              </a:spcBef>
            </a:pPr>
            <a:r>
              <a:rPr lang="en-US" smtClean="0">
                <a:sym typeface="Symbol" pitchFamily="18" charset="2"/>
              </a:rPr>
              <a:t> is called the thermal wavelength</a:t>
            </a:r>
          </a:p>
          <a:p>
            <a:pPr eaLnBrk="1" hangingPunct="1">
              <a:spcBef>
                <a:spcPct val="0"/>
              </a:spcBef>
            </a:pPr>
            <a:r>
              <a:rPr lang="en-US" smtClean="0">
                <a:sym typeface="Symbol" pitchFamily="18" charset="2"/>
              </a:rPr>
              <a:t>The partition function increases with </a:t>
            </a:r>
          </a:p>
          <a:p>
            <a:pPr lvl="1" eaLnBrk="1" hangingPunct="1">
              <a:spcBef>
                <a:spcPct val="0"/>
              </a:spcBef>
            </a:pPr>
            <a:r>
              <a:rPr lang="en-US" smtClean="0">
                <a:sym typeface="Symbol" pitchFamily="18" charset="2"/>
              </a:rPr>
              <a:t>The mass of each particle (m</a:t>
            </a:r>
            <a:r>
              <a:rPr lang="en-US" baseline="30000" smtClean="0">
                <a:sym typeface="Symbol" pitchFamily="18" charset="2"/>
              </a:rPr>
              <a:t>3/2</a:t>
            </a:r>
            <a:r>
              <a:rPr lang="en-US" smtClean="0">
                <a:sym typeface="Symbol" pitchFamily="18" charset="2"/>
              </a:rPr>
              <a:t>)</a:t>
            </a:r>
          </a:p>
          <a:p>
            <a:pPr lvl="1" eaLnBrk="1" hangingPunct="1">
              <a:spcBef>
                <a:spcPct val="0"/>
              </a:spcBef>
            </a:pPr>
            <a:r>
              <a:rPr lang="en-US" smtClean="0">
                <a:sym typeface="Symbol" pitchFamily="18" charset="2"/>
              </a:rPr>
              <a:t>The volume of the container (V)</a:t>
            </a:r>
          </a:p>
          <a:p>
            <a:pPr lvl="1" eaLnBrk="1" hangingPunct="1">
              <a:spcBef>
                <a:spcPct val="0"/>
              </a:spcBef>
            </a:pPr>
            <a:r>
              <a:rPr lang="en-US" smtClean="0">
                <a:sym typeface="Symbol" pitchFamily="18" charset="2"/>
              </a:rPr>
              <a:t>The temperature (T</a:t>
            </a:r>
            <a:r>
              <a:rPr lang="en-US" baseline="30000" smtClean="0">
                <a:sym typeface="Symbol" pitchFamily="18" charset="2"/>
              </a:rPr>
              <a:t>3/2</a:t>
            </a:r>
            <a:r>
              <a:rPr lang="en-US" smtClean="0">
                <a:sym typeface="Symbol" pitchFamily="18" charset="2"/>
              </a:rPr>
              <a:t>)</a:t>
            </a:r>
          </a:p>
        </p:txBody>
      </p:sp>
      <p:grpSp>
        <p:nvGrpSpPr>
          <p:cNvPr id="23580" name="Group 17"/>
          <p:cNvGrpSpPr>
            <a:grpSpLocks/>
          </p:cNvGrpSpPr>
          <p:nvPr/>
        </p:nvGrpSpPr>
        <p:grpSpPr bwMode="auto">
          <a:xfrm>
            <a:off x="2724150" y="738188"/>
            <a:ext cx="3694113" cy="3108325"/>
            <a:chOff x="2098" y="756"/>
            <a:chExt cx="2327" cy="1958"/>
          </a:xfrm>
        </p:grpSpPr>
        <p:sp>
          <p:nvSpPr>
            <p:cNvPr id="23581" name="AutoShape 5"/>
            <p:cNvSpPr>
              <a:spLocks noChangeArrowheads="1"/>
            </p:cNvSpPr>
            <p:nvPr/>
          </p:nvSpPr>
          <p:spPr bwMode="auto">
            <a:xfrm>
              <a:off x="2098" y="756"/>
              <a:ext cx="2327" cy="1958"/>
            </a:xfrm>
            <a:prstGeom prst="roundRect">
              <a:avLst>
                <a:gd name="adj" fmla="val 2949"/>
              </a:avLst>
            </a:prstGeom>
            <a:solidFill>
              <a:schemeClr val="tx1"/>
            </a:solidFill>
            <a:ln w="9525">
              <a:solidFill>
                <a:schemeClr val="tx1"/>
              </a:solidFill>
              <a:round/>
              <a:headEnd/>
              <a:tailEnd/>
            </a:ln>
          </p:spPr>
          <p:txBody>
            <a:bodyPr wrap="none" anchor="ctr"/>
            <a:lstStyle/>
            <a:p>
              <a:endParaRPr lang="th-TH" sz="1800"/>
            </a:p>
          </p:txBody>
        </p:sp>
        <p:graphicFrame>
          <p:nvGraphicFramePr>
            <p:cNvPr id="23575" name="Object 23"/>
            <p:cNvGraphicFramePr>
              <a:graphicFrameLocks noChangeAspect="1"/>
            </p:cNvGraphicFramePr>
            <p:nvPr/>
          </p:nvGraphicFramePr>
          <p:xfrm>
            <a:off x="2567" y="825"/>
            <a:ext cx="1399" cy="632"/>
          </p:xfrm>
          <a:graphic>
            <a:graphicData uri="http://schemas.openxmlformats.org/presentationml/2006/ole">
              <p:oleObj spid="_x0000_s23590" name="Equation" r:id="rId3" imgW="1155199" imgH="495085" progId="Equation.3">
                <p:embed/>
              </p:oleObj>
            </a:graphicData>
          </a:graphic>
        </p:graphicFrame>
        <p:graphicFrame>
          <p:nvGraphicFramePr>
            <p:cNvPr id="23576" name="Object 24"/>
            <p:cNvGraphicFramePr>
              <a:graphicFrameLocks noChangeAspect="1"/>
            </p:cNvGraphicFramePr>
            <p:nvPr/>
          </p:nvGraphicFramePr>
          <p:xfrm>
            <a:off x="2955" y="1482"/>
            <a:ext cx="553" cy="503"/>
          </p:xfrm>
          <a:graphic>
            <a:graphicData uri="http://schemas.openxmlformats.org/presentationml/2006/ole">
              <p:oleObj spid="_x0000_s23591" name="Equation" r:id="rId4" imgW="457002" imgH="393529" progId="Equation.3">
                <p:embed/>
              </p:oleObj>
            </a:graphicData>
          </a:graphic>
        </p:graphicFrame>
        <p:graphicFrame>
          <p:nvGraphicFramePr>
            <p:cNvPr id="23577" name="Object 25"/>
            <p:cNvGraphicFramePr>
              <a:graphicFrameLocks noChangeAspect="1"/>
            </p:cNvGraphicFramePr>
            <p:nvPr/>
          </p:nvGraphicFramePr>
          <p:xfrm>
            <a:off x="2420" y="2046"/>
            <a:ext cx="1829" cy="517"/>
          </p:xfrm>
          <a:graphic>
            <a:graphicData uri="http://schemas.openxmlformats.org/presentationml/2006/ole">
              <p:oleObj spid="_x0000_s23592" name="Equation" r:id="rId5" imgW="1803400" imgH="482600" progId="Equation.3">
                <p:embed/>
              </p:oleObj>
            </a:graphicData>
          </a:graphic>
        </p:graphicFrame>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555987C-7A7B-4FFC-B49B-400EB8DE7BCB}" type="slidenum">
              <a:rPr lang="en-US"/>
              <a:pPr>
                <a:defRPr/>
              </a:pPr>
              <a:t>51</a:t>
            </a:fld>
            <a:endParaRPr lang="th-TH"/>
          </a:p>
        </p:txBody>
      </p:sp>
      <p:sp>
        <p:nvSpPr>
          <p:cNvPr id="77826" name="Rectangle 2"/>
          <p:cNvSpPr>
            <a:spLocks noGrp="1" noChangeArrowheads="1"/>
          </p:cNvSpPr>
          <p:nvPr>
            <p:ph type="title"/>
          </p:nvPr>
        </p:nvSpPr>
        <p:spPr/>
        <p:txBody>
          <a:bodyPr/>
          <a:lstStyle/>
          <a:p>
            <a:pPr>
              <a:defRPr/>
            </a:pPr>
            <a:r>
              <a:rPr lang="en-US" smtClean="0"/>
              <a:t>Example</a:t>
            </a:r>
          </a:p>
        </p:txBody>
      </p:sp>
      <p:sp>
        <p:nvSpPr>
          <p:cNvPr id="24596" name="Rectangle 3"/>
          <p:cNvSpPr>
            <a:spLocks noGrp="1" noChangeArrowheads="1"/>
          </p:cNvSpPr>
          <p:nvPr>
            <p:ph type="body" idx="1"/>
          </p:nvPr>
        </p:nvSpPr>
        <p:spPr>
          <a:xfrm>
            <a:off x="457200" y="1158875"/>
            <a:ext cx="8229600" cy="5164138"/>
          </a:xfrm>
        </p:spPr>
        <p:txBody>
          <a:bodyPr/>
          <a:lstStyle/>
          <a:p>
            <a:pPr eaLnBrk="1" hangingPunct="1">
              <a:spcBef>
                <a:spcPct val="0"/>
              </a:spcBef>
            </a:pPr>
            <a:r>
              <a:rPr lang="en-US" sz="3200" smtClean="0"/>
              <a:t>Calculate the translational partition function of an H</a:t>
            </a:r>
            <a:r>
              <a:rPr lang="en-US" sz="3200" baseline="-25000" smtClean="0"/>
              <a:t>2</a:t>
            </a:r>
            <a:r>
              <a:rPr lang="en-US" sz="3200" smtClean="0"/>
              <a:t> molecule in 100 cm</a:t>
            </a:r>
            <a:r>
              <a:rPr lang="en-US" sz="3200" baseline="30000" smtClean="0"/>
              <a:t>3</a:t>
            </a:r>
            <a:r>
              <a:rPr lang="en-US" sz="3200" smtClean="0"/>
              <a:t> vessel at 25</a:t>
            </a:r>
            <a:r>
              <a:rPr lang="en-US" sz="3200" smtClean="0">
                <a:sym typeface="Symbol" pitchFamily="18" charset="2"/>
              </a:rPr>
              <a:t></a:t>
            </a:r>
            <a:r>
              <a:rPr lang="en-US" sz="3200" smtClean="0"/>
              <a:t>C</a:t>
            </a:r>
          </a:p>
          <a:p>
            <a:pPr eaLnBrk="1" hangingPunct="1">
              <a:spcBef>
                <a:spcPct val="0"/>
              </a:spcBef>
            </a:pPr>
            <a:endParaRPr lang="en-US" sz="2800"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lvl="1" eaLnBrk="1" hangingPunct="1">
              <a:spcBef>
                <a:spcPct val="0"/>
              </a:spcBef>
            </a:pPr>
            <a:r>
              <a:rPr lang="en-US" sz="3200" smtClean="0"/>
              <a:t>More than 10</a:t>
            </a:r>
            <a:r>
              <a:rPr lang="en-US" sz="3200" baseline="30000" smtClean="0"/>
              <a:t>26</a:t>
            </a:r>
            <a:r>
              <a:rPr lang="en-US" sz="3200" smtClean="0"/>
              <a:t> quantum states are thermally accessible at room temperature </a:t>
            </a:r>
          </a:p>
        </p:txBody>
      </p:sp>
      <p:graphicFrame>
        <p:nvGraphicFramePr>
          <p:cNvPr id="24592" name="Object 16"/>
          <p:cNvGraphicFramePr>
            <a:graphicFrameLocks noChangeAspect="1"/>
          </p:cNvGraphicFramePr>
          <p:nvPr/>
        </p:nvGraphicFramePr>
        <p:xfrm>
          <a:off x="1516063" y="4129088"/>
          <a:ext cx="4486275" cy="979487"/>
        </p:xfrm>
        <a:graphic>
          <a:graphicData uri="http://schemas.openxmlformats.org/presentationml/2006/ole">
            <p:oleObj spid="_x0000_s24602" name="Equation" r:id="rId3" imgW="2336800" imgH="482600" progId="Equation.3">
              <p:embed/>
            </p:oleObj>
          </a:graphicData>
        </a:graphic>
      </p:graphicFrame>
      <p:graphicFrame>
        <p:nvGraphicFramePr>
          <p:cNvPr id="24593" name="Object 17"/>
          <p:cNvGraphicFramePr>
            <a:graphicFrameLocks noChangeAspect="1"/>
          </p:cNvGraphicFramePr>
          <p:nvPr/>
        </p:nvGraphicFramePr>
        <p:xfrm>
          <a:off x="1541463" y="2014538"/>
          <a:ext cx="6481762" cy="1987550"/>
        </p:xfrm>
        <a:graphic>
          <a:graphicData uri="http://schemas.openxmlformats.org/presentationml/2006/ole">
            <p:oleObj spid="_x0000_s24603" name="Equation" r:id="rId4" imgW="4025900" imgH="116840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dirty="0" smtClean="0">
                <a:solidFill>
                  <a:srgbClr val="FFC000"/>
                </a:solidFill>
              </a:rPr>
              <a:t>คำถาม (6)</a:t>
            </a:r>
            <a:endParaRPr lang="th-TH" dirty="0"/>
          </a:p>
        </p:txBody>
      </p:sp>
      <p:sp>
        <p:nvSpPr>
          <p:cNvPr id="121860" name="Content Placeholder 2"/>
          <p:cNvSpPr>
            <a:spLocks noGrp="1"/>
          </p:cNvSpPr>
          <p:nvPr>
            <p:ph idx="1"/>
          </p:nvPr>
        </p:nvSpPr>
        <p:spPr/>
        <p:txBody>
          <a:bodyPr/>
          <a:lstStyle/>
          <a:p>
            <a:pPr>
              <a:spcBef>
                <a:spcPct val="0"/>
              </a:spcBef>
            </a:pPr>
            <a:r>
              <a:rPr lang="th-TH" smtClean="0"/>
              <a:t>ระบบที่มีระดับพลังงานเป็น                  เมื่อ </a:t>
            </a:r>
            <a:r>
              <a:rPr lang="en-US" smtClean="0"/>
              <a:t>i=1-5</a:t>
            </a:r>
          </a:p>
          <a:p>
            <a:pPr lvl="1">
              <a:spcBef>
                <a:spcPct val="0"/>
              </a:spcBef>
            </a:pPr>
            <a:r>
              <a:rPr lang="th-TH" smtClean="0"/>
              <a:t>ข้อใดถูก</a:t>
            </a:r>
          </a:p>
          <a:p>
            <a:pPr lvl="2">
              <a:spcBef>
                <a:spcPct val="0"/>
              </a:spcBef>
            </a:pPr>
            <a:r>
              <a:rPr lang="th-TH" smtClean="0"/>
              <a:t>เป็นแบบ </a:t>
            </a:r>
            <a:r>
              <a:rPr lang="en-US" smtClean="0"/>
              <a:t>non-degerated</a:t>
            </a:r>
          </a:p>
          <a:p>
            <a:pPr lvl="2">
              <a:spcBef>
                <a:spcPct val="0"/>
              </a:spcBef>
            </a:pPr>
            <a:r>
              <a:rPr lang="th-TH" smtClean="0"/>
              <a:t>เป็นแบบ </a:t>
            </a:r>
            <a:r>
              <a:rPr lang="en-US" smtClean="0"/>
              <a:t>finite # </a:t>
            </a:r>
          </a:p>
          <a:p>
            <a:pPr lvl="2">
              <a:spcBef>
                <a:spcPct val="0"/>
              </a:spcBef>
            </a:pPr>
            <a:r>
              <a:rPr lang="th-TH" smtClean="0"/>
              <a:t>เป็นแบบ </a:t>
            </a:r>
            <a:r>
              <a:rPr lang="en-US" smtClean="0"/>
              <a:t>Uniform </a:t>
            </a:r>
          </a:p>
          <a:p>
            <a:pPr lvl="2">
              <a:spcBef>
                <a:spcPct val="0"/>
              </a:spcBef>
            </a:pPr>
            <a:r>
              <a:rPr lang="th-TH" smtClean="0"/>
              <a:t>เป็นแบบ </a:t>
            </a:r>
            <a:r>
              <a:rPr lang="en-US" smtClean="0"/>
              <a:t>equally spaced</a:t>
            </a:r>
          </a:p>
          <a:p>
            <a:pPr lvl="1">
              <a:spcBef>
                <a:spcPct val="0"/>
              </a:spcBef>
            </a:pPr>
            <a:r>
              <a:rPr lang="th-TH" smtClean="0"/>
              <a:t>ค่าต่อไปนี้มีค่าเท่าใด</a:t>
            </a:r>
          </a:p>
          <a:p>
            <a:pPr lvl="2">
              <a:spcBef>
                <a:spcPct val="0"/>
              </a:spcBef>
            </a:pPr>
            <a:r>
              <a:rPr lang="en-US" smtClean="0">
                <a:latin typeface="Symbol" pitchFamily="18" charset="2"/>
              </a:rPr>
              <a:t>e</a:t>
            </a:r>
            <a:r>
              <a:rPr lang="en-US" baseline="-25000" smtClean="0"/>
              <a:t>0</a:t>
            </a:r>
          </a:p>
          <a:p>
            <a:pPr lvl="2">
              <a:spcBef>
                <a:spcPct val="0"/>
              </a:spcBef>
            </a:pPr>
            <a:r>
              <a:rPr lang="en-US" smtClean="0">
                <a:latin typeface="Symbol" pitchFamily="18" charset="2"/>
              </a:rPr>
              <a:t>e</a:t>
            </a:r>
            <a:r>
              <a:rPr lang="en-US" baseline="-25000" smtClean="0"/>
              <a:t>1</a:t>
            </a:r>
          </a:p>
          <a:p>
            <a:pPr lvl="2">
              <a:spcBef>
                <a:spcPct val="0"/>
              </a:spcBef>
            </a:pPr>
            <a:r>
              <a:rPr lang="en-US" smtClean="0">
                <a:latin typeface="Symbol" pitchFamily="18" charset="2"/>
              </a:rPr>
              <a:t>e</a:t>
            </a:r>
            <a:r>
              <a:rPr lang="en-US" baseline="-25000" smtClean="0"/>
              <a:t>2</a:t>
            </a:r>
          </a:p>
          <a:p>
            <a:pPr lvl="1">
              <a:spcBef>
                <a:spcPct val="0"/>
              </a:spcBef>
            </a:pPr>
            <a:endParaRPr lang="th-TH" smtClean="0"/>
          </a:p>
        </p:txBody>
      </p:sp>
      <p:sp>
        <p:nvSpPr>
          <p:cNvPr id="4" name="Slide Number Placeholder 3"/>
          <p:cNvSpPr>
            <a:spLocks noGrp="1"/>
          </p:cNvSpPr>
          <p:nvPr>
            <p:ph type="sldNum" sz="quarter" idx="12"/>
          </p:nvPr>
        </p:nvSpPr>
        <p:spPr/>
        <p:txBody>
          <a:bodyPr/>
          <a:lstStyle/>
          <a:p>
            <a:pPr>
              <a:defRPr/>
            </a:pPr>
            <a:fld id="{BDA434EE-91BB-4A53-98F3-AAE5CADD9D55}" type="slidenum">
              <a:rPr lang="en-US" smtClean="0"/>
              <a:pPr>
                <a:defRPr/>
              </a:pPr>
              <a:t>52</a:t>
            </a:fld>
            <a:endParaRPr lang="th-TH"/>
          </a:p>
        </p:txBody>
      </p:sp>
      <p:grpSp>
        <p:nvGrpSpPr>
          <p:cNvPr id="121862" name="Group 6"/>
          <p:cNvGrpSpPr>
            <a:grpSpLocks/>
          </p:cNvGrpSpPr>
          <p:nvPr/>
        </p:nvGrpSpPr>
        <p:grpSpPr bwMode="auto">
          <a:xfrm>
            <a:off x="4773613" y="1235075"/>
            <a:ext cx="1638300" cy="641350"/>
            <a:chOff x="4773880" y="1235034"/>
            <a:chExt cx="1638795" cy="641267"/>
          </a:xfrm>
        </p:grpSpPr>
        <p:sp>
          <p:nvSpPr>
            <p:cNvPr id="6" name="Rounded Rectangle 5"/>
            <p:cNvSpPr/>
            <p:nvPr/>
          </p:nvSpPr>
          <p:spPr>
            <a:xfrm>
              <a:off x="4773880" y="1235034"/>
              <a:ext cx="1638795" cy="6412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aphicFrame>
          <p:nvGraphicFramePr>
            <p:cNvPr id="121858" name="Object 2"/>
            <p:cNvGraphicFramePr>
              <a:graphicFrameLocks noChangeAspect="1"/>
            </p:cNvGraphicFramePr>
            <p:nvPr/>
          </p:nvGraphicFramePr>
          <p:xfrm>
            <a:off x="4830040" y="1290045"/>
            <a:ext cx="1463881" cy="516664"/>
          </p:xfrm>
          <a:graphic>
            <a:graphicData uri="http://schemas.openxmlformats.org/presentationml/2006/ole">
              <p:oleObj spid="_x0000_s121863" name="Equation" r:id="rId3" imgW="647700" imgH="228600" progId="Equation.3">
                <p:embed/>
              </p:oleObj>
            </a:graphicData>
          </a:graphic>
        </p:graphicFrame>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dirty="0" smtClean="0">
                <a:solidFill>
                  <a:srgbClr val="FFC000"/>
                </a:solidFill>
              </a:rPr>
              <a:t>คำถาม (7)</a:t>
            </a:r>
            <a:endParaRPr lang="th-TH" dirty="0"/>
          </a:p>
        </p:txBody>
      </p:sp>
      <p:sp>
        <p:nvSpPr>
          <p:cNvPr id="124930" name="Content Placeholder 2"/>
          <p:cNvSpPr>
            <a:spLocks noGrp="1"/>
          </p:cNvSpPr>
          <p:nvPr>
            <p:ph idx="1"/>
          </p:nvPr>
        </p:nvSpPr>
        <p:spPr>
          <a:xfrm>
            <a:off x="5022850" y="1152525"/>
            <a:ext cx="3705225" cy="5426075"/>
          </a:xfrm>
        </p:spPr>
        <p:txBody>
          <a:bodyPr/>
          <a:lstStyle/>
          <a:p>
            <a:pPr>
              <a:spcBef>
                <a:spcPct val="0"/>
              </a:spcBef>
            </a:pPr>
            <a:r>
              <a:rPr lang="th-TH" sz="3600" smtClean="0"/>
              <a:t>กราฟ </a:t>
            </a:r>
            <a:r>
              <a:rPr lang="en-US" sz="3600" smtClean="0"/>
              <a:t>A </a:t>
            </a:r>
            <a:r>
              <a:rPr lang="th-TH" sz="3600" smtClean="0"/>
              <a:t>แสดงอะไร</a:t>
            </a:r>
          </a:p>
          <a:p>
            <a:pPr>
              <a:spcBef>
                <a:spcPct val="0"/>
              </a:spcBef>
            </a:pPr>
            <a:r>
              <a:rPr lang="th-TH" sz="3600" smtClean="0"/>
              <a:t>ที่อุณหภูมิเข้าใกล้ </a:t>
            </a:r>
            <a:r>
              <a:rPr lang="en-US" sz="3600" smtClean="0">
                <a:sym typeface="Symbol" pitchFamily="18" charset="2"/>
              </a:rPr>
              <a:t> </a:t>
            </a:r>
            <a:r>
              <a:rPr lang="th-TH" sz="3600" smtClean="0">
                <a:sym typeface="Symbol" pitchFamily="18" charset="2"/>
              </a:rPr>
              <a:t>กราฟ </a:t>
            </a:r>
            <a:r>
              <a:rPr lang="en-US" sz="3600" smtClean="0">
                <a:sym typeface="Symbol" pitchFamily="18" charset="2"/>
              </a:rPr>
              <a:t>A, B, C </a:t>
            </a:r>
            <a:r>
              <a:rPr lang="th-TH" sz="3600" smtClean="0">
                <a:sym typeface="Symbol" pitchFamily="18" charset="2"/>
              </a:rPr>
              <a:t>จะมีค่าเท่าใด</a:t>
            </a:r>
          </a:p>
          <a:p>
            <a:pPr>
              <a:spcBef>
                <a:spcPct val="0"/>
              </a:spcBef>
            </a:pPr>
            <a:r>
              <a:rPr lang="th-TH" sz="3600" smtClean="0">
                <a:sym typeface="Symbol" pitchFamily="18" charset="2"/>
              </a:rPr>
              <a:t>จากกราฟจงบอกข้อมูลต่อไปนี้</a:t>
            </a:r>
          </a:p>
          <a:p>
            <a:pPr lvl="1">
              <a:spcBef>
                <a:spcPct val="0"/>
              </a:spcBef>
            </a:pPr>
            <a:r>
              <a:rPr lang="th-TH" sz="3200" smtClean="0">
                <a:sym typeface="Symbol" pitchFamily="18" charset="2"/>
              </a:rPr>
              <a:t>จำนวนอนุภาคทั้งหมด</a:t>
            </a:r>
          </a:p>
          <a:p>
            <a:pPr lvl="1">
              <a:spcBef>
                <a:spcPct val="0"/>
              </a:spcBef>
            </a:pPr>
            <a:r>
              <a:rPr lang="th-TH" sz="3200" smtClean="0">
                <a:sym typeface="Symbol" pitchFamily="18" charset="2"/>
              </a:rPr>
              <a:t>จำนวน </a:t>
            </a:r>
            <a:r>
              <a:rPr lang="en-US" sz="3200" smtClean="0">
                <a:sym typeface="Symbol" pitchFamily="18" charset="2"/>
              </a:rPr>
              <a:t>state </a:t>
            </a:r>
            <a:r>
              <a:rPr lang="th-TH" sz="3200" smtClean="0">
                <a:sym typeface="Symbol" pitchFamily="18" charset="2"/>
              </a:rPr>
              <a:t>ทั้งหมด</a:t>
            </a:r>
          </a:p>
          <a:p>
            <a:pPr lvl="1">
              <a:spcBef>
                <a:spcPct val="0"/>
              </a:spcBef>
            </a:pPr>
            <a:r>
              <a:rPr lang="th-TH" sz="3200" smtClean="0">
                <a:sym typeface="Symbol" pitchFamily="18" charset="2"/>
              </a:rPr>
              <a:t>ค่าระดับพลังงานของแต่ละ </a:t>
            </a:r>
            <a:r>
              <a:rPr lang="en-US" sz="3200" smtClean="0">
                <a:sym typeface="Symbol" pitchFamily="18" charset="2"/>
              </a:rPr>
              <a:t>state</a:t>
            </a:r>
          </a:p>
          <a:p>
            <a:pPr>
              <a:spcBef>
                <a:spcPct val="0"/>
              </a:spcBef>
            </a:pPr>
            <a:r>
              <a:rPr lang="en-US" sz="3600" smtClean="0">
                <a:sym typeface="Symbol" pitchFamily="18" charset="2"/>
              </a:rPr>
              <a:t>Accessible </a:t>
            </a:r>
            <a:r>
              <a:rPr lang="th-TH" sz="3600" smtClean="0">
                <a:sym typeface="Symbol" pitchFamily="18" charset="2"/>
              </a:rPr>
              <a:t>แปลว่าอะไร</a:t>
            </a:r>
          </a:p>
          <a:p>
            <a:pPr>
              <a:spcBef>
                <a:spcPct val="0"/>
              </a:spcBef>
            </a:pPr>
            <a:r>
              <a:rPr lang="en-US" sz="3600" smtClean="0">
                <a:sym typeface="Symbol" pitchFamily="18" charset="2"/>
              </a:rPr>
              <a:t>Disposal </a:t>
            </a:r>
            <a:r>
              <a:rPr lang="th-TH" sz="3600" smtClean="0">
                <a:sym typeface="Symbol" pitchFamily="18" charset="2"/>
              </a:rPr>
              <a:t>แปลว่าอะไร</a:t>
            </a:r>
          </a:p>
          <a:p>
            <a:pPr>
              <a:spcBef>
                <a:spcPct val="0"/>
              </a:spcBef>
            </a:pPr>
            <a:endParaRPr lang="th-TH" sz="3600" smtClean="0"/>
          </a:p>
        </p:txBody>
      </p:sp>
      <p:sp>
        <p:nvSpPr>
          <p:cNvPr id="4" name="Slide Number Placeholder 3"/>
          <p:cNvSpPr>
            <a:spLocks noGrp="1"/>
          </p:cNvSpPr>
          <p:nvPr>
            <p:ph type="sldNum" sz="quarter" idx="12"/>
          </p:nvPr>
        </p:nvSpPr>
        <p:spPr/>
        <p:txBody>
          <a:bodyPr/>
          <a:lstStyle/>
          <a:p>
            <a:pPr>
              <a:defRPr/>
            </a:pPr>
            <a:fld id="{F44FA063-41D8-4702-AB53-B8A1945A4DC5}" type="slidenum">
              <a:rPr lang="en-US" smtClean="0"/>
              <a:pPr>
                <a:defRPr/>
              </a:pPr>
              <a:t>53</a:t>
            </a:fld>
            <a:endParaRPr lang="th-TH"/>
          </a:p>
        </p:txBody>
      </p:sp>
      <p:pic>
        <p:nvPicPr>
          <p:cNvPr id="124932" name="Picture 2"/>
          <p:cNvPicPr>
            <a:picLocks noChangeAspect="1" noChangeArrowheads="1"/>
          </p:cNvPicPr>
          <p:nvPr/>
        </p:nvPicPr>
        <p:blipFill>
          <a:blip r:embed="rId2" cstate="print"/>
          <a:srcRect/>
          <a:stretch>
            <a:fillRect/>
          </a:stretch>
        </p:blipFill>
        <p:spPr bwMode="auto">
          <a:xfrm>
            <a:off x="465138" y="1195388"/>
            <a:ext cx="4356100" cy="359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80A52264-3099-47DB-A252-60CE58D3E665}" type="slidenum">
              <a:rPr lang="en-US"/>
              <a:pPr>
                <a:defRPr/>
              </a:pPr>
              <a:t>54</a:t>
            </a:fld>
            <a:endParaRPr lang="th-TH"/>
          </a:p>
        </p:txBody>
      </p:sp>
      <p:sp>
        <p:nvSpPr>
          <p:cNvPr id="78850" name="Rectangle 2"/>
          <p:cNvSpPr>
            <a:spLocks noGrp="1" noChangeArrowheads="1"/>
          </p:cNvSpPr>
          <p:nvPr>
            <p:ph type="title"/>
          </p:nvPr>
        </p:nvSpPr>
        <p:spPr/>
        <p:txBody>
          <a:bodyPr/>
          <a:lstStyle/>
          <a:p>
            <a:pPr>
              <a:defRPr/>
            </a:pPr>
            <a:r>
              <a:rPr lang="en-US" smtClean="0"/>
              <a:t>The Internal Energy and Entropy</a:t>
            </a:r>
          </a:p>
        </p:txBody>
      </p:sp>
      <p:sp>
        <p:nvSpPr>
          <p:cNvPr id="25644" name="Rectangle 3"/>
          <p:cNvSpPr>
            <a:spLocks noGrp="1" noChangeArrowheads="1"/>
          </p:cNvSpPr>
          <p:nvPr>
            <p:ph type="body" idx="1"/>
          </p:nvPr>
        </p:nvSpPr>
        <p:spPr>
          <a:xfrm>
            <a:off x="457200" y="1084263"/>
            <a:ext cx="8366125" cy="5046662"/>
          </a:xfrm>
        </p:spPr>
        <p:txBody>
          <a:bodyPr/>
          <a:lstStyle/>
          <a:p>
            <a:pPr eaLnBrk="1" hangingPunct="1">
              <a:spcBef>
                <a:spcPct val="0"/>
              </a:spcBef>
            </a:pPr>
            <a:r>
              <a:rPr lang="en-US" sz="3600" smtClean="0"/>
              <a:t>The molecular partition function contains all information needed to calculate the thermodynamic properties of a system of independent particles</a:t>
            </a:r>
          </a:p>
          <a:p>
            <a:pPr lvl="1" eaLnBrk="1" hangingPunct="1">
              <a:spcBef>
                <a:spcPct val="0"/>
              </a:spcBef>
            </a:pPr>
            <a:r>
              <a:rPr lang="en-US" sz="3200" smtClean="0"/>
              <a:t>q </a:t>
            </a:r>
            <a:r>
              <a:rPr lang="en-US" sz="3200" smtClean="0">
                <a:sym typeface="Symbol" pitchFamily="18" charset="2"/>
              </a:rPr>
              <a:t> Thermal wave function</a:t>
            </a:r>
          </a:p>
          <a:p>
            <a:pPr eaLnBrk="1" hangingPunct="1">
              <a:spcBef>
                <a:spcPct val="0"/>
              </a:spcBef>
            </a:pPr>
            <a:r>
              <a:rPr lang="en-US" sz="3600" smtClean="0"/>
              <a:t>The Internal Energy ** </a:t>
            </a:r>
          </a:p>
        </p:txBody>
      </p:sp>
      <p:sp>
        <p:nvSpPr>
          <p:cNvPr id="25645" name="AutoShape 18"/>
          <p:cNvSpPr>
            <a:spLocks noChangeArrowheads="1"/>
          </p:cNvSpPr>
          <p:nvPr/>
        </p:nvSpPr>
        <p:spPr bwMode="auto">
          <a:xfrm>
            <a:off x="1295400" y="3440113"/>
            <a:ext cx="2220913" cy="2835275"/>
          </a:xfrm>
          <a:prstGeom prst="roundRect">
            <a:avLst>
              <a:gd name="adj" fmla="val 7148"/>
            </a:avLst>
          </a:prstGeom>
          <a:solidFill>
            <a:schemeClr val="tx1"/>
          </a:solidFill>
          <a:ln w="9525">
            <a:solidFill>
              <a:schemeClr val="tx1"/>
            </a:solidFill>
            <a:round/>
            <a:headEnd/>
            <a:tailEnd/>
          </a:ln>
        </p:spPr>
        <p:txBody>
          <a:bodyPr wrap="none" anchor="ctr"/>
          <a:lstStyle/>
          <a:p>
            <a:endParaRPr lang="th-TH" sz="1800"/>
          </a:p>
        </p:txBody>
      </p:sp>
      <p:graphicFrame>
        <p:nvGraphicFramePr>
          <p:cNvPr id="25637" name="Object 37"/>
          <p:cNvGraphicFramePr>
            <a:graphicFrameLocks noChangeAspect="1"/>
          </p:cNvGraphicFramePr>
          <p:nvPr/>
        </p:nvGraphicFramePr>
        <p:xfrm>
          <a:off x="1376363" y="3511550"/>
          <a:ext cx="1365250" cy="695325"/>
        </p:xfrm>
        <a:graphic>
          <a:graphicData uri="http://schemas.openxmlformats.org/presentationml/2006/ole">
            <p:oleObj spid="_x0000_s25662" name="Equation" r:id="rId3" imgW="710891" imgH="342751" progId="Equation.3">
              <p:embed/>
            </p:oleObj>
          </a:graphicData>
        </a:graphic>
      </p:graphicFrame>
      <p:graphicFrame>
        <p:nvGraphicFramePr>
          <p:cNvPr id="25638" name="Object 38"/>
          <p:cNvGraphicFramePr>
            <a:graphicFrameLocks noChangeAspect="1"/>
          </p:cNvGraphicFramePr>
          <p:nvPr/>
        </p:nvGraphicFramePr>
        <p:xfrm>
          <a:off x="1377950" y="4318000"/>
          <a:ext cx="1998663" cy="850900"/>
        </p:xfrm>
        <a:graphic>
          <a:graphicData uri="http://schemas.openxmlformats.org/presentationml/2006/ole">
            <p:oleObj spid="_x0000_s25663" name="Equation" r:id="rId4" imgW="1040948" imgH="418918" progId="Equation.3">
              <p:embed/>
            </p:oleObj>
          </a:graphicData>
        </a:graphic>
      </p:graphicFrame>
      <p:graphicFrame>
        <p:nvGraphicFramePr>
          <p:cNvPr id="25639" name="Object 39"/>
          <p:cNvGraphicFramePr>
            <a:graphicFrameLocks noChangeAspect="1"/>
          </p:cNvGraphicFramePr>
          <p:nvPr/>
        </p:nvGraphicFramePr>
        <p:xfrm>
          <a:off x="1368425" y="5267325"/>
          <a:ext cx="2046288" cy="903288"/>
        </p:xfrm>
        <a:graphic>
          <a:graphicData uri="http://schemas.openxmlformats.org/presentationml/2006/ole">
            <p:oleObj spid="_x0000_s25664" name="Equation" r:id="rId5" imgW="1066337" imgH="444307" progId="Equation.3">
              <p:embed/>
            </p:oleObj>
          </a:graphicData>
        </a:graphic>
      </p:graphicFrame>
      <p:sp>
        <p:nvSpPr>
          <p:cNvPr id="25646" name="AutoShape 19"/>
          <p:cNvSpPr>
            <a:spLocks noChangeArrowheads="1"/>
          </p:cNvSpPr>
          <p:nvPr/>
        </p:nvSpPr>
        <p:spPr bwMode="auto">
          <a:xfrm>
            <a:off x="3935413" y="4179888"/>
            <a:ext cx="4781550" cy="1939925"/>
          </a:xfrm>
          <a:prstGeom prst="roundRect">
            <a:avLst>
              <a:gd name="adj" fmla="val 7148"/>
            </a:avLst>
          </a:prstGeom>
          <a:solidFill>
            <a:schemeClr val="tx1"/>
          </a:solidFill>
          <a:ln w="9525">
            <a:solidFill>
              <a:schemeClr val="tx1"/>
            </a:solidFill>
            <a:round/>
            <a:headEnd/>
            <a:tailEnd/>
          </a:ln>
        </p:spPr>
        <p:txBody>
          <a:bodyPr wrap="none" anchor="ctr"/>
          <a:lstStyle/>
          <a:p>
            <a:endParaRPr lang="th-TH" sz="1800"/>
          </a:p>
        </p:txBody>
      </p:sp>
      <p:graphicFrame>
        <p:nvGraphicFramePr>
          <p:cNvPr id="25640" name="Object 40"/>
          <p:cNvGraphicFramePr>
            <a:graphicFrameLocks noChangeAspect="1"/>
          </p:cNvGraphicFramePr>
          <p:nvPr/>
        </p:nvGraphicFramePr>
        <p:xfrm>
          <a:off x="4067175" y="4265613"/>
          <a:ext cx="4557713" cy="1754187"/>
        </p:xfrm>
        <a:graphic>
          <a:graphicData uri="http://schemas.openxmlformats.org/presentationml/2006/ole">
            <p:oleObj spid="_x0000_s25665" name="Equation" r:id="rId6" imgW="2374900" imgH="863600" progId="Equation.3">
              <p:embed/>
            </p:oleObj>
          </a:graphicData>
        </a:graphic>
      </p:graphicFrame>
      <p:grpSp>
        <p:nvGrpSpPr>
          <p:cNvPr id="25647" name="Group 25"/>
          <p:cNvGrpSpPr>
            <a:grpSpLocks/>
          </p:cNvGrpSpPr>
          <p:nvPr/>
        </p:nvGrpSpPr>
        <p:grpSpPr bwMode="auto">
          <a:xfrm>
            <a:off x="4010025" y="3324225"/>
            <a:ext cx="4065588" cy="769938"/>
            <a:chOff x="2620" y="2288"/>
            <a:chExt cx="2561" cy="485"/>
          </a:xfrm>
        </p:grpSpPr>
        <p:sp>
          <p:nvSpPr>
            <p:cNvPr id="25648" name="Text Box 22"/>
            <p:cNvSpPr txBox="1">
              <a:spLocks noChangeArrowheads="1"/>
            </p:cNvSpPr>
            <p:nvPr/>
          </p:nvSpPr>
          <p:spPr bwMode="auto">
            <a:xfrm>
              <a:off x="2620" y="2398"/>
              <a:ext cx="1714" cy="231"/>
            </a:xfrm>
            <a:prstGeom prst="rect">
              <a:avLst/>
            </a:prstGeom>
            <a:noFill/>
            <a:ln w="9525">
              <a:noFill/>
              <a:miter lim="800000"/>
              <a:headEnd/>
              <a:tailEnd/>
            </a:ln>
          </p:spPr>
          <p:txBody>
            <a:bodyPr wrap="none">
              <a:spAutoFit/>
            </a:bodyPr>
            <a:lstStyle/>
            <a:p>
              <a:r>
                <a:rPr lang="en-US" sz="1800" i="1">
                  <a:solidFill>
                    <a:schemeClr val="folHlink"/>
                  </a:solidFill>
                </a:rPr>
                <a:t>Boltzmann distribution</a:t>
              </a:r>
              <a:r>
                <a:rPr lang="en-US" sz="1800" i="1">
                  <a:solidFill>
                    <a:schemeClr val="folHlink"/>
                  </a:solidFill>
                  <a:sym typeface="Symbol" pitchFamily="18" charset="2"/>
                </a:rPr>
                <a:t></a:t>
              </a:r>
              <a:r>
                <a:rPr lang="en-US" sz="1800" i="1">
                  <a:solidFill>
                    <a:schemeClr val="folHlink"/>
                  </a:solidFill>
                </a:rPr>
                <a:t> </a:t>
              </a:r>
            </a:p>
          </p:txBody>
        </p:sp>
        <p:graphicFrame>
          <p:nvGraphicFramePr>
            <p:cNvPr id="25641" name="Object 41"/>
            <p:cNvGraphicFramePr>
              <a:graphicFrameLocks noChangeAspect="1"/>
            </p:cNvGraphicFramePr>
            <p:nvPr/>
          </p:nvGraphicFramePr>
          <p:xfrm>
            <a:off x="4292" y="2288"/>
            <a:ext cx="889" cy="485"/>
          </p:xfrm>
          <a:graphic>
            <a:graphicData uri="http://schemas.openxmlformats.org/presentationml/2006/ole">
              <p:oleObj spid="_x0000_s25666" name="Equation" r:id="rId7" imgW="27603720" imgH="14214960" progId="Equation.3">
                <p:embed/>
              </p:oleObj>
            </a:graphicData>
          </a:graphic>
        </p:graphicFrame>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pPr>
              <a:defRPr/>
            </a:pPr>
            <a:fld id="{824AE5D3-15CE-417D-90A8-E8D2BEA55253}" type="slidenum">
              <a:rPr lang="en-US"/>
              <a:pPr>
                <a:defRPr/>
              </a:pPr>
              <a:t>55</a:t>
            </a:fld>
            <a:endParaRPr lang="th-TH"/>
          </a:p>
        </p:txBody>
      </p:sp>
      <p:sp>
        <p:nvSpPr>
          <p:cNvPr id="82946" name="Rectangle 2"/>
          <p:cNvSpPr>
            <a:spLocks noGrp="1" noChangeArrowheads="1"/>
          </p:cNvSpPr>
          <p:nvPr>
            <p:ph type="title"/>
          </p:nvPr>
        </p:nvSpPr>
        <p:spPr/>
        <p:txBody>
          <a:bodyPr/>
          <a:lstStyle/>
          <a:p>
            <a:pPr>
              <a:defRPr/>
            </a:pPr>
            <a:endParaRPr lang="en-US" smtClean="0"/>
          </a:p>
        </p:txBody>
      </p:sp>
      <p:sp>
        <p:nvSpPr>
          <p:cNvPr id="26660" name="Rectangle 3"/>
          <p:cNvSpPr>
            <a:spLocks noGrp="1" noChangeArrowheads="1"/>
          </p:cNvSpPr>
          <p:nvPr>
            <p:ph type="body" idx="1"/>
          </p:nvPr>
        </p:nvSpPr>
        <p:spPr/>
        <p:txBody>
          <a:bodyPr/>
          <a:lstStyle/>
          <a:p>
            <a:pPr eaLnBrk="1" hangingPunct="1">
              <a:spcBef>
                <a:spcPct val="0"/>
              </a:spcBef>
            </a:pPr>
            <a:r>
              <a:rPr lang="en-US" sz="3600" smtClean="0"/>
              <a:t>Total energy</a:t>
            </a:r>
          </a:p>
          <a:p>
            <a:pPr eaLnBrk="1" hangingPunct="1">
              <a:spcBef>
                <a:spcPct val="0"/>
              </a:spcBef>
            </a:pPr>
            <a:endParaRPr lang="en-US" sz="2800" smtClean="0"/>
          </a:p>
          <a:p>
            <a:pPr lvl="1" eaLnBrk="1" hangingPunct="1">
              <a:spcBef>
                <a:spcPct val="0"/>
              </a:spcBef>
            </a:pPr>
            <a:r>
              <a:rPr lang="en-US" sz="3200" smtClean="0">
                <a:latin typeface="Symbol" pitchFamily="18" charset="2"/>
              </a:rPr>
              <a:t>e</a:t>
            </a:r>
            <a:r>
              <a:rPr lang="en-US" sz="3200" baseline="-25000" smtClean="0"/>
              <a:t>i</a:t>
            </a:r>
            <a:r>
              <a:rPr lang="en-US" sz="3200" smtClean="0"/>
              <a:t> is relative energy (</a:t>
            </a:r>
            <a:r>
              <a:rPr lang="en-US" sz="3200" smtClean="0">
                <a:latin typeface="Symbol" pitchFamily="18" charset="2"/>
              </a:rPr>
              <a:t>e</a:t>
            </a:r>
            <a:r>
              <a:rPr lang="en-US" sz="3200" baseline="-25000" smtClean="0"/>
              <a:t>0</a:t>
            </a:r>
            <a:r>
              <a:rPr lang="en-US" sz="3200" smtClean="0"/>
              <a:t>=0)</a:t>
            </a:r>
          </a:p>
          <a:p>
            <a:pPr lvl="1" eaLnBrk="1" hangingPunct="1">
              <a:spcBef>
                <a:spcPct val="0"/>
              </a:spcBef>
            </a:pPr>
            <a:r>
              <a:rPr lang="en-US" sz="3200" smtClean="0"/>
              <a:t>E is internal energy relative </a:t>
            </a:r>
            <a:br>
              <a:rPr lang="en-US" sz="3200" smtClean="0"/>
            </a:br>
            <a:r>
              <a:rPr lang="en-US" sz="3200" smtClean="0"/>
              <a:t>to its value at T=0</a:t>
            </a:r>
          </a:p>
          <a:p>
            <a:pPr eaLnBrk="1" hangingPunct="1">
              <a:spcBef>
                <a:spcPct val="0"/>
              </a:spcBef>
            </a:pPr>
            <a:r>
              <a:rPr lang="en-US" sz="3600" smtClean="0"/>
              <a:t>The conventional Internal Energy (U)</a:t>
            </a:r>
          </a:p>
        </p:txBody>
      </p:sp>
      <p:grpSp>
        <p:nvGrpSpPr>
          <p:cNvPr id="26661" name="Group 17"/>
          <p:cNvGrpSpPr>
            <a:grpSpLocks/>
          </p:cNvGrpSpPr>
          <p:nvPr/>
        </p:nvGrpSpPr>
        <p:grpSpPr bwMode="auto">
          <a:xfrm>
            <a:off x="6176963" y="698500"/>
            <a:ext cx="2630487" cy="2292350"/>
            <a:chOff x="3797" y="566"/>
            <a:chExt cx="1657" cy="1444"/>
          </a:xfrm>
        </p:grpSpPr>
        <p:sp>
          <p:nvSpPr>
            <p:cNvPr id="26668" name="Line 5"/>
            <p:cNvSpPr>
              <a:spLocks noChangeShapeType="1"/>
            </p:cNvSpPr>
            <p:nvPr/>
          </p:nvSpPr>
          <p:spPr bwMode="auto">
            <a:xfrm>
              <a:off x="4136" y="1837"/>
              <a:ext cx="499" cy="0"/>
            </a:xfrm>
            <a:prstGeom prst="line">
              <a:avLst/>
            </a:prstGeom>
            <a:noFill/>
            <a:ln w="38100">
              <a:solidFill>
                <a:schemeClr val="tx1"/>
              </a:solidFill>
              <a:round/>
              <a:headEnd/>
              <a:tailEnd/>
            </a:ln>
          </p:spPr>
          <p:txBody>
            <a:bodyPr/>
            <a:lstStyle/>
            <a:p>
              <a:endParaRPr lang="th-TH"/>
            </a:p>
          </p:txBody>
        </p:sp>
        <p:sp>
          <p:nvSpPr>
            <p:cNvPr id="26669" name="Line 6"/>
            <p:cNvSpPr>
              <a:spLocks noChangeShapeType="1"/>
            </p:cNvSpPr>
            <p:nvPr/>
          </p:nvSpPr>
          <p:spPr bwMode="auto">
            <a:xfrm>
              <a:off x="4136" y="1578"/>
              <a:ext cx="499" cy="0"/>
            </a:xfrm>
            <a:prstGeom prst="line">
              <a:avLst/>
            </a:prstGeom>
            <a:noFill/>
            <a:ln w="38100">
              <a:solidFill>
                <a:schemeClr val="tx1"/>
              </a:solidFill>
              <a:round/>
              <a:headEnd/>
              <a:tailEnd/>
            </a:ln>
          </p:spPr>
          <p:txBody>
            <a:bodyPr/>
            <a:lstStyle/>
            <a:p>
              <a:endParaRPr lang="th-TH"/>
            </a:p>
          </p:txBody>
        </p:sp>
        <p:sp>
          <p:nvSpPr>
            <p:cNvPr id="26670" name="Line 7"/>
            <p:cNvSpPr>
              <a:spLocks noChangeShapeType="1"/>
            </p:cNvSpPr>
            <p:nvPr/>
          </p:nvSpPr>
          <p:spPr bwMode="auto">
            <a:xfrm>
              <a:off x="4136" y="1318"/>
              <a:ext cx="499" cy="0"/>
            </a:xfrm>
            <a:prstGeom prst="line">
              <a:avLst/>
            </a:prstGeom>
            <a:noFill/>
            <a:ln w="38100">
              <a:solidFill>
                <a:schemeClr val="tx1"/>
              </a:solidFill>
              <a:round/>
              <a:headEnd/>
              <a:tailEnd/>
            </a:ln>
          </p:spPr>
          <p:txBody>
            <a:bodyPr/>
            <a:lstStyle/>
            <a:p>
              <a:endParaRPr lang="th-TH"/>
            </a:p>
          </p:txBody>
        </p:sp>
        <p:sp>
          <p:nvSpPr>
            <p:cNvPr id="26671" name="Line 8"/>
            <p:cNvSpPr>
              <a:spLocks noChangeShapeType="1"/>
            </p:cNvSpPr>
            <p:nvPr/>
          </p:nvSpPr>
          <p:spPr bwMode="auto">
            <a:xfrm>
              <a:off x="4136" y="1059"/>
              <a:ext cx="499" cy="0"/>
            </a:xfrm>
            <a:prstGeom prst="line">
              <a:avLst/>
            </a:prstGeom>
            <a:noFill/>
            <a:ln w="38100">
              <a:solidFill>
                <a:schemeClr val="tx1"/>
              </a:solidFill>
              <a:round/>
              <a:headEnd/>
              <a:tailEnd/>
            </a:ln>
          </p:spPr>
          <p:txBody>
            <a:bodyPr/>
            <a:lstStyle/>
            <a:p>
              <a:endParaRPr lang="th-TH"/>
            </a:p>
          </p:txBody>
        </p:sp>
        <p:sp>
          <p:nvSpPr>
            <p:cNvPr id="26672" name="Text Box 9"/>
            <p:cNvSpPr txBox="1">
              <a:spLocks noChangeArrowheads="1"/>
            </p:cNvSpPr>
            <p:nvPr/>
          </p:nvSpPr>
          <p:spPr bwMode="auto">
            <a:xfrm>
              <a:off x="3864" y="913"/>
              <a:ext cx="590" cy="1011"/>
            </a:xfrm>
            <a:prstGeom prst="rect">
              <a:avLst/>
            </a:prstGeom>
            <a:noFill/>
            <a:ln w="9525">
              <a:noFill/>
              <a:miter lim="800000"/>
              <a:headEnd/>
              <a:tailEnd/>
            </a:ln>
          </p:spPr>
          <p:txBody>
            <a:bodyPr>
              <a:spAutoFit/>
            </a:bodyPr>
            <a:lstStyle/>
            <a:p>
              <a:pPr>
                <a:spcBef>
                  <a:spcPct val="50000"/>
                </a:spcBef>
              </a:pPr>
              <a:r>
                <a:rPr lang="en-US" sz="1800">
                  <a:latin typeface="Symbol" pitchFamily="18" charset="2"/>
                </a:rPr>
                <a:t>e</a:t>
              </a:r>
              <a:r>
                <a:rPr lang="en-US" sz="1800" baseline="-25000">
                  <a:latin typeface="Symbol" pitchFamily="18" charset="2"/>
                </a:rPr>
                <a:t>3</a:t>
              </a:r>
            </a:p>
            <a:p>
              <a:pPr>
                <a:spcBef>
                  <a:spcPct val="50000"/>
                </a:spcBef>
              </a:pPr>
              <a:r>
                <a:rPr lang="en-US" sz="1800">
                  <a:latin typeface="Symbol" pitchFamily="18" charset="2"/>
                </a:rPr>
                <a:t>e</a:t>
              </a:r>
              <a:r>
                <a:rPr lang="en-US" sz="1800" baseline="-25000">
                  <a:latin typeface="Symbol" pitchFamily="18" charset="2"/>
                </a:rPr>
                <a:t>2</a:t>
              </a:r>
            </a:p>
            <a:p>
              <a:pPr>
                <a:spcBef>
                  <a:spcPct val="50000"/>
                </a:spcBef>
              </a:pPr>
              <a:r>
                <a:rPr lang="en-US" sz="1800">
                  <a:latin typeface="Symbol" pitchFamily="18" charset="2"/>
                </a:rPr>
                <a:t>e</a:t>
              </a:r>
              <a:r>
                <a:rPr lang="en-US" sz="1800" baseline="-25000">
                  <a:latin typeface="Symbol" pitchFamily="18" charset="2"/>
                </a:rPr>
                <a:t>1</a:t>
              </a:r>
            </a:p>
            <a:p>
              <a:pPr>
                <a:spcBef>
                  <a:spcPct val="50000"/>
                </a:spcBef>
              </a:pPr>
              <a:r>
                <a:rPr lang="en-US" sz="1800">
                  <a:latin typeface="Symbol" pitchFamily="18" charset="2"/>
                </a:rPr>
                <a:t>e</a:t>
              </a:r>
              <a:r>
                <a:rPr lang="en-US" sz="1800" baseline="-25000">
                  <a:latin typeface="Symbol" pitchFamily="18" charset="2"/>
                </a:rPr>
                <a:t>0</a:t>
              </a:r>
            </a:p>
          </p:txBody>
        </p:sp>
        <p:sp>
          <p:nvSpPr>
            <p:cNvPr id="26673" name="Line 10"/>
            <p:cNvSpPr>
              <a:spLocks noChangeShapeType="1"/>
            </p:cNvSpPr>
            <p:nvPr/>
          </p:nvSpPr>
          <p:spPr bwMode="auto">
            <a:xfrm flipV="1">
              <a:off x="4363" y="742"/>
              <a:ext cx="0" cy="181"/>
            </a:xfrm>
            <a:prstGeom prst="line">
              <a:avLst/>
            </a:prstGeom>
            <a:noFill/>
            <a:ln w="57150" cap="rnd">
              <a:solidFill>
                <a:schemeClr val="tx1"/>
              </a:solidFill>
              <a:prstDash val="sysDot"/>
              <a:round/>
              <a:headEnd/>
              <a:tailEnd/>
            </a:ln>
          </p:spPr>
          <p:txBody>
            <a:bodyPr/>
            <a:lstStyle/>
            <a:p>
              <a:endParaRPr lang="th-TH"/>
            </a:p>
          </p:txBody>
        </p:sp>
        <p:grpSp>
          <p:nvGrpSpPr>
            <p:cNvPr id="26674" name="Group 11"/>
            <p:cNvGrpSpPr>
              <a:grpSpLocks/>
            </p:cNvGrpSpPr>
            <p:nvPr/>
          </p:nvGrpSpPr>
          <p:grpSpPr bwMode="auto">
            <a:xfrm>
              <a:off x="4354" y="1309"/>
              <a:ext cx="272" cy="288"/>
              <a:chOff x="757" y="2368"/>
              <a:chExt cx="272" cy="288"/>
            </a:xfrm>
          </p:grpSpPr>
          <p:sp>
            <p:nvSpPr>
              <p:cNvPr id="26677" name="Line 12"/>
              <p:cNvSpPr>
                <a:spLocks noChangeShapeType="1"/>
              </p:cNvSpPr>
              <p:nvPr/>
            </p:nvSpPr>
            <p:spPr bwMode="auto">
              <a:xfrm>
                <a:off x="757" y="2414"/>
                <a:ext cx="0" cy="181"/>
              </a:xfrm>
              <a:prstGeom prst="line">
                <a:avLst/>
              </a:prstGeom>
              <a:noFill/>
              <a:ln w="9525">
                <a:solidFill>
                  <a:srgbClr val="6699FF"/>
                </a:solidFill>
                <a:round/>
                <a:headEnd type="triangle" w="med" len="med"/>
                <a:tailEnd type="triangle" w="med" len="med"/>
              </a:ln>
            </p:spPr>
            <p:txBody>
              <a:bodyPr/>
              <a:lstStyle/>
              <a:p>
                <a:endParaRPr lang="th-TH"/>
              </a:p>
            </p:txBody>
          </p:sp>
          <p:sp>
            <p:nvSpPr>
              <p:cNvPr id="26678" name="Text Box 13"/>
              <p:cNvSpPr txBox="1">
                <a:spLocks noChangeArrowheads="1"/>
              </p:cNvSpPr>
              <p:nvPr/>
            </p:nvSpPr>
            <p:spPr bwMode="auto">
              <a:xfrm>
                <a:off x="757" y="2368"/>
                <a:ext cx="272" cy="288"/>
              </a:xfrm>
              <a:prstGeom prst="rect">
                <a:avLst/>
              </a:prstGeom>
              <a:noFill/>
              <a:ln w="9525">
                <a:noFill/>
                <a:miter lim="800000"/>
                <a:headEnd/>
                <a:tailEnd/>
              </a:ln>
            </p:spPr>
            <p:txBody>
              <a:bodyPr>
                <a:spAutoFit/>
              </a:bodyPr>
              <a:lstStyle/>
              <a:p>
                <a:pPr>
                  <a:spcBef>
                    <a:spcPct val="50000"/>
                  </a:spcBef>
                </a:pPr>
                <a:r>
                  <a:rPr lang="en-US" sz="2400" i="1">
                    <a:solidFill>
                      <a:srgbClr val="99CCFF"/>
                    </a:solidFill>
                    <a:latin typeface="Symbol" pitchFamily="18" charset="2"/>
                  </a:rPr>
                  <a:t>e</a:t>
                </a:r>
              </a:p>
            </p:txBody>
          </p:sp>
        </p:grpSp>
        <p:sp>
          <p:nvSpPr>
            <p:cNvPr id="26675" name="AutoShape 14"/>
            <p:cNvSpPr>
              <a:spLocks noChangeArrowheads="1"/>
            </p:cNvSpPr>
            <p:nvPr/>
          </p:nvSpPr>
          <p:spPr bwMode="auto">
            <a:xfrm>
              <a:off x="3797" y="670"/>
              <a:ext cx="1000" cy="1340"/>
            </a:xfrm>
            <a:prstGeom prst="roundRect">
              <a:avLst>
                <a:gd name="adj" fmla="val 16667"/>
              </a:avLst>
            </a:prstGeom>
            <a:noFill/>
            <a:ln w="28575">
              <a:solidFill>
                <a:srgbClr val="33CCCC"/>
              </a:solidFill>
              <a:round/>
              <a:headEnd/>
              <a:tailEnd/>
            </a:ln>
          </p:spPr>
          <p:txBody>
            <a:bodyPr wrap="none" anchor="ctr"/>
            <a:lstStyle/>
            <a:p>
              <a:endParaRPr lang="th-TH" sz="1800"/>
            </a:p>
          </p:txBody>
        </p:sp>
        <p:sp>
          <p:nvSpPr>
            <p:cNvPr id="26676" name="Text Box 16"/>
            <p:cNvSpPr txBox="1">
              <a:spLocks noChangeArrowheads="1"/>
            </p:cNvSpPr>
            <p:nvPr/>
          </p:nvSpPr>
          <p:spPr bwMode="auto">
            <a:xfrm>
              <a:off x="4755" y="566"/>
              <a:ext cx="699" cy="1406"/>
            </a:xfrm>
            <a:prstGeom prst="rect">
              <a:avLst/>
            </a:prstGeom>
            <a:noFill/>
            <a:ln w="9525">
              <a:noFill/>
              <a:miter lim="800000"/>
              <a:headEnd/>
              <a:tailEnd/>
            </a:ln>
          </p:spPr>
          <p:txBody>
            <a:bodyPr>
              <a:spAutoFit/>
            </a:bodyPr>
            <a:lstStyle/>
            <a:p>
              <a:pPr algn="ctr">
                <a:spcBef>
                  <a:spcPct val="50000"/>
                </a:spcBef>
              </a:pPr>
              <a:r>
                <a:rPr lang="en-US" sz="1600"/>
                <a:t>Relative energy</a:t>
              </a:r>
            </a:p>
            <a:p>
              <a:pPr algn="ctr">
                <a:spcBef>
                  <a:spcPct val="50000"/>
                </a:spcBef>
              </a:pPr>
              <a:r>
                <a:rPr lang="en-US" sz="1800"/>
                <a:t>3</a:t>
              </a:r>
              <a:r>
                <a:rPr lang="en-US" sz="1800">
                  <a:latin typeface="Symbol" pitchFamily="18" charset="2"/>
                </a:rPr>
                <a:t>e</a:t>
              </a:r>
              <a:endParaRPr lang="en-US" sz="1800" baseline="-25000">
                <a:latin typeface="Symbol" pitchFamily="18" charset="2"/>
              </a:endParaRPr>
            </a:p>
            <a:p>
              <a:pPr algn="ctr">
                <a:spcBef>
                  <a:spcPct val="50000"/>
                </a:spcBef>
              </a:pPr>
              <a:r>
                <a:rPr lang="en-US" sz="1800"/>
                <a:t>2</a:t>
              </a:r>
              <a:r>
                <a:rPr lang="en-US" sz="1800">
                  <a:latin typeface="Symbol" pitchFamily="18" charset="2"/>
                </a:rPr>
                <a:t>e</a:t>
              </a:r>
              <a:endParaRPr lang="en-US" sz="1800" baseline="-25000">
                <a:latin typeface="Symbol" pitchFamily="18" charset="2"/>
              </a:endParaRPr>
            </a:p>
            <a:p>
              <a:pPr algn="ctr">
                <a:spcBef>
                  <a:spcPct val="50000"/>
                </a:spcBef>
              </a:pPr>
              <a:r>
                <a:rPr lang="en-US" sz="1800">
                  <a:latin typeface="Symbol" pitchFamily="18" charset="2"/>
                </a:rPr>
                <a:t>e</a:t>
              </a:r>
              <a:endParaRPr lang="en-US" sz="1800" baseline="-25000">
                <a:latin typeface="Symbol" pitchFamily="18" charset="2"/>
              </a:endParaRPr>
            </a:p>
            <a:p>
              <a:pPr algn="ctr">
                <a:spcBef>
                  <a:spcPct val="50000"/>
                </a:spcBef>
              </a:pPr>
              <a:r>
                <a:rPr lang="en-US" sz="1800"/>
                <a:t>0</a:t>
              </a:r>
              <a:endParaRPr lang="en-US" sz="1800" baseline="-25000"/>
            </a:p>
          </p:txBody>
        </p:sp>
      </p:grpSp>
      <p:graphicFrame>
        <p:nvGraphicFramePr>
          <p:cNvPr id="26654" name="Object 30"/>
          <p:cNvGraphicFramePr>
            <a:graphicFrameLocks noChangeAspect="1"/>
          </p:cNvGraphicFramePr>
          <p:nvPr/>
        </p:nvGraphicFramePr>
        <p:xfrm>
          <a:off x="3506788" y="1184275"/>
          <a:ext cx="2128837" cy="701675"/>
        </p:xfrm>
        <a:graphic>
          <a:graphicData uri="http://schemas.openxmlformats.org/presentationml/2006/ole">
            <p:oleObj spid="_x0000_s26674" name="Equation" r:id="rId3" imgW="1346200" imgH="419100" progId="Equation.3">
              <p:embed/>
            </p:oleObj>
          </a:graphicData>
        </a:graphic>
      </p:graphicFrame>
      <p:sp>
        <p:nvSpPr>
          <p:cNvPr id="26662" name="Text Box 21"/>
          <p:cNvSpPr txBox="1">
            <a:spLocks noChangeArrowheads="1"/>
          </p:cNvSpPr>
          <p:nvPr/>
        </p:nvSpPr>
        <p:spPr bwMode="auto">
          <a:xfrm>
            <a:off x="6038850" y="4122738"/>
            <a:ext cx="2968625" cy="984250"/>
          </a:xfrm>
          <a:prstGeom prst="rect">
            <a:avLst/>
          </a:prstGeom>
          <a:noFill/>
          <a:ln w="9525">
            <a:noFill/>
            <a:miter lim="800000"/>
            <a:headEnd/>
            <a:tailEnd/>
          </a:ln>
        </p:spPr>
        <p:txBody>
          <a:bodyPr>
            <a:spAutoFit/>
          </a:bodyPr>
          <a:lstStyle/>
          <a:p>
            <a:pPr>
              <a:spcBef>
                <a:spcPct val="25000"/>
              </a:spcBef>
            </a:pPr>
            <a:r>
              <a:rPr lang="en-US" sz="1800" i="1">
                <a:solidFill>
                  <a:schemeClr val="folHlink"/>
                </a:solidFill>
              </a:rPr>
              <a:t>A system with N </a:t>
            </a:r>
            <a:r>
              <a:rPr lang="en-US" sz="1800" i="1" u="sng">
                <a:solidFill>
                  <a:schemeClr val="folHlink"/>
                </a:solidFill>
              </a:rPr>
              <a:t>independent </a:t>
            </a:r>
            <a:r>
              <a:rPr lang="en-US" sz="1800" i="1">
                <a:solidFill>
                  <a:schemeClr val="folHlink"/>
                </a:solidFill>
              </a:rPr>
              <a:t>molecules  </a:t>
            </a:r>
          </a:p>
          <a:p>
            <a:pPr>
              <a:spcBef>
                <a:spcPct val="25000"/>
              </a:spcBef>
              <a:buFontTx/>
              <a:buChar char="•"/>
            </a:pPr>
            <a:r>
              <a:rPr lang="en-US" sz="1800" i="1">
                <a:solidFill>
                  <a:srgbClr val="CCECFF"/>
                </a:solidFill>
              </a:rPr>
              <a:t> q=q(T,X,Y,Z,…)</a:t>
            </a:r>
          </a:p>
        </p:txBody>
      </p:sp>
      <p:grpSp>
        <p:nvGrpSpPr>
          <p:cNvPr id="26663" name="Group 24"/>
          <p:cNvGrpSpPr>
            <a:grpSpLocks/>
          </p:cNvGrpSpPr>
          <p:nvPr/>
        </p:nvGrpSpPr>
        <p:grpSpPr bwMode="auto">
          <a:xfrm>
            <a:off x="3168650" y="3711575"/>
            <a:ext cx="2806700" cy="2293938"/>
            <a:chOff x="1996" y="2310"/>
            <a:chExt cx="1768" cy="1445"/>
          </a:xfrm>
        </p:grpSpPr>
        <p:sp>
          <p:nvSpPr>
            <p:cNvPr id="26667" name="AutoShape 23"/>
            <p:cNvSpPr>
              <a:spLocks noChangeArrowheads="1"/>
            </p:cNvSpPr>
            <p:nvPr/>
          </p:nvSpPr>
          <p:spPr bwMode="auto">
            <a:xfrm>
              <a:off x="1996" y="2310"/>
              <a:ext cx="1768" cy="1445"/>
            </a:xfrm>
            <a:prstGeom prst="roundRect">
              <a:avLst>
                <a:gd name="adj" fmla="val 10042"/>
              </a:avLst>
            </a:prstGeom>
            <a:solidFill>
              <a:schemeClr val="tx1"/>
            </a:solidFill>
            <a:ln w="9525">
              <a:solidFill>
                <a:schemeClr val="tx1"/>
              </a:solidFill>
              <a:round/>
              <a:headEnd/>
              <a:tailEnd/>
            </a:ln>
          </p:spPr>
          <p:txBody>
            <a:bodyPr wrap="none" anchor="ctr"/>
            <a:lstStyle/>
            <a:p>
              <a:endParaRPr lang="th-TH" sz="1800"/>
            </a:p>
          </p:txBody>
        </p:sp>
        <p:graphicFrame>
          <p:nvGraphicFramePr>
            <p:cNvPr id="26655" name="Object 31"/>
            <p:cNvGraphicFramePr>
              <a:graphicFrameLocks noChangeAspect="1"/>
            </p:cNvGraphicFramePr>
            <p:nvPr/>
          </p:nvGraphicFramePr>
          <p:xfrm>
            <a:off x="2365" y="2359"/>
            <a:ext cx="1029" cy="260"/>
          </p:xfrm>
          <a:graphic>
            <a:graphicData uri="http://schemas.openxmlformats.org/presentationml/2006/ole">
              <p:oleObj spid="_x0000_s26675" name="Equation" r:id="rId4" imgW="850531" imgH="203112" progId="Equation.3">
                <p:embed/>
              </p:oleObj>
            </a:graphicData>
          </a:graphic>
        </p:graphicFrame>
        <p:graphicFrame>
          <p:nvGraphicFramePr>
            <p:cNvPr id="26656" name="Object 32"/>
            <p:cNvGraphicFramePr>
              <a:graphicFrameLocks noChangeAspect="1"/>
            </p:cNvGraphicFramePr>
            <p:nvPr/>
          </p:nvGraphicFramePr>
          <p:xfrm>
            <a:off x="2073" y="2665"/>
            <a:ext cx="1511" cy="533"/>
          </p:xfrm>
          <a:graphic>
            <a:graphicData uri="http://schemas.openxmlformats.org/presentationml/2006/ole">
              <p:oleObj spid="_x0000_s26676" name="Equation" r:id="rId5" imgW="1333500" imgH="469900" progId="Equation.3">
                <p:embed/>
              </p:oleObj>
            </a:graphicData>
          </a:graphic>
        </p:graphicFrame>
        <p:graphicFrame>
          <p:nvGraphicFramePr>
            <p:cNvPr id="26657" name="Object 33"/>
            <p:cNvGraphicFramePr>
              <a:graphicFrameLocks noChangeAspect="1"/>
            </p:cNvGraphicFramePr>
            <p:nvPr/>
          </p:nvGraphicFramePr>
          <p:xfrm>
            <a:off x="2066" y="3198"/>
            <a:ext cx="1627" cy="533"/>
          </p:xfrm>
          <a:graphic>
            <a:graphicData uri="http://schemas.openxmlformats.org/presentationml/2006/ole">
              <p:oleObj spid="_x0000_s26677" name="Equation" r:id="rId6" imgW="1435100" imgH="469900" progId="Equation.3">
                <p:embed/>
              </p:oleObj>
            </a:graphicData>
          </a:graphic>
        </p:graphicFrame>
      </p:grpSp>
      <p:sp>
        <p:nvSpPr>
          <p:cNvPr id="26664" name="Text Box 25"/>
          <p:cNvSpPr txBox="1">
            <a:spLocks noChangeArrowheads="1"/>
          </p:cNvSpPr>
          <p:nvPr/>
        </p:nvSpPr>
        <p:spPr bwMode="auto">
          <a:xfrm>
            <a:off x="917575" y="6100763"/>
            <a:ext cx="7307263" cy="641350"/>
          </a:xfrm>
          <a:prstGeom prst="rect">
            <a:avLst/>
          </a:prstGeom>
          <a:noFill/>
          <a:ln w="9525">
            <a:noFill/>
            <a:miter lim="800000"/>
            <a:headEnd/>
            <a:tailEnd/>
          </a:ln>
        </p:spPr>
        <p:txBody>
          <a:bodyPr>
            <a:spAutoFit/>
          </a:bodyPr>
          <a:lstStyle/>
          <a:p>
            <a:pPr>
              <a:spcBef>
                <a:spcPct val="50000"/>
              </a:spcBef>
            </a:pPr>
            <a:r>
              <a:rPr lang="en-US" sz="1800">
                <a:solidFill>
                  <a:srgbClr val="FF99FF"/>
                </a:solidFill>
              </a:rPr>
              <a:t>Only the partition function is required to determine the internal energy relative to its value at T=0.</a:t>
            </a:r>
          </a:p>
        </p:txBody>
      </p:sp>
      <p:sp>
        <p:nvSpPr>
          <p:cNvPr id="26665" name="Rectangle 26"/>
          <p:cNvSpPr>
            <a:spLocks noChangeArrowheads="1"/>
          </p:cNvSpPr>
          <p:nvPr/>
        </p:nvSpPr>
        <p:spPr bwMode="auto">
          <a:xfrm>
            <a:off x="661988" y="6092825"/>
            <a:ext cx="7529512" cy="635000"/>
          </a:xfrm>
          <a:prstGeom prst="rect">
            <a:avLst/>
          </a:prstGeom>
          <a:noFill/>
          <a:ln w="9525">
            <a:solidFill>
              <a:schemeClr val="tx1"/>
            </a:solidFill>
            <a:miter lim="800000"/>
            <a:headEnd/>
            <a:tailEnd/>
          </a:ln>
        </p:spPr>
        <p:txBody>
          <a:bodyPr wrap="none" anchor="ctr"/>
          <a:lstStyle/>
          <a:p>
            <a:endParaRPr lang="th-TH" sz="1800"/>
          </a:p>
        </p:txBody>
      </p:sp>
      <p:sp>
        <p:nvSpPr>
          <p:cNvPr id="26666" name="Text Box 27"/>
          <p:cNvSpPr txBox="1">
            <a:spLocks noChangeArrowheads="1"/>
          </p:cNvSpPr>
          <p:nvPr/>
        </p:nvSpPr>
        <p:spPr bwMode="auto">
          <a:xfrm>
            <a:off x="8191500" y="6064250"/>
            <a:ext cx="793750" cy="579438"/>
          </a:xfrm>
          <a:prstGeom prst="rect">
            <a:avLst/>
          </a:prstGeom>
          <a:noFill/>
          <a:ln w="9525">
            <a:noFill/>
            <a:miter lim="800000"/>
            <a:headEnd/>
            <a:tailEnd/>
          </a:ln>
        </p:spPr>
        <p:txBody>
          <a:bodyPr>
            <a:spAutoFit/>
          </a:bodyPr>
          <a:lstStyle/>
          <a:p>
            <a:pPr>
              <a:spcBef>
                <a:spcPct val="50000"/>
              </a:spcBef>
            </a:pPr>
            <a:r>
              <a:rPr lang="en-US" sz="3200"/>
              <a:t>***</a:t>
            </a:r>
            <a:endParaRPr lang="th-TH" sz="32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C0D234D8-FAF3-4346-B837-61C10A7A185A}" type="slidenum">
              <a:rPr lang="en-US"/>
              <a:pPr>
                <a:defRPr/>
              </a:pPr>
              <a:t>56</a:t>
            </a:fld>
            <a:endParaRPr lang="th-TH"/>
          </a:p>
        </p:txBody>
      </p:sp>
      <p:sp>
        <p:nvSpPr>
          <p:cNvPr id="76802" name="Rectangle 2"/>
          <p:cNvSpPr>
            <a:spLocks noGrp="1" noChangeArrowheads="1"/>
          </p:cNvSpPr>
          <p:nvPr>
            <p:ph type="title"/>
          </p:nvPr>
        </p:nvSpPr>
        <p:spPr/>
        <p:txBody>
          <a:bodyPr/>
          <a:lstStyle/>
          <a:p>
            <a:pPr>
              <a:defRPr/>
            </a:pPr>
            <a:r>
              <a:rPr lang="en-US" smtClean="0"/>
              <a:t>Example</a:t>
            </a:r>
          </a:p>
        </p:txBody>
      </p:sp>
      <p:sp>
        <p:nvSpPr>
          <p:cNvPr id="27676" name="Rectangle 3"/>
          <p:cNvSpPr>
            <a:spLocks noGrp="1" noChangeArrowheads="1"/>
          </p:cNvSpPr>
          <p:nvPr>
            <p:ph type="body" idx="1"/>
          </p:nvPr>
        </p:nvSpPr>
        <p:spPr/>
        <p:txBody>
          <a:bodyPr/>
          <a:lstStyle/>
          <a:p>
            <a:pPr eaLnBrk="1" hangingPunct="1">
              <a:spcBef>
                <a:spcPct val="0"/>
              </a:spcBef>
            </a:pPr>
            <a:r>
              <a:rPr lang="en-US" smtClean="0"/>
              <a:t>The two-level partition function</a:t>
            </a:r>
          </a:p>
        </p:txBody>
      </p:sp>
      <p:grpSp>
        <p:nvGrpSpPr>
          <p:cNvPr id="27677" name="Group 9"/>
          <p:cNvGrpSpPr>
            <a:grpSpLocks/>
          </p:cNvGrpSpPr>
          <p:nvPr/>
        </p:nvGrpSpPr>
        <p:grpSpPr bwMode="auto">
          <a:xfrm>
            <a:off x="2062163" y="1887538"/>
            <a:ext cx="4781550" cy="1939925"/>
            <a:chOff x="1363" y="987"/>
            <a:chExt cx="3012" cy="1222"/>
          </a:xfrm>
        </p:grpSpPr>
        <p:sp>
          <p:nvSpPr>
            <p:cNvPr id="27680" name="AutoShape 5"/>
            <p:cNvSpPr>
              <a:spLocks noChangeArrowheads="1"/>
            </p:cNvSpPr>
            <p:nvPr/>
          </p:nvSpPr>
          <p:spPr bwMode="auto">
            <a:xfrm>
              <a:off x="1363" y="987"/>
              <a:ext cx="3012" cy="1222"/>
            </a:xfrm>
            <a:prstGeom prst="roundRect">
              <a:avLst>
                <a:gd name="adj" fmla="val 7148"/>
              </a:avLst>
            </a:prstGeom>
            <a:solidFill>
              <a:schemeClr val="tx1"/>
            </a:solidFill>
            <a:ln w="9525">
              <a:solidFill>
                <a:schemeClr val="tx1"/>
              </a:solidFill>
              <a:round/>
              <a:headEnd/>
              <a:tailEnd/>
            </a:ln>
          </p:spPr>
          <p:txBody>
            <a:bodyPr wrap="none" anchor="ctr"/>
            <a:lstStyle/>
            <a:p>
              <a:endParaRPr lang="th-TH" sz="1800"/>
            </a:p>
          </p:txBody>
        </p:sp>
        <p:graphicFrame>
          <p:nvGraphicFramePr>
            <p:cNvPr id="27671" name="Object 23"/>
            <p:cNvGraphicFramePr>
              <a:graphicFrameLocks noChangeAspect="1"/>
            </p:cNvGraphicFramePr>
            <p:nvPr/>
          </p:nvGraphicFramePr>
          <p:xfrm>
            <a:off x="1426" y="1066"/>
            <a:ext cx="2886" cy="552"/>
          </p:xfrm>
          <a:graphic>
            <a:graphicData uri="http://schemas.openxmlformats.org/presentationml/2006/ole">
              <p:oleObj spid="_x0000_s27686" name="Equation" r:id="rId3" imgW="2387600" imgH="431800" progId="Equation.3">
                <p:embed/>
              </p:oleObj>
            </a:graphicData>
          </a:graphic>
        </p:graphicFrame>
        <p:graphicFrame>
          <p:nvGraphicFramePr>
            <p:cNvPr id="27672" name="Object 24"/>
            <p:cNvGraphicFramePr>
              <a:graphicFrameLocks noChangeAspect="1"/>
            </p:cNvGraphicFramePr>
            <p:nvPr/>
          </p:nvGraphicFramePr>
          <p:xfrm>
            <a:off x="1822" y="1648"/>
            <a:ext cx="1842" cy="536"/>
          </p:xfrm>
          <a:graphic>
            <a:graphicData uri="http://schemas.openxmlformats.org/presentationml/2006/ole">
              <p:oleObj spid="_x0000_s27687" name="Equation" r:id="rId4" imgW="1524000" imgH="419100" progId="Equation.3">
                <p:embed/>
              </p:oleObj>
            </a:graphicData>
          </a:graphic>
        </p:graphicFrame>
      </p:grpSp>
      <p:graphicFrame>
        <p:nvGraphicFramePr>
          <p:cNvPr id="27673" name="Object 25"/>
          <p:cNvGraphicFramePr>
            <a:graphicFrameLocks noChangeAspect="1"/>
          </p:cNvGraphicFramePr>
          <p:nvPr/>
        </p:nvGraphicFramePr>
        <p:xfrm>
          <a:off x="2019300" y="4179888"/>
          <a:ext cx="3327400" cy="2527300"/>
        </p:xfrm>
        <a:graphic>
          <a:graphicData uri="http://schemas.openxmlformats.org/presentationml/2006/ole">
            <p:oleObj spid="_x0000_s27688" name="Chart" r:id="rId5" imgW="5305486" imgH="4029152" progId="Excel.Sheet.8">
              <p:embed/>
            </p:oleObj>
          </a:graphicData>
        </a:graphic>
      </p:graphicFrame>
      <p:sp>
        <p:nvSpPr>
          <p:cNvPr id="27678" name="Text Box 10"/>
          <p:cNvSpPr txBox="1">
            <a:spLocks noChangeArrowheads="1"/>
          </p:cNvSpPr>
          <p:nvPr/>
        </p:nvSpPr>
        <p:spPr bwMode="auto">
          <a:xfrm>
            <a:off x="5448300" y="4464050"/>
            <a:ext cx="3400425" cy="1677988"/>
          </a:xfrm>
          <a:prstGeom prst="rect">
            <a:avLst/>
          </a:prstGeom>
          <a:noFill/>
          <a:ln w="9525">
            <a:noFill/>
            <a:miter lim="800000"/>
            <a:headEnd/>
            <a:tailEnd/>
          </a:ln>
        </p:spPr>
        <p:txBody>
          <a:bodyPr>
            <a:spAutoFit/>
          </a:bodyPr>
          <a:lstStyle/>
          <a:p>
            <a:pPr marL="265113" indent="-265113">
              <a:spcBef>
                <a:spcPct val="50000"/>
              </a:spcBef>
              <a:buClr>
                <a:srgbClr val="99CCFF"/>
              </a:buClr>
              <a:buFont typeface="Wingdings" pitchFamily="2" charset="2"/>
              <a:buChar char="§"/>
              <a:tabLst>
                <a:tab pos="1435100" algn="l"/>
              </a:tabLst>
            </a:pPr>
            <a:r>
              <a:rPr lang="en-US" sz="2000" b="1">
                <a:solidFill>
                  <a:schemeClr val="folHlink"/>
                </a:solidFill>
              </a:rPr>
              <a:t>At T = 0 	: E </a:t>
            </a:r>
            <a:r>
              <a:rPr lang="en-US" sz="2000" b="1">
                <a:solidFill>
                  <a:schemeClr val="folHlink"/>
                </a:solidFill>
                <a:sym typeface="Symbol" pitchFamily="18" charset="2"/>
              </a:rPr>
              <a:t> 0</a:t>
            </a:r>
            <a:br>
              <a:rPr lang="en-US" sz="2000" b="1">
                <a:solidFill>
                  <a:schemeClr val="folHlink"/>
                </a:solidFill>
                <a:sym typeface="Symbol" pitchFamily="18" charset="2"/>
              </a:rPr>
            </a:br>
            <a:r>
              <a:rPr lang="en-US" sz="1800">
                <a:sym typeface="Symbol" pitchFamily="18" charset="2"/>
              </a:rPr>
              <a:t>all are in lower state (</a:t>
            </a:r>
            <a:r>
              <a:rPr lang="en-US" sz="1800">
                <a:latin typeface="Symbol" pitchFamily="18" charset="2"/>
                <a:sym typeface="Symbol" pitchFamily="18" charset="2"/>
              </a:rPr>
              <a:t>e</a:t>
            </a:r>
            <a:r>
              <a:rPr lang="en-US" sz="1800">
                <a:sym typeface="Symbol" pitchFamily="18" charset="2"/>
              </a:rPr>
              <a:t>=0)</a:t>
            </a:r>
          </a:p>
          <a:p>
            <a:pPr marL="265113" indent="-265113">
              <a:spcBef>
                <a:spcPct val="50000"/>
              </a:spcBef>
              <a:buClr>
                <a:srgbClr val="99CCFF"/>
              </a:buClr>
              <a:buFont typeface="Wingdings" pitchFamily="2" charset="2"/>
              <a:buChar char="§"/>
              <a:tabLst>
                <a:tab pos="1435100" algn="l"/>
              </a:tabLst>
            </a:pPr>
            <a:r>
              <a:rPr lang="en-US" sz="2000" b="1">
                <a:solidFill>
                  <a:schemeClr val="folHlink"/>
                </a:solidFill>
                <a:sym typeface="Symbol" pitchFamily="18" charset="2"/>
              </a:rPr>
              <a:t>As T   </a:t>
            </a:r>
            <a:r>
              <a:rPr lang="en-US" sz="2000" b="1">
                <a:solidFill>
                  <a:schemeClr val="folHlink"/>
                </a:solidFill>
              </a:rPr>
              <a:t>: E </a:t>
            </a:r>
            <a:r>
              <a:rPr lang="en-US" sz="2000" b="1">
                <a:solidFill>
                  <a:schemeClr val="folHlink"/>
                </a:solidFill>
                <a:sym typeface="Symbol" pitchFamily="18" charset="2"/>
              </a:rPr>
              <a:t> ½ N</a:t>
            </a:r>
            <a:r>
              <a:rPr lang="en-US" sz="2000" b="1">
                <a:solidFill>
                  <a:schemeClr val="folHlink"/>
                </a:solidFill>
                <a:latin typeface="Symbol" pitchFamily="18" charset="2"/>
                <a:sym typeface="Symbol" pitchFamily="18" charset="2"/>
              </a:rPr>
              <a:t>e</a:t>
            </a:r>
            <a:br>
              <a:rPr lang="en-US" sz="2000" b="1">
                <a:solidFill>
                  <a:schemeClr val="folHlink"/>
                </a:solidFill>
                <a:latin typeface="Symbol" pitchFamily="18" charset="2"/>
                <a:sym typeface="Symbol" pitchFamily="18" charset="2"/>
              </a:rPr>
            </a:br>
            <a:r>
              <a:rPr lang="en-US" sz="1800">
                <a:sym typeface="Symbol" pitchFamily="18" charset="2"/>
              </a:rPr>
              <a:t>two levels become equally populated</a:t>
            </a:r>
            <a:endParaRPr lang="en-US" sz="1800">
              <a:latin typeface="Symbol" pitchFamily="18" charset="2"/>
              <a:sym typeface="Symbol" pitchFamily="18" charset="2"/>
            </a:endParaRPr>
          </a:p>
        </p:txBody>
      </p:sp>
      <p:sp>
        <p:nvSpPr>
          <p:cNvPr id="27679" name="Oval 11"/>
          <p:cNvSpPr>
            <a:spLocks noChangeArrowheads="1"/>
          </p:cNvSpPr>
          <p:nvPr/>
        </p:nvSpPr>
        <p:spPr bwMode="auto">
          <a:xfrm>
            <a:off x="2474913" y="2898775"/>
            <a:ext cx="4133850" cy="906463"/>
          </a:xfrm>
          <a:prstGeom prst="ellipse">
            <a:avLst/>
          </a:prstGeom>
          <a:noFill/>
          <a:ln w="28575">
            <a:solidFill>
              <a:schemeClr val="accent1"/>
            </a:solidFill>
            <a:prstDash val="sysDot"/>
            <a:round/>
            <a:headEnd/>
            <a:tailEnd/>
          </a:ln>
        </p:spPr>
        <p:txBody>
          <a:bodyPr wrap="none" anchor="ctr"/>
          <a:lstStyle/>
          <a:p>
            <a:endParaRPr lang="th-TH"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BB6F8A8F-CB51-4008-A492-82F547B2E4EB}" type="slidenum">
              <a:rPr lang="en-US"/>
              <a:pPr>
                <a:defRPr/>
              </a:pPr>
              <a:t>57</a:t>
            </a:fld>
            <a:endParaRPr lang="th-TH"/>
          </a:p>
        </p:txBody>
      </p:sp>
      <p:sp>
        <p:nvSpPr>
          <p:cNvPr id="86018" name="Rectangle 2"/>
          <p:cNvSpPr>
            <a:spLocks noGrp="1" noChangeArrowheads="1"/>
          </p:cNvSpPr>
          <p:nvPr>
            <p:ph type="title"/>
          </p:nvPr>
        </p:nvSpPr>
        <p:spPr/>
        <p:txBody>
          <a:bodyPr/>
          <a:lstStyle/>
          <a:p>
            <a:pPr>
              <a:defRPr/>
            </a:pPr>
            <a:r>
              <a:rPr lang="en-US" smtClean="0"/>
              <a:t>The value of </a:t>
            </a:r>
            <a:r>
              <a:rPr lang="en-US" sz="5400" smtClean="0">
                <a:latin typeface="Symbol" pitchFamily="18" charset="2"/>
              </a:rPr>
              <a:t>b</a:t>
            </a:r>
            <a:endParaRPr lang="en-US" smtClean="0">
              <a:latin typeface="Symbol" pitchFamily="18" charset="2"/>
            </a:endParaRPr>
          </a:p>
        </p:txBody>
      </p:sp>
      <p:sp>
        <p:nvSpPr>
          <p:cNvPr id="28732" name="Rectangle 3"/>
          <p:cNvSpPr>
            <a:spLocks noGrp="1" noChangeArrowheads="1"/>
          </p:cNvSpPr>
          <p:nvPr>
            <p:ph type="body" idx="1"/>
          </p:nvPr>
        </p:nvSpPr>
        <p:spPr/>
        <p:txBody>
          <a:bodyPr/>
          <a:lstStyle/>
          <a:p>
            <a:pPr eaLnBrk="1" hangingPunct="1">
              <a:spcBef>
                <a:spcPct val="0"/>
              </a:spcBef>
            </a:pPr>
            <a:r>
              <a:rPr lang="en-US" smtClean="0"/>
              <a:t>The internal energy of monatomic ideal gas</a:t>
            </a:r>
          </a:p>
          <a:p>
            <a:pPr lvl="1" eaLnBrk="1" hangingPunct="1">
              <a:spcBef>
                <a:spcPct val="0"/>
              </a:spcBef>
            </a:pPr>
            <a:endParaRPr lang="en-US" smtClean="0"/>
          </a:p>
          <a:p>
            <a:pPr lvl="1" eaLnBrk="1" hangingPunct="1">
              <a:spcBef>
                <a:spcPct val="0"/>
              </a:spcBef>
            </a:pPr>
            <a:endParaRPr lang="en-US" smtClean="0"/>
          </a:p>
          <a:p>
            <a:pPr lvl="1" eaLnBrk="1" hangingPunct="1">
              <a:spcBef>
                <a:spcPct val="0"/>
              </a:spcBef>
            </a:pPr>
            <a:r>
              <a:rPr lang="en-US" smtClean="0"/>
              <a:t>For the translational partition function</a:t>
            </a:r>
          </a:p>
        </p:txBody>
      </p:sp>
      <p:graphicFrame>
        <p:nvGraphicFramePr>
          <p:cNvPr id="28723" name="Object 51"/>
          <p:cNvGraphicFramePr>
            <a:graphicFrameLocks noChangeAspect="1"/>
          </p:cNvGraphicFramePr>
          <p:nvPr/>
        </p:nvGraphicFramePr>
        <p:xfrm>
          <a:off x="1927225" y="1758950"/>
          <a:ext cx="3252788" cy="704850"/>
        </p:xfrm>
        <a:graphic>
          <a:graphicData uri="http://schemas.openxmlformats.org/presentationml/2006/ole">
            <p:oleObj spid="_x0000_s28758" name="Equation" r:id="rId3" imgW="2298700" imgH="469900" progId="Equation.3">
              <p:embed/>
            </p:oleObj>
          </a:graphicData>
        </a:graphic>
      </p:graphicFrame>
      <p:graphicFrame>
        <p:nvGraphicFramePr>
          <p:cNvPr id="28724" name="Object 52"/>
          <p:cNvGraphicFramePr>
            <a:graphicFrameLocks noChangeAspect="1"/>
          </p:cNvGraphicFramePr>
          <p:nvPr/>
        </p:nvGraphicFramePr>
        <p:xfrm>
          <a:off x="7402513" y="2312988"/>
          <a:ext cx="968375" cy="881062"/>
        </p:xfrm>
        <a:graphic>
          <a:graphicData uri="http://schemas.openxmlformats.org/presentationml/2006/ole">
            <p:oleObj spid="_x0000_s28759" name="Equation" r:id="rId4" imgW="14607720" imgH="12588840" progId="Equation.3">
              <p:embed/>
            </p:oleObj>
          </a:graphicData>
        </a:graphic>
      </p:graphicFrame>
      <p:grpSp>
        <p:nvGrpSpPr>
          <p:cNvPr id="28733" name="Group 19"/>
          <p:cNvGrpSpPr>
            <a:grpSpLocks/>
          </p:cNvGrpSpPr>
          <p:nvPr/>
        </p:nvGrpSpPr>
        <p:grpSpPr bwMode="auto">
          <a:xfrm>
            <a:off x="1246188" y="3155950"/>
            <a:ext cx="4608512" cy="2225675"/>
            <a:chOff x="811" y="1850"/>
            <a:chExt cx="2920" cy="1674"/>
          </a:xfrm>
        </p:grpSpPr>
        <p:sp>
          <p:nvSpPr>
            <p:cNvPr id="28738" name="AutoShape 6"/>
            <p:cNvSpPr>
              <a:spLocks noChangeArrowheads="1"/>
            </p:cNvSpPr>
            <p:nvPr/>
          </p:nvSpPr>
          <p:spPr bwMode="auto">
            <a:xfrm>
              <a:off x="811" y="1850"/>
              <a:ext cx="2920" cy="1674"/>
            </a:xfrm>
            <a:prstGeom prst="roundRect">
              <a:avLst>
                <a:gd name="adj" fmla="val 5606"/>
              </a:avLst>
            </a:prstGeom>
            <a:solidFill>
              <a:schemeClr val="tx1"/>
            </a:solidFill>
            <a:ln w="9525">
              <a:solidFill>
                <a:schemeClr val="tx1"/>
              </a:solidFill>
              <a:round/>
              <a:headEnd/>
              <a:tailEnd/>
            </a:ln>
          </p:spPr>
          <p:txBody>
            <a:bodyPr wrap="none" anchor="ctr"/>
            <a:lstStyle/>
            <a:p>
              <a:endParaRPr lang="th-TH" sz="1800"/>
            </a:p>
          </p:txBody>
        </p:sp>
        <p:graphicFrame>
          <p:nvGraphicFramePr>
            <p:cNvPr id="28725" name="Object 53"/>
            <p:cNvGraphicFramePr>
              <a:graphicFrameLocks noChangeAspect="1"/>
            </p:cNvGraphicFramePr>
            <p:nvPr/>
          </p:nvGraphicFramePr>
          <p:xfrm>
            <a:off x="903" y="1885"/>
            <a:ext cx="2736" cy="513"/>
          </p:xfrm>
          <a:graphic>
            <a:graphicData uri="http://schemas.openxmlformats.org/presentationml/2006/ole">
              <p:oleObj spid="_x0000_s28760" name="Equation" r:id="rId5" imgW="2667000" imgH="469900" progId="Equation.3">
                <p:embed/>
              </p:oleObj>
            </a:graphicData>
          </a:graphic>
        </p:graphicFrame>
        <p:graphicFrame>
          <p:nvGraphicFramePr>
            <p:cNvPr id="28726" name="Object 54"/>
            <p:cNvGraphicFramePr>
              <a:graphicFrameLocks noChangeAspect="1"/>
            </p:cNvGraphicFramePr>
            <p:nvPr/>
          </p:nvGraphicFramePr>
          <p:xfrm>
            <a:off x="826" y="2441"/>
            <a:ext cx="2892" cy="527"/>
          </p:xfrm>
          <a:graphic>
            <a:graphicData uri="http://schemas.openxmlformats.org/presentationml/2006/ole">
              <p:oleObj spid="_x0000_s28761" name="Equation" r:id="rId6" imgW="2819400" imgH="482600" progId="Equation.3">
                <p:embed/>
              </p:oleObj>
            </a:graphicData>
          </a:graphic>
        </p:graphicFrame>
        <p:graphicFrame>
          <p:nvGraphicFramePr>
            <p:cNvPr id="28727" name="Object 55"/>
            <p:cNvGraphicFramePr>
              <a:graphicFrameLocks noChangeAspect="1"/>
            </p:cNvGraphicFramePr>
            <p:nvPr/>
          </p:nvGraphicFramePr>
          <p:xfrm>
            <a:off x="1709" y="3003"/>
            <a:ext cx="1107" cy="513"/>
          </p:xfrm>
          <a:graphic>
            <a:graphicData uri="http://schemas.openxmlformats.org/presentationml/2006/ole">
              <p:oleObj spid="_x0000_s28762" name="Equation" r:id="rId7" imgW="1079500" imgH="469900" progId="Equation.3">
                <p:embed/>
              </p:oleObj>
            </a:graphicData>
          </a:graphic>
        </p:graphicFrame>
      </p:grpSp>
      <p:graphicFrame>
        <p:nvGraphicFramePr>
          <p:cNvPr id="28728" name="Object 56"/>
          <p:cNvGraphicFramePr>
            <a:graphicFrameLocks noChangeAspect="1"/>
          </p:cNvGraphicFramePr>
          <p:nvPr/>
        </p:nvGraphicFramePr>
        <p:xfrm>
          <a:off x="1730375" y="5556250"/>
          <a:ext cx="3638550" cy="723900"/>
        </p:xfrm>
        <a:graphic>
          <a:graphicData uri="http://schemas.openxmlformats.org/presentationml/2006/ole">
            <p:oleObj spid="_x0000_s28763" name="Equation" r:id="rId8" imgW="2578100" imgH="482600" progId="Equation.3">
              <p:embed/>
            </p:oleObj>
          </a:graphicData>
        </a:graphic>
      </p:graphicFrame>
      <p:grpSp>
        <p:nvGrpSpPr>
          <p:cNvPr id="28734" name="Group 22"/>
          <p:cNvGrpSpPr>
            <a:grpSpLocks/>
          </p:cNvGrpSpPr>
          <p:nvPr/>
        </p:nvGrpSpPr>
        <p:grpSpPr bwMode="auto">
          <a:xfrm>
            <a:off x="6413500" y="3646488"/>
            <a:ext cx="2487613" cy="2268537"/>
            <a:chOff x="3982" y="2333"/>
            <a:chExt cx="1669" cy="1522"/>
          </a:xfrm>
        </p:grpSpPr>
        <p:sp>
          <p:nvSpPr>
            <p:cNvPr id="28737" name="Oval 21"/>
            <p:cNvSpPr>
              <a:spLocks noChangeArrowheads="1"/>
            </p:cNvSpPr>
            <p:nvPr/>
          </p:nvSpPr>
          <p:spPr bwMode="auto">
            <a:xfrm>
              <a:off x="3982" y="2333"/>
              <a:ext cx="1669" cy="1522"/>
            </a:xfrm>
            <a:prstGeom prst="ellipse">
              <a:avLst/>
            </a:prstGeom>
            <a:solidFill>
              <a:schemeClr val="tx1"/>
            </a:solidFill>
            <a:ln w="38100">
              <a:solidFill>
                <a:srgbClr val="3366FF"/>
              </a:solidFill>
              <a:round/>
              <a:headEnd/>
              <a:tailEnd/>
            </a:ln>
          </p:spPr>
          <p:txBody>
            <a:bodyPr wrap="none" anchor="ctr"/>
            <a:lstStyle/>
            <a:p>
              <a:endParaRPr lang="th-TH" sz="1800"/>
            </a:p>
          </p:txBody>
        </p:sp>
        <p:graphicFrame>
          <p:nvGraphicFramePr>
            <p:cNvPr id="28729" name="Object 57"/>
            <p:cNvGraphicFramePr>
              <a:graphicFrameLocks noChangeAspect="1"/>
            </p:cNvGraphicFramePr>
            <p:nvPr/>
          </p:nvGraphicFramePr>
          <p:xfrm>
            <a:off x="4059" y="2442"/>
            <a:ext cx="1446" cy="1399"/>
          </p:xfrm>
          <a:graphic>
            <a:graphicData uri="http://schemas.openxmlformats.org/presentationml/2006/ole">
              <p:oleObj spid="_x0000_s28764" name="Equation" r:id="rId9" imgW="1409700" imgH="1282700" progId="Equation.3">
                <p:embed/>
              </p:oleObj>
            </a:graphicData>
          </a:graphic>
        </p:graphicFrame>
      </p:grpSp>
      <p:sp>
        <p:nvSpPr>
          <p:cNvPr id="28735" name="AutoShape 23"/>
          <p:cNvSpPr>
            <a:spLocks noChangeArrowheads="1"/>
          </p:cNvSpPr>
          <p:nvPr/>
        </p:nvSpPr>
        <p:spPr bwMode="auto">
          <a:xfrm>
            <a:off x="5675313" y="4618038"/>
            <a:ext cx="533400" cy="523875"/>
          </a:xfrm>
          <a:prstGeom prst="rightArrow">
            <a:avLst>
              <a:gd name="adj1" fmla="val 52731"/>
              <a:gd name="adj2" fmla="val 36970"/>
            </a:avLst>
          </a:prstGeom>
          <a:solidFill>
            <a:srgbClr val="FF99FF"/>
          </a:solidFill>
          <a:ln w="28575">
            <a:solidFill>
              <a:srgbClr val="FF3399"/>
            </a:solidFill>
            <a:miter lim="800000"/>
            <a:headEnd/>
            <a:tailEnd/>
          </a:ln>
        </p:spPr>
        <p:txBody>
          <a:bodyPr wrap="none" anchor="ctr"/>
          <a:lstStyle/>
          <a:p>
            <a:endParaRPr lang="th-TH" sz="1800"/>
          </a:p>
        </p:txBody>
      </p:sp>
      <p:sp>
        <p:nvSpPr>
          <p:cNvPr id="28736" name="Text Box 25"/>
          <p:cNvSpPr txBox="1">
            <a:spLocks noChangeArrowheads="1"/>
          </p:cNvSpPr>
          <p:nvPr/>
        </p:nvSpPr>
        <p:spPr bwMode="auto">
          <a:xfrm>
            <a:off x="6743700" y="5976938"/>
            <a:ext cx="2165350" cy="641350"/>
          </a:xfrm>
          <a:prstGeom prst="rect">
            <a:avLst/>
          </a:prstGeom>
          <a:noFill/>
          <a:ln w="9525">
            <a:noFill/>
            <a:miter lim="800000"/>
            <a:headEnd/>
            <a:tailEnd/>
          </a:ln>
        </p:spPr>
        <p:txBody>
          <a:bodyPr>
            <a:spAutoFit/>
          </a:bodyPr>
          <a:lstStyle/>
          <a:p>
            <a:pPr>
              <a:spcBef>
                <a:spcPct val="50000"/>
              </a:spcBef>
            </a:pPr>
            <a:r>
              <a:rPr lang="en-US" sz="1800" i="1">
                <a:solidFill>
                  <a:srgbClr val="FF9900"/>
                </a:solidFill>
                <a:latin typeface="Arial Narrow" pitchFamily="34" charset="0"/>
              </a:rPr>
              <a:t>This result is also true for general cases.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1 amu = ? g</a:t>
            </a:r>
            <a:endParaRPr lang="th-TH"/>
          </a:p>
        </p:txBody>
      </p:sp>
      <p:sp>
        <p:nvSpPr>
          <p:cNvPr id="3" name="Content Placeholder 2"/>
          <p:cNvSpPr>
            <a:spLocks noGrp="1"/>
          </p:cNvSpPr>
          <p:nvPr>
            <p:ph idx="1"/>
          </p:nvPr>
        </p:nvSpPr>
        <p:spPr/>
        <p:txBody>
          <a:bodyPr/>
          <a:lstStyle/>
          <a:p>
            <a:pPr>
              <a:spcBef>
                <a:spcPct val="0"/>
              </a:spcBef>
            </a:pPr>
            <a:r>
              <a:rPr lang="en-US" baseline="30000" smtClean="0"/>
              <a:t>12</a:t>
            </a:r>
            <a:r>
              <a:rPr lang="en-US" smtClean="0"/>
              <a:t>C 1 mol = 12 g</a:t>
            </a:r>
          </a:p>
          <a:p>
            <a:pPr>
              <a:spcBef>
                <a:spcPct val="0"/>
              </a:spcBef>
            </a:pPr>
            <a:r>
              <a:rPr lang="en-US" baseline="30000" smtClean="0"/>
              <a:t>12</a:t>
            </a:r>
            <a:r>
              <a:rPr lang="en-US" smtClean="0"/>
              <a:t>C 1 atom = 12 amu</a:t>
            </a:r>
          </a:p>
          <a:p>
            <a:pPr>
              <a:spcBef>
                <a:spcPct val="0"/>
              </a:spcBef>
            </a:pPr>
            <a:r>
              <a:rPr lang="en-US" baseline="30000" smtClean="0"/>
              <a:t>12</a:t>
            </a:r>
            <a:r>
              <a:rPr lang="en-US" smtClean="0"/>
              <a:t>C 1 mol = 6.02x10</a:t>
            </a:r>
            <a:r>
              <a:rPr lang="en-US" baseline="30000" smtClean="0"/>
              <a:t>23</a:t>
            </a:r>
            <a:r>
              <a:rPr lang="en-US" smtClean="0"/>
              <a:t> atom</a:t>
            </a:r>
          </a:p>
          <a:p>
            <a:pPr lvl="1">
              <a:spcBef>
                <a:spcPct val="0"/>
              </a:spcBef>
              <a:buFont typeface="Wingdings" pitchFamily="2" charset="2"/>
              <a:buNone/>
            </a:pPr>
            <a:endParaRPr lang="en-US" smtClean="0"/>
          </a:p>
          <a:p>
            <a:pPr>
              <a:spcBef>
                <a:spcPct val="0"/>
              </a:spcBef>
            </a:pPr>
            <a:r>
              <a:rPr lang="en-US" sz="4400" smtClean="0">
                <a:solidFill>
                  <a:srgbClr val="92D050"/>
                </a:solidFill>
              </a:rPr>
              <a:t>1 amu = 1g/6.02x10</a:t>
            </a:r>
            <a:r>
              <a:rPr lang="en-US" sz="4400" baseline="30000" smtClean="0">
                <a:solidFill>
                  <a:srgbClr val="92D050"/>
                </a:solidFill>
              </a:rPr>
              <a:t>23</a:t>
            </a:r>
            <a:r>
              <a:rPr lang="en-US" sz="4400" smtClean="0">
                <a:solidFill>
                  <a:srgbClr val="92D050"/>
                </a:solidFill>
              </a:rPr>
              <a:t> =1.66x10</a:t>
            </a:r>
            <a:r>
              <a:rPr lang="en-US" sz="4400" baseline="30000" smtClean="0">
                <a:solidFill>
                  <a:srgbClr val="92D050"/>
                </a:solidFill>
              </a:rPr>
              <a:t>-27</a:t>
            </a:r>
            <a:r>
              <a:rPr lang="en-US" sz="4400" smtClean="0">
                <a:solidFill>
                  <a:srgbClr val="92D050"/>
                </a:solidFill>
              </a:rPr>
              <a:t> kg</a:t>
            </a:r>
            <a:endParaRPr lang="th-TH" sz="4400" smtClean="0">
              <a:solidFill>
                <a:srgbClr val="92D050"/>
              </a:solidFill>
            </a:endParaRPr>
          </a:p>
        </p:txBody>
      </p:sp>
      <p:sp>
        <p:nvSpPr>
          <p:cNvPr id="4" name="Slide Number Placeholder 3"/>
          <p:cNvSpPr>
            <a:spLocks noGrp="1"/>
          </p:cNvSpPr>
          <p:nvPr>
            <p:ph type="sldNum" sz="quarter" idx="12"/>
          </p:nvPr>
        </p:nvSpPr>
        <p:spPr/>
        <p:txBody>
          <a:bodyPr/>
          <a:lstStyle/>
          <a:p>
            <a:pPr>
              <a:defRPr/>
            </a:pPr>
            <a:fld id="{502A0ED8-5258-4586-9657-57E61A5B5A09}" type="slidenum">
              <a:rPr lang="en-US" smtClean="0"/>
              <a:pPr>
                <a:defRPr/>
              </a:pPr>
              <a:t>58</a:t>
            </a:fld>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pPr>
              <a:defRPr/>
            </a:pPr>
            <a:fld id="{CAB83DD1-4B32-4FB8-98F6-8228C79D932E}" type="slidenum">
              <a:rPr lang="en-US"/>
              <a:pPr>
                <a:defRPr/>
              </a:pPr>
              <a:t>59</a:t>
            </a:fld>
            <a:endParaRPr lang="th-TH"/>
          </a:p>
        </p:txBody>
      </p:sp>
      <p:sp>
        <p:nvSpPr>
          <p:cNvPr id="97282" name="Rectangle 2"/>
          <p:cNvSpPr>
            <a:spLocks noGrp="1" noChangeArrowheads="1"/>
          </p:cNvSpPr>
          <p:nvPr>
            <p:ph type="title"/>
          </p:nvPr>
        </p:nvSpPr>
        <p:spPr/>
        <p:txBody>
          <a:bodyPr/>
          <a:lstStyle/>
          <a:p>
            <a:pPr>
              <a:defRPr/>
            </a:pPr>
            <a:r>
              <a:rPr lang="en-US" smtClean="0"/>
              <a:t>Temperature and Populations</a:t>
            </a:r>
          </a:p>
        </p:txBody>
      </p:sp>
      <p:sp>
        <p:nvSpPr>
          <p:cNvPr id="115723" name="Rectangle 3"/>
          <p:cNvSpPr>
            <a:spLocks noGrp="1" noChangeArrowheads="1"/>
          </p:cNvSpPr>
          <p:nvPr>
            <p:ph type="body" idx="1"/>
          </p:nvPr>
        </p:nvSpPr>
        <p:spPr/>
        <p:txBody>
          <a:bodyPr/>
          <a:lstStyle/>
          <a:p>
            <a:pPr eaLnBrk="1" hangingPunct="1">
              <a:spcBef>
                <a:spcPct val="0"/>
              </a:spcBef>
            </a:pPr>
            <a:r>
              <a:rPr lang="en-US" sz="3600" smtClean="0"/>
              <a:t>When a system is heated,</a:t>
            </a:r>
          </a:p>
          <a:p>
            <a:pPr lvl="1" eaLnBrk="1" hangingPunct="1">
              <a:spcBef>
                <a:spcPct val="0"/>
              </a:spcBef>
            </a:pPr>
            <a:r>
              <a:rPr lang="en-US" sz="3200" smtClean="0"/>
              <a:t>The energy levels are unchanged</a:t>
            </a:r>
          </a:p>
          <a:p>
            <a:pPr lvl="1" eaLnBrk="1" hangingPunct="1">
              <a:spcBef>
                <a:spcPct val="0"/>
              </a:spcBef>
            </a:pPr>
            <a:r>
              <a:rPr lang="en-US" sz="3200" smtClean="0"/>
              <a:t>The populations are changed</a:t>
            </a:r>
          </a:p>
        </p:txBody>
      </p:sp>
      <p:grpSp>
        <p:nvGrpSpPr>
          <p:cNvPr id="115724" name="Group 26"/>
          <p:cNvGrpSpPr>
            <a:grpSpLocks/>
          </p:cNvGrpSpPr>
          <p:nvPr/>
        </p:nvGrpSpPr>
        <p:grpSpPr bwMode="auto">
          <a:xfrm>
            <a:off x="490538" y="3648075"/>
            <a:ext cx="8167687" cy="2619375"/>
            <a:chOff x="315" y="2082"/>
            <a:chExt cx="5145" cy="1650"/>
          </a:xfrm>
        </p:grpSpPr>
        <p:sp>
          <p:nvSpPr>
            <p:cNvPr id="115734" name="AutoShape 18"/>
            <p:cNvSpPr>
              <a:spLocks noChangeArrowheads="1"/>
            </p:cNvSpPr>
            <p:nvPr/>
          </p:nvSpPr>
          <p:spPr bwMode="auto">
            <a:xfrm>
              <a:off x="315" y="2082"/>
              <a:ext cx="5145" cy="1626"/>
            </a:xfrm>
            <a:prstGeom prst="roundRect">
              <a:avLst>
                <a:gd name="adj" fmla="val 6065"/>
              </a:avLst>
            </a:prstGeom>
            <a:solidFill>
              <a:schemeClr val="tx1"/>
            </a:solidFill>
            <a:ln w="9525">
              <a:solidFill>
                <a:schemeClr val="tx1"/>
              </a:solidFill>
              <a:round/>
              <a:headEnd/>
              <a:tailEnd/>
            </a:ln>
          </p:spPr>
          <p:txBody>
            <a:bodyPr wrap="none" anchor="ctr"/>
            <a:lstStyle/>
            <a:p>
              <a:endParaRPr lang="th-TH" sz="1800"/>
            </a:p>
          </p:txBody>
        </p:sp>
        <p:grpSp>
          <p:nvGrpSpPr>
            <p:cNvPr id="115735" name="Group 22"/>
            <p:cNvGrpSpPr>
              <a:grpSpLocks/>
            </p:cNvGrpSpPr>
            <p:nvPr/>
          </p:nvGrpSpPr>
          <p:grpSpPr bwMode="auto">
            <a:xfrm>
              <a:off x="419" y="2131"/>
              <a:ext cx="2189" cy="1585"/>
              <a:chOff x="518" y="1646"/>
              <a:chExt cx="2189" cy="1585"/>
            </a:xfrm>
          </p:grpSpPr>
          <p:pic>
            <p:nvPicPr>
              <p:cNvPr id="115742" name="Picture 16"/>
              <p:cNvPicPr>
                <a:picLocks noChangeAspect="1" noChangeArrowheads="1"/>
              </p:cNvPicPr>
              <p:nvPr/>
            </p:nvPicPr>
            <p:blipFill>
              <a:blip r:embed="rId3" cstate="print"/>
              <a:srcRect/>
              <a:stretch>
                <a:fillRect/>
              </a:stretch>
            </p:blipFill>
            <p:spPr bwMode="auto">
              <a:xfrm>
                <a:off x="576" y="1646"/>
                <a:ext cx="2131" cy="1585"/>
              </a:xfrm>
              <a:prstGeom prst="rect">
                <a:avLst/>
              </a:prstGeom>
              <a:noFill/>
              <a:ln w="9525">
                <a:noFill/>
                <a:miter lim="800000"/>
                <a:headEnd/>
                <a:tailEnd/>
              </a:ln>
            </p:spPr>
          </p:pic>
          <p:sp>
            <p:nvSpPr>
              <p:cNvPr id="115743" name="Text Box 19"/>
              <p:cNvSpPr txBox="1">
                <a:spLocks noChangeArrowheads="1"/>
              </p:cNvSpPr>
              <p:nvPr/>
            </p:nvSpPr>
            <p:spPr bwMode="auto">
              <a:xfrm>
                <a:off x="518" y="1682"/>
                <a:ext cx="231" cy="1312"/>
              </a:xfrm>
              <a:prstGeom prst="rect">
                <a:avLst/>
              </a:prstGeom>
              <a:noFill/>
              <a:ln w="9525">
                <a:noFill/>
                <a:miter lim="800000"/>
                <a:headEnd/>
                <a:tailEnd/>
              </a:ln>
            </p:spPr>
            <p:txBody>
              <a:bodyPr wrap="none">
                <a:spAutoFit/>
              </a:bodyPr>
              <a:lstStyle/>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10</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9</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8</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7</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6</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5</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4</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3</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2</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1</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0</a:t>
                </a:r>
              </a:p>
            </p:txBody>
          </p:sp>
        </p:grpSp>
        <p:grpSp>
          <p:nvGrpSpPr>
            <p:cNvPr id="115736" name="Group 21"/>
            <p:cNvGrpSpPr>
              <a:grpSpLocks/>
            </p:cNvGrpSpPr>
            <p:nvPr/>
          </p:nvGrpSpPr>
          <p:grpSpPr bwMode="auto">
            <a:xfrm>
              <a:off x="3114" y="2147"/>
              <a:ext cx="2200" cy="1585"/>
              <a:chOff x="2649" y="1668"/>
              <a:chExt cx="2200" cy="1585"/>
            </a:xfrm>
          </p:grpSpPr>
          <p:pic>
            <p:nvPicPr>
              <p:cNvPr id="115740" name="Picture 17"/>
              <p:cNvPicPr>
                <a:picLocks noChangeAspect="1" noChangeArrowheads="1"/>
              </p:cNvPicPr>
              <p:nvPr/>
            </p:nvPicPr>
            <p:blipFill>
              <a:blip r:embed="rId4" cstate="print"/>
              <a:srcRect/>
              <a:stretch>
                <a:fillRect/>
              </a:stretch>
            </p:blipFill>
            <p:spPr bwMode="auto">
              <a:xfrm>
                <a:off x="2718" y="1668"/>
                <a:ext cx="2131" cy="1585"/>
              </a:xfrm>
              <a:prstGeom prst="rect">
                <a:avLst/>
              </a:prstGeom>
              <a:noFill/>
              <a:ln w="9525">
                <a:noFill/>
                <a:miter lim="800000"/>
                <a:headEnd/>
                <a:tailEnd/>
              </a:ln>
            </p:spPr>
          </p:pic>
          <p:sp>
            <p:nvSpPr>
              <p:cNvPr id="115741" name="Text Box 20"/>
              <p:cNvSpPr txBox="1">
                <a:spLocks noChangeArrowheads="1"/>
              </p:cNvSpPr>
              <p:nvPr/>
            </p:nvSpPr>
            <p:spPr bwMode="auto">
              <a:xfrm>
                <a:off x="2649" y="1703"/>
                <a:ext cx="231" cy="1312"/>
              </a:xfrm>
              <a:prstGeom prst="rect">
                <a:avLst/>
              </a:prstGeom>
              <a:noFill/>
              <a:ln w="9525">
                <a:noFill/>
                <a:miter lim="800000"/>
                <a:headEnd/>
                <a:tailEnd/>
              </a:ln>
            </p:spPr>
            <p:txBody>
              <a:bodyPr wrap="none">
                <a:spAutoFit/>
              </a:bodyPr>
              <a:lstStyle/>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10</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9</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8</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7</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6</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5</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4</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3</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2</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1</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0</a:t>
                </a:r>
              </a:p>
            </p:txBody>
          </p:sp>
        </p:grpSp>
        <p:grpSp>
          <p:nvGrpSpPr>
            <p:cNvPr id="115737" name="Group 23"/>
            <p:cNvGrpSpPr>
              <a:grpSpLocks/>
            </p:cNvGrpSpPr>
            <p:nvPr/>
          </p:nvGrpSpPr>
          <p:grpSpPr bwMode="auto">
            <a:xfrm>
              <a:off x="2600" y="2645"/>
              <a:ext cx="559" cy="411"/>
              <a:chOff x="2606" y="2645"/>
              <a:chExt cx="559" cy="411"/>
            </a:xfrm>
          </p:grpSpPr>
          <p:sp>
            <p:nvSpPr>
              <p:cNvPr id="115738" name="AutoShape 24"/>
              <p:cNvSpPr>
                <a:spLocks noChangeArrowheads="1"/>
              </p:cNvSpPr>
              <p:nvPr/>
            </p:nvSpPr>
            <p:spPr bwMode="auto">
              <a:xfrm>
                <a:off x="2737" y="2771"/>
                <a:ext cx="285" cy="28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th-TH" sz="1800"/>
              </a:p>
            </p:txBody>
          </p:sp>
          <p:sp>
            <p:nvSpPr>
              <p:cNvPr id="115739" name="Text Box 25"/>
              <p:cNvSpPr txBox="1">
                <a:spLocks noChangeArrowheads="1"/>
              </p:cNvSpPr>
              <p:nvPr/>
            </p:nvSpPr>
            <p:spPr bwMode="auto">
              <a:xfrm>
                <a:off x="2606" y="2645"/>
                <a:ext cx="559" cy="173"/>
              </a:xfrm>
              <a:prstGeom prst="rect">
                <a:avLst/>
              </a:prstGeom>
              <a:noFill/>
              <a:ln w="9525">
                <a:noFill/>
                <a:miter lim="800000"/>
                <a:headEnd/>
                <a:tailEnd/>
              </a:ln>
            </p:spPr>
            <p:txBody>
              <a:bodyPr>
                <a:spAutoFit/>
              </a:bodyPr>
              <a:lstStyle/>
              <a:p>
                <a:pPr>
                  <a:spcBef>
                    <a:spcPct val="50000"/>
                  </a:spcBef>
                </a:pPr>
                <a:r>
                  <a:rPr lang="en-US" sz="1200" b="1" i="1">
                    <a:solidFill>
                      <a:srgbClr val="FF3399"/>
                    </a:solidFill>
                    <a:latin typeface="Arial Narrow" pitchFamily="34" charset="0"/>
                  </a:rPr>
                  <a:t>Increase T</a:t>
                </a:r>
              </a:p>
            </p:txBody>
          </p:sp>
        </p:grpSp>
      </p:grpSp>
      <p:grpSp>
        <p:nvGrpSpPr>
          <p:cNvPr id="115725" name="Group 44"/>
          <p:cNvGrpSpPr>
            <a:grpSpLocks/>
          </p:cNvGrpSpPr>
          <p:nvPr/>
        </p:nvGrpSpPr>
        <p:grpSpPr bwMode="auto">
          <a:xfrm>
            <a:off x="2217738" y="2717800"/>
            <a:ext cx="4470400" cy="776288"/>
            <a:chOff x="1397" y="1574"/>
            <a:chExt cx="2816" cy="489"/>
          </a:xfrm>
        </p:grpSpPr>
        <p:sp>
          <p:nvSpPr>
            <p:cNvPr id="115727" name="Rectangle 28"/>
            <p:cNvSpPr>
              <a:spLocks noChangeArrowheads="1"/>
            </p:cNvSpPr>
            <p:nvPr/>
          </p:nvSpPr>
          <p:spPr bwMode="auto">
            <a:xfrm>
              <a:off x="1397" y="1574"/>
              <a:ext cx="502" cy="365"/>
            </a:xfrm>
            <a:prstGeom prst="rect">
              <a:avLst/>
            </a:prstGeom>
            <a:solidFill>
              <a:srgbClr val="99CCFF"/>
            </a:solidFill>
            <a:ln w="9525">
              <a:noFill/>
              <a:miter lim="800000"/>
              <a:headEnd/>
              <a:tailEnd/>
            </a:ln>
          </p:spPr>
          <p:txBody>
            <a:bodyPr wrap="none" anchor="ctr"/>
            <a:lstStyle/>
            <a:p>
              <a:endParaRPr lang="th-TH" sz="1800"/>
            </a:p>
          </p:txBody>
        </p:sp>
        <p:sp>
          <p:nvSpPr>
            <p:cNvPr id="115728" name="Line 36"/>
            <p:cNvSpPr>
              <a:spLocks noChangeShapeType="1"/>
            </p:cNvSpPr>
            <p:nvPr/>
          </p:nvSpPr>
          <p:spPr bwMode="auto">
            <a:xfrm>
              <a:off x="2441" y="1791"/>
              <a:ext cx="936" cy="0"/>
            </a:xfrm>
            <a:prstGeom prst="line">
              <a:avLst/>
            </a:prstGeom>
            <a:noFill/>
            <a:ln w="76200">
              <a:solidFill>
                <a:schemeClr val="tx1"/>
              </a:solidFill>
              <a:round/>
              <a:headEnd/>
              <a:tailEnd type="triangle" w="med" len="med"/>
            </a:ln>
          </p:spPr>
          <p:txBody>
            <a:bodyPr/>
            <a:lstStyle/>
            <a:p>
              <a:endParaRPr lang="th-TH"/>
            </a:p>
          </p:txBody>
        </p:sp>
        <p:sp>
          <p:nvSpPr>
            <p:cNvPr id="115729" name="Text Box 37"/>
            <p:cNvSpPr txBox="1">
              <a:spLocks noChangeArrowheads="1"/>
            </p:cNvSpPr>
            <p:nvPr/>
          </p:nvSpPr>
          <p:spPr bwMode="auto">
            <a:xfrm>
              <a:off x="2596" y="1832"/>
              <a:ext cx="638" cy="231"/>
            </a:xfrm>
            <a:prstGeom prst="rect">
              <a:avLst/>
            </a:prstGeom>
            <a:noFill/>
            <a:ln w="9525">
              <a:noFill/>
              <a:miter lim="800000"/>
              <a:headEnd/>
              <a:tailEnd/>
            </a:ln>
          </p:spPr>
          <p:txBody>
            <a:bodyPr>
              <a:spAutoFit/>
            </a:bodyPr>
            <a:lstStyle/>
            <a:p>
              <a:pPr>
                <a:spcBef>
                  <a:spcPct val="50000"/>
                </a:spcBef>
              </a:pPr>
              <a:r>
                <a:rPr lang="en-US" sz="1800"/>
                <a:t>HEAT</a:t>
              </a:r>
            </a:p>
          </p:txBody>
        </p:sp>
        <p:sp>
          <p:nvSpPr>
            <p:cNvPr id="115730" name="Rectangle 39"/>
            <p:cNvSpPr>
              <a:spLocks noChangeArrowheads="1"/>
            </p:cNvSpPr>
            <p:nvPr/>
          </p:nvSpPr>
          <p:spPr bwMode="auto">
            <a:xfrm>
              <a:off x="3711" y="1578"/>
              <a:ext cx="502" cy="365"/>
            </a:xfrm>
            <a:prstGeom prst="rect">
              <a:avLst/>
            </a:prstGeom>
            <a:solidFill>
              <a:srgbClr val="3399FF"/>
            </a:solidFill>
            <a:ln w="9525">
              <a:noFill/>
              <a:miter lim="800000"/>
              <a:headEnd/>
              <a:tailEnd/>
            </a:ln>
          </p:spPr>
          <p:txBody>
            <a:bodyPr wrap="none" anchor="ctr"/>
            <a:lstStyle/>
            <a:p>
              <a:endParaRPr lang="th-TH" sz="1800"/>
            </a:p>
          </p:txBody>
        </p:sp>
        <p:sp>
          <p:nvSpPr>
            <p:cNvPr id="115731" name="AutoShape 41"/>
            <p:cNvSpPr>
              <a:spLocks noChangeArrowheads="1"/>
            </p:cNvSpPr>
            <p:nvPr/>
          </p:nvSpPr>
          <p:spPr bwMode="auto">
            <a:xfrm>
              <a:off x="1419" y="1854"/>
              <a:ext cx="131" cy="209"/>
            </a:xfrm>
            <a:prstGeom prst="upArrow">
              <a:avLst>
                <a:gd name="adj1" fmla="val 50000"/>
                <a:gd name="adj2" fmla="val 39885"/>
              </a:avLst>
            </a:prstGeom>
            <a:gradFill rotWithShape="1">
              <a:gsLst>
                <a:gs pos="0">
                  <a:srgbClr val="FF6600"/>
                </a:gs>
                <a:gs pos="100000">
                  <a:srgbClr val="762F00">
                    <a:alpha val="3000"/>
                  </a:srgbClr>
                </a:gs>
              </a:gsLst>
              <a:lin ang="5400000" scaled="1"/>
            </a:gradFill>
            <a:ln w="9525">
              <a:noFill/>
              <a:miter lim="800000"/>
              <a:headEnd/>
              <a:tailEnd/>
            </a:ln>
          </p:spPr>
          <p:txBody>
            <a:bodyPr wrap="none" anchor="ctr"/>
            <a:lstStyle/>
            <a:p>
              <a:endParaRPr lang="th-TH" sz="1800"/>
            </a:p>
          </p:txBody>
        </p:sp>
        <p:sp>
          <p:nvSpPr>
            <p:cNvPr id="115732" name="AutoShape 42"/>
            <p:cNvSpPr>
              <a:spLocks noChangeArrowheads="1"/>
            </p:cNvSpPr>
            <p:nvPr/>
          </p:nvSpPr>
          <p:spPr bwMode="auto">
            <a:xfrm>
              <a:off x="1578" y="1854"/>
              <a:ext cx="131" cy="209"/>
            </a:xfrm>
            <a:prstGeom prst="upArrow">
              <a:avLst>
                <a:gd name="adj1" fmla="val 50000"/>
                <a:gd name="adj2" fmla="val 39885"/>
              </a:avLst>
            </a:prstGeom>
            <a:gradFill rotWithShape="1">
              <a:gsLst>
                <a:gs pos="0">
                  <a:srgbClr val="FF6600"/>
                </a:gs>
                <a:gs pos="100000">
                  <a:srgbClr val="762F00">
                    <a:alpha val="3000"/>
                  </a:srgbClr>
                </a:gs>
              </a:gsLst>
              <a:lin ang="5400000" scaled="1"/>
            </a:gradFill>
            <a:ln w="9525">
              <a:noFill/>
              <a:miter lim="800000"/>
              <a:headEnd/>
              <a:tailEnd/>
            </a:ln>
          </p:spPr>
          <p:txBody>
            <a:bodyPr wrap="none" anchor="ctr"/>
            <a:lstStyle/>
            <a:p>
              <a:endParaRPr lang="th-TH" sz="1800"/>
            </a:p>
          </p:txBody>
        </p:sp>
        <p:sp>
          <p:nvSpPr>
            <p:cNvPr id="115733" name="AutoShape 43"/>
            <p:cNvSpPr>
              <a:spLocks noChangeArrowheads="1"/>
            </p:cNvSpPr>
            <p:nvPr/>
          </p:nvSpPr>
          <p:spPr bwMode="auto">
            <a:xfrm>
              <a:off x="1737" y="1854"/>
              <a:ext cx="131" cy="209"/>
            </a:xfrm>
            <a:prstGeom prst="upArrow">
              <a:avLst>
                <a:gd name="adj1" fmla="val 50000"/>
                <a:gd name="adj2" fmla="val 39885"/>
              </a:avLst>
            </a:prstGeom>
            <a:gradFill rotWithShape="1">
              <a:gsLst>
                <a:gs pos="0">
                  <a:srgbClr val="FF6600"/>
                </a:gs>
                <a:gs pos="100000">
                  <a:srgbClr val="762F00">
                    <a:alpha val="3000"/>
                  </a:srgbClr>
                </a:gs>
              </a:gsLst>
              <a:lin ang="5400000" scaled="1"/>
            </a:gradFill>
            <a:ln w="9525">
              <a:noFill/>
              <a:miter lim="800000"/>
              <a:headEnd/>
              <a:tailEnd/>
            </a:ln>
          </p:spPr>
          <p:txBody>
            <a:bodyPr wrap="none" anchor="ctr"/>
            <a:lstStyle/>
            <a:p>
              <a:endParaRPr lang="th-TH" sz="1800"/>
            </a:p>
          </p:txBody>
        </p:sp>
      </p:grpSp>
      <p:sp>
        <p:nvSpPr>
          <p:cNvPr id="24" name="Rectangle 23"/>
          <p:cNvSpPr/>
          <p:nvPr/>
        </p:nvSpPr>
        <p:spPr>
          <a:xfrm>
            <a:off x="4886325" y="3752850"/>
            <a:ext cx="3589338" cy="23891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aphicFrame>
        <p:nvGraphicFramePr>
          <p:cNvPr id="115720" name="Object 8"/>
          <p:cNvGraphicFramePr>
            <a:graphicFrameLocks noChangeAspect="1"/>
          </p:cNvGraphicFramePr>
          <p:nvPr/>
        </p:nvGraphicFramePr>
        <p:xfrm>
          <a:off x="5995988" y="1409700"/>
          <a:ext cx="2352675" cy="819150"/>
        </p:xfrm>
        <a:graphic>
          <a:graphicData uri="http://schemas.openxmlformats.org/presentationml/2006/ole">
            <p:oleObj spid="_x0000_s115725" name="Equation" r:id="rId5" imgW="40599720" imgH="13401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41DDEAF1-B9FB-4744-84F1-2A6EA72F3FE5}" type="slidenum">
              <a:rPr lang="en-US"/>
              <a:pPr>
                <a:defRPr/>
              </a:pPr>
              <a:t>6</a:t>
            </a:fld>
            <a:endParaRPr lang="th-TH"/>
          </a:p>
        </p:txBody>
      </p:sp>
      <p:sp>
        <p:nvSpPr>
          <p:cNvPr id="21506" name="Rectangle 2"/>
          <p:cNvSpPr>
            <a:spLocks noGrp="1" noChangeArrowheads="1"/>
          </p:cNvSpPr>
          <p:nvPr>
            <p:ph type="title"/>
          </p:nvPr>
        </p:nvSpPr>
        <p:spPr/>
        <p:txBody>
          <a:bodyPr>
            <a:normAutofit fontScale="90000"/>
          </a:bodyPr>
          <a:lstStyle/>
          <a:p>
            <a:pPr eaLnBrk="1" hangingPunct="1">
              <a:defRPr/>
            </a:pPr>
            <a:r>
              <a:rPr lang="en-US" smtClean="0"/>
              <a:t>Properties</a:t>
            </a:r>
          </a:p>
        </p:txBody>
      </p:sp>
      <p:sp>
        <p:nvSpPr>
          <p:cNvPr id="119811" name="Rectangle 3"/>
          <p:cNvSpPr>
            <a:spLocks noGrp="1" noChangeArrowheads="1"/>
          </p:cNvSpPr>
          <p:nvPr>
            <p:ph type="body" idx="1"/>
          </p:nvPr>
        </p:nvSpPr>
        <p:spPr/>
        <p:txBody>
          <a:bodyPr/>
          <a:lstStyle/>
          <a:p>
            <a:pPr eaLnBrk="1" hangingPunct="1">
              <a:lnSpc>
                <a:spcPct val="90000"/>
              </a:lnSpc>
              <a:spcBef>
                <a:spcPct val="0"/>
              </a:spcBef>
            </a:pPr>
            <a:r>
              <a:rPr lang="en-US" smtClean="0"/>
              <a:t>Mass</a:t>
            </a:r>
          </a:p>
          <a:p>
            <a:pPr eaLnBrk="1" hangingPunct="1">
              <a:lnSpc>
                <a:spcPct val="90000"/>
              </a:lnSpc>
              <a:spcBef>
                <a:spcPct val="0"/>
              </a:spcBef>
            </a:pPr>
            <a:r>
              <a:rPr lang="en-US" smtClean="0"/>
              <a:t>Temperature</a:t>
            </a:r>
          </a:p>
          <a:p>
            <a:pPr eaLnBrk="1" hangingPunct="1">
              <a:lnSpc>
                <a:spcPct val="90000"/>
              </a:lnSpc>
              <a:spcBef>
                <a:spcPct val="0"/>
              </a:spcBef>
            </a:pPr>
            <a:r>
              <a:rPr lang="en-US" smtClean="0"/>
              <a:t>Pressure</a:t>
            </a:r>
          </a:p>
          <a:p>
            <a:pPr eaLnBrk="1" hangingPunct="1">
              <a:lnSpc>
                <a:spcPct val="90000"/>
              </a:lnSpc>
              <a:spcBef>
                <a:spcPct val="0"/>
              </a:spcBef>
            </a:pPr>
            <a:r>
              <a:rPr lang="en-US" smtClean="0"/>
              <a:t>Energy</a:t>
            </a:r>
          </a:p>
          <a:p>
            <a:pPr eaLnBrk="1" hangingPunct="1">
              <a:lnSpc>
                <a:spcPct val="90000"/>
              </a:lnSpc>
              <a:spcBef>
                <a:spcPct val="0"/>
              </a:spcBef>
            </a:pPr>
            <a:r>
              <a:rPr lang="en-US" smtClean="0"/>
              <a:t>Conductivity</a:t>
            </a:r>
          </a:p>
          <a:p>
            <a:pPr eaLnBrk="1" hangingPunct="1">
              <a:lnSpc>
                <a:spcPct val="90000"/>
              </a:lnSpc>
              <a:spcBef>
                <a:spcPct val="0"/>
              </a:spcBef>
            </a:pPr>
            <a:r>
              <a:rPr lang="en-US" smtClean="0"/>
              <a:t>Thermodynamic properties</a:t>
            </a:r>
          </a:p>
          <a:p>
            <a:pPr lvl="1" eaLnBrk="1" hangingPunct="1">
              <a:lnSpc>
                <a:spcPct val="90000"/>
              </a:lnSpc>
              <a:spcBef>
                <a:spcPct val="0"/>
              </a:spcBef>
            </a:pPr>
            <a:r>
              <a:rPr lang="en-US" smtClean="0"/>
              <a:t>Heat capacity</a:t>
            </a:r>
          </a:p>
          <a:p>
            <a:pPr lvl="1" eaLnBrk="1" hangingPunct="1">
              <a:lnSpc>
                <a:spcPct val="90000"/>
              </a:lnSpc>
              <a:spcBef>
                <a:spcPct val="0"/>
              </a:spcBef>
            </a:pPr>
            <a:r>
              <a:rPr lang="en-US" smtClean="0"/>
              <a:t>Gibbs free energy</a:t>
            </a:r>
          </a:p>
          <a:p>
            <a:pPr lvl="1" eaLnBrk="1" hangingPunct="1">
              <a:lnSpc>
                <a:spcPct val="90000"/>
              </a:lnSpc>
              <a:spcBef>
                <a:spcPct val="0"/>
              </a:spcBef>
            </a:pPr>
            <a:r>
              <a:rPr lang="en-US" smtClean="0"/>
              <a:t>Enthalpy </a:t>
            </a:r>
          </a:p>
          <a:p>
            <a:pPr eaLnBrk="1" hangingPunct="1">
              <a:lnSpc>
                <a:spcPct val="90000"/>
              </a:lnSpc>
              <a:spcBef>
                <a:spcPct val="0"/>
              </a:spcBef>
            </a:pPr>
            <a:r>
              <a:rPr lang="en-US" smtClean="0"/>
              <a:t>Etc.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pPr>
              <a:defRPr/>
            </a:pPr>
            <a:fld id="{20DCBC42-A957-4BD2-A739-36ED865F473D}" type="slidenum">
              <a:rPr lang="en-US"/>
              <a:pPr>
                <a:defRPr/>
              </a:pPr>
              <a:t>60</a:t>
            </a:fld>
            <a:endParaRPr lang="th-TH"/>
          </a:p>
        </p:txBody>
      </p:sp>
      <p:sp>
        <p:nvSpPr>
          <p:cNvPr id="96258" name="Rectangle 2"/>
          <p:cNvSpPr>
            <a:spLocks noGrp="1" noChangeArrowheads="1"/>
          </p:cNvSpPr>
          <p:nvPr>
            <p:ph type="title"/>
          </p:nvPr>
        </p:nvSpPr>
        <p:spPr/>
        <p:txBody>
          <a:bodyPr/>
          <a:lstStyle/>
          <a:p>
            <a:pPr>
              <a:defRPr/>
            </a:pPr>
            <a:r>
              <a:rPr lang="en-US" smtClean="0"/>
              <a:t>Volume and Populations</a:t>
            </a:r>
          </a:p>
        </p:txBody>
      </p:sp>
      <p:sp>
        <p:nvSpPr>
          <p:cNvPr id="29708" name="Rectangle 3"/>
          <p:cNvSpPr>
            <a:spLocks noGrp="1" noChangeArrowheads="1"/>
          </p:cNvSpPr>
          <p:nvPr>
            <p:ph type="body" idx="1"/>
          </p:nvPr>
        </p:nvSpPr>
        <p:spPr/>
        <p:txBody>
          <a:bodyPr/>
          <a:lstStyle/>
          <a:p>
            <a:pPr eaLnBrk="1" hangingPunct="1">
              <a:spcBef>
                <a:spcPct val="0"/>
              </a:spcBef>
            </a:pPr>
            <a:r>
              <a:rPr lang="en-US" sz="3200" smtClean="0"/>
              <a:t>Translational energy levels</a:t>
            </a:r>
          </a:p>
          <a:p>
            <a:pPr eaLnBrk="1" hangingPunct="1">
              <a:spcBef>
                <a:spcPct val="0"/>
              </a:spcBef>
            </a:pPr>
            <a:r>
              <a:rPr lang="en-US" sz="3200" smtClean="0"/>
              <a:t>When work is done on a system,</a:t>
            </a:r>
          </a:p>
          <a:p>
            <a:pPr lvl="1" eaLnBrk="1" hangingPunct="1">
              <a:spcBef>
                <a:spcPct val="0"/>
              </a:spcBef>
            </a:pPr>
            <a:r>
              <a:rPr lang="en-US" sz="2800" smtClean="0"/>
              <a:t>The energy levels are changed</a:t>
            </a:r>
          </a:p>
          <a:p>
            <a:pPr eaLnBrk="1" hangingPunct="1">
              <a:spcBef>
                <a:spcPct val="0"/>
              </a:spcBef>
            </a:pPr>
            <a:r>
              <a:rPr lang="en-US" sz="3200" smtClean="0"/>
              <a:t>The populations are changed</a:t>
            </a:r>
          </a:p>
        </p:txBody>
      </p:sp>
      <p:graphicFrame>
        <p:nvGraphicFramePr>
          <p:cNvPr id="29705" name="Object 9"/>
          <p:cNvGraphicFramePr>
            <a:graphicFrameLocks noChangeAspect="1"/>
          </p:cNvGraphicFramePr>
          <p:nvPr/>
        </p:nvGraphicFramePr>
        <p:xfrm>
          <a:off x="5413375" y="1492250"/>
          <a:ext cx="2352675" cy="819150"/>
        </p:xfrm>
        <a:graphic>
          <a:graphicData uri="http://schemas.openxmlformats.org/presentationml/2006/ole">
            <p:oleObj spid="_x0000_s29710" name="Equation" r:id="rId3" imgW="1675440" imgH="546120" progId="Equation.3">
              <p:embed/>
            </p:oleObj>
          </a:graphicData>
        </a:graphic>
      </p:graphicFrame>
      <p:grpSp>
        <p:nvGrpSpPr>
          <p:cNvPr id="29709" name="Group 29"/>
          <p:cNvGrpSpPr>
            <a:grpSpLocks/>
          </p:cNvGrpSpPr>
          <p:nvPr/>
        </p:nvGrpSpPr>
        <p:grpSpPr bwMode="auto">
          <a:xfrm>
            <a:off x="481013" y="3643313"/>
            <a:ext cx="8167687" cy="2600325"/>
            <a:chOff x="315" y="2082"/>
            <a:chExt cx="5145" cy="1638"/>
          </a:xfrm>
        </p:grpSpPr>
        <p:sp>
          <p:nvSpPr>
            <p:cNvPr id="29722" name="AutoShape 26"/>
            <p:cNvSpPr>
              <a:spLocks noChangeArrowheads="1"/>
            </p:cNvSpPr>
            <p:nvPr/>
          </p:nvSpPr>
          <p:spPr bwMode="auto">
            <a:xfrm>
              <a:off x="315" y="2082"/>
              <a:ext cx="5145" cy="1626"/>
            </a:xfrm>
            <a:prstGeom prst="roundRect">
              <a:avLst>
                <a:gd name="adj" fmla="val 6065"/>
              </a:avLst>
            </a:prstGeom>
            <a:solidFill>
              <a:schemeClr val="tx1"/>
            </a:solidFill>
            <a:ln w="9525">
              <a:solidFill>
                <a:schemeClr val="tx1"/>
              </a:solidFill>
              <a:round/>
              <a:headEnd/>
              <a:tailEnd/>
            </a:ln>
          </p:spPr>
          <p:txBody>
            <a:bodyPr wrap="none" anchor="ctr"/>
            <a:lstStyle/>
            <a:p>
              <a:endParaRPr lang="th-TH" sz="1800"/>
            </a:p>
          </p:txBody>
        </p:sp>
        <p:grpSp>
          <p:nvGrpSpPr>
            <p:cNvPr id="29723" name="Group 28"/>
            <p:cNvGrpSpPr>
              <a:grpSpLocks/>
            </p:cNvGrpSpPr>
            <p:nvPr/>
          </p:nvGrpSpPr>
          <p:grpSpPr bwMode="auto">
            <a:xfrm>
              <a:off x="2600" y="2645"/>
              <a:ext cx="559" cy="411"/>
              <a:chOff x="2606" y="2645"/>
              <a:chExt cx="559" cy="411"/>
            </a:xfrm>
          </p:grpSpPr>
          <p:sp>
            <p:nvSpPr>
              <p:cNvPr id="29730" name="AutoShape 19"/>
              <p:cNvSpPr>
                <a:spLocks noChangeArrowheads="1"/>
              </p:cNvSpPr>
              <p:nvPr/>
            </p:nvSpPr>
            <p:spPr bwMode="auto">
              <a:xfrm>
                <a:off x="2737" y="2771"/>
                <a:ext cx="285" cy="28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th-TH" sz="1800"/>
              </a:p>
            </p:txBody>
          </p:sp>
          <p:sp>
            <p:nvSpPr>
              <p:cNvPr id="29731" name="Text Box 20"/>
              <p:cNvSpPr txBox="1">
                <a:spLocks noChangeArrowheads="1"/>
              </p:cNvSpPr>
              <p:nvPr/>
            </p:nvSpPr>
            <p:spPr bwMode="auto">
              <a:xfrm>
                <a:off x="2606" y="2645"/>
                <a:ext cx="559" cy="173"/>
              </a:xfrm>
              <a:prstGeom prst="rect">
                <a:avLst/>
              </a:prstGeom>
              <a:noFill/>
              <a:ln w="9525">
                <a:noFill/>
                <a:miter lim="800000"/>
                <a:headEnd/>
                <a:tailEnd/>
              </a:ln>
            </p:spPr>
            <p:txBody>
              <a:bodyPr>
                <a:spAutoFit/>
              </a:bodyPr>
              <a:lstStyle/>
              <a:p>
                <a:pPr>
                  <a:spcBef>
                    <a:spcPct val="50000"/>
                  </a:spcBef>
                </a:pPr>
                <a:r>
                  <a:rPr lang="en-US" sz="1200" b="1" i="1">
                    <a:solidFill>
                      <a:srgbClr val="FF3399"/>
                    </a:solidFill>
                    <a:latin typeface="Arial Narrow" pitchFamily="34" charset="0"/>
                  </a:rPr>
                  <a:t>decrease V</a:t>
                </a:r>
              </a:p>
            </p:txBody>
          </p:sp>
        </p:grpSp>
        <p:grpSp>
          <p:nvGrpSpPr>
            <p:cNvPr id="29724" name="Group 27"/>
            <p:cNvGrpSpPr>
              <a:grpSpLocks/>
            </p:cNvGrpSpPr>
            <p:nvPr/>
          </p:nvGrpSpPr>
          <p:grpSpPr bwMode="auto">
            <a:xfrm>
              <a:off x="428" y="2098"/>
              <a:ext cx="2153" cy="1583"/>
              <a:chOff x="428" y="2068"/>
              <a:chExt cx="2153" cy="1583"/>
            </a:xfrm>
          </p:grpSpPr>
          <p:sp>
            <p:nvSpPr>
              <p:cNvPr id="29728" name="Text Box 14"/>
              <p:cNvSpPr txBox="1">
                <a:spLocks noChangeArrowheads="1"/>
              </p:cNvSpPr>
              <p:nvPr/>
            </p:nvSpPr>
            <p:spPr bwMode="auto">
              <a:xfrm>
                <a:off x="428" y="2133"/>
                <a:ext cx="231" cy="1312"/>
              </a:xfrm>
              <a:prstGeom prst="rect">
                <a:avLst/>
              </a:prstGeom>
              <a:noFill/>
              <a:ln w="9525">
                <a:noFill/>
                <a:miter lim="800000"/>
                <a:headEnd/>
                <a:tailEnd/>
              </a:ln>
            </p:spPr>
            <p:txBody>
              <a:bodyPr wrap="none">
                <a:spAutoFit/>
              </a:bodyPr>
              <a:lstStyle/>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10</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9</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8</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7</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6</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5</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4</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3</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2</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1</a:t>
                </a:r>
              </a:p>
              <a:p>
                <a:pPr>
                  <a:lnSpc>
                    <a:spcPct val="85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0</a:t>
                </a:r>
              </a:p>
            </p:txBody>
          </p:sp>
          <p:pic>
            <p:nvPicPr>
              <p:cNvPr id="29729" name="Picture 23"/>
              <p:cNvPicPr>
                <a:picLocks noChangeAspect="1" noChangeArrowheads="1"/>
              </p:cNvPicPr>
              <p:nvPr/>
            </p:nvPicPr>
            <p:blipFill>
              <a:blip r:embed="rId4" cstate="print"/>
              <a:srcRect/>
              <a:stretch>
                <a:fillRect/>
              </a:stretch>
            </p:blipFill>
            <p:spPr bwMode="auto">
              <a:xfrm>
                <a:off x="452" y="2068"/>
                <a:ext cx="2129" cy="1583"/>
              </a:xfrm>
              <a:prstGeom prst="rect">
                <a:avLst/>
              </a:prstGeom>
              <a:noFill/>
              <a:ln w="9525">
                <a:noFill/>
                <a:miter lim="800000"/>
                <a:headEnd/>
                <a:tailEnd/>
              </a:ln>
            </p:spPr>
          </p:pic>
        </p:grpSp>
        <p:grpSp>
          <p:nvGrpSpPr>
            <p:cNvPr id="29725" name="Group 25"/>
            <p:cNvGrpSpPr>
              <a:grpSpLocks/>
            </p:cNvGrpSpPr>
            <p:nvPr/>
          </p:nvGrpSpPr>
          <p:grpSpPr bwMode="auto">
            <a:xfrm>
              <a:off x="3096" y="2084"/>
              <a:ext cx="2206" cy="1636"/>
              <a:chOff x="3209" y="2494"/>
              <a:chExt cx="2206" cy="1636"/>
            </a:xfrm>
          </p:grpSpPr>
          <p:sp>
            <p:nvSpPr>
              <p:cNvPr id="29726" name="Text Box 15"/>
              <p:cNvSpPr txBox="1">
                <a:spLocks noChangeArrowheads="1"/>
              </p:cNvSpPr>
              <p:nvPr/>
            </p:nvSpPr>
            <p:spPr bwMode="auto">
              <a:xfrm>
                <a:off x="3209" y="2494"/>
                <a:ext cx="198" cy="1426"/>
              </a:xfrm>
              <a:prstGeom prst="rect">
                <a:avLst/>
              </a:prstGeom>
              <a:noFill/>
              <a:ln w="9525">
                <a:noFill/>
                <a:miter lim="800000"/>
                <a:headEnd/>
                <a:tailEnd/>
              </a:ln>
            </p:spPr>
            <p:txBody>
              <a:bodyPr wrap="none">
                <a:spAutoFit/>
              </a:bodyPr>
              <a:lstStyle/>
              <a:p>
                <a:pPr>
                  <a:lnSpc>
                    <a:spcPct val="170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5</a:t>
                </a:r>
              </a:p>
              <a:p>
                <a:pPr>
                  <a:lnSpc>
                    <a:spcPct val="170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4</a:t>
                </a:r>
              </a:p>
              <a:p>
                <a:pPr>
                  <a:lnSpc>
                    <a:spcPct val="170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3</a:t>
                </a:r>
              </a:p>
              <a:p>
                <a:pPr>
                  <a:lnSpc>
                    <a:spcPct val="170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2</a:t>
                </a:r>
              </a:p>
              <a:p>
                <a:pPr>
                  <a:lnSpc>
                    <a:spcPct val="170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1</a:t>
                </a:r>
              </a:p>
              <a:p>
                <a:pPr>
                  <a:lnSpc>
                    <a:spcPct val="170000"/>
                  </a:lnSpc>
                </a:pPr>
                <a:r>
                  <a:rPr lang="en-US" sz="1400" b="1">
                    <a:solidFill>
                      <a:schemeClr val="bg1"/>
                    </a:solidFill>
                    <a:latin typeface="Symbol" pitchFamily="18" charset="2"/>
                  </a:rPr>
                  <a:t>e</a:t>
                </a:r>
                <a:r>
                  <a:rPr lang="en-US" sz="1400" b="1" baseline="-25000">
                    <a:solidFill>
                      <a:schemeClr val="bg1"/>
                    </a:solidFill>
                    <a:latin typeface="Arial Narrow" pitchFamily="34" charset="0"/>
                  </a:rPr>
                  <a:t>0</a:t>
                </a:r>
              </a:p>
            </p:txBody>
          </p:sp>
          <p:pic>
            <p:nvPicPr>
              <p:cNvPr id="29727" name="Picture 24"/>
              <p:cNvPicPr>
                <a:picLocks noChangeAspect="1" noChangeArrowheads="1"/>
              </p:cNvPicPr>
              <p:nvPr/>
            </p:nvPicPr>
            <p:blipFill>
              <a:blip r:embed="rId5" cstate="print"/>
              <a:srcRect/>
              <a:stretch>
                <a:fillRect/>
              </a:stretch>
            </p:blipFill>
            <p:spPr bwMode="auto">
              <a:xfrm>
                <a:off x="3286" y="2547"/>
                <a:ext cx="2129" cy="1583"/>
              </a:xfrm>
              <a:prstGeom prst="rect">
                <a:avLst/>
              </a:prstGeom>
              <a:noFill/>
              <a:ln w="9525">
                <a:noFill/>
                <a:miter lim="800000"/>
                <a:headEnd/>
                <a:tailEnd/>
              </a:ln>
            </p:spPr>
          </p:pic>
        </p:grpSp>
      </p:grpSp>
      <p:grpSp>
        <p:nvGrpSpPr>
          <p:cNvPr id="29710" name="Group 40"/>
          <p:cNvGrpSpPr>
            <a:grpSpLocks/>
          </p:cNvGrpSpPr>
          <p:nvPr/>
        </p:nvGrpSpPr>
        <p:grpSpPr bwMode="auto">
          <a:xfrm>
            <a:off x="1825625" y="2914650"/>
            <a:ext cx="4983163" cy="669925"/>
            <a:chOff x="1127" y="3898"/>
            <a:chExt cx="3139" cy="422"/>
          </a:xfrm>
        </p:grpSpPr>
        <p:sp>
          <p:nvSpPr>
            <p:cNvPr id="29712" name="Rectangle 30"/>
            <p:cNvSpPr>
              <a:spLocks noChangeArrowheads="1"/>
            </p:cNvSpPr>
            <p:nvPr/>
          </p:nvSpPr>
          <p:spPr bwMode="auto">
            <a:xfrm>
              <a:off x="1374" y="3911"/>
              <a:ext cx="502" cy="285"/>
            </a:xfrm>
            <a:prstGeom prst="rect">
              <a:avLst/>
            </a:prstGeom>
            <a:solidFill>
              <a:srgbClr val="99CCFF"/>
            </a:solidFill>
            <a:ln w="9525">
              <a:noFill/>
              <a:miter lim="800000"/>
              <a:headEnd/>
              <a:tailEnd/>
            </a:ln>
          </p:spPr>
          <p:txBody>
            <a:bodyPr wrap="none" anchor="ctr"/>
            <a:lstStyle/>
            <a:p>
              <a:endParaRPr lang="th-TH" sz="1800"/>
            </a:p>
          </p:txBody>
        </p:sp>
        <p:grpSp>
          <p:nvGrpSpPr>
            <p:cNvPr id="29713" name="Group 33"/>
            <p:cNvGrpSpPr>
              <a:grpSpLocks/>
            </p:cNvGrpSpPr>
            <p:nvPr/>
          </p:nvGrpSpPr>
          <p:grpSpPr bwMode="auto">
            <a:xfrm>
              <a:off x="1127" y="3910"/>
              <a:ext cx="251" cy="285"/>
              <a:chOff x="1390" y="1796"/>
              <a:chExt cx="251" cy="285"/>
            </a:xfrm>
          </p:grpSpPr>
          <p:sp>
            <p:nvSpPr>
              <p:cNvPr id="29720" name="Rectangle 31"/>
              <p:cNvSpPr>
                <a:spLocks noChangeArrowheads="1"/>
              </p:cNvSpPr>
              <p:nvPr/>
            </p:nvSpPr>
            <p:spPr bwMode="auto">
              <a:xfrm>
                <a:off x="1573" y="1796"/>
                <a:ext cx="68" cy="285"/>
              </a:xfrm>
              <a:prstGeom prst="rect">
                <a:avLst/>
              </a:prstGeom>
              <a:solidFill>
                <a:schemeClr val="accent2"/>
              </a:solidFill>
              <a:ln w="9525">
                <a:noFill/>
                <a:miter lim="800000"/>
                <a:headEnd/>
                <a:tailEnd/>
              </a:ln>
            </p:spPr>
            <p:txBody>
              <a:bodyPr wrap="none" anchor="ctr"/>
              <a:lstStyle/>
              <a:p>
                <a:endParaRPr lang="th-TH" sz="1800"/>
              </a:p>
            </p:txBody>
          </p:sp>
          <p:sp>
            <p:nvSpPr>
              <p:cNvPr id="29721" name="Rectangle 32"/>
              <p:cNvSpPr>
                <a:spLocks noChangeArrowheads="1"/>
              </p:cNvSpPr>
              <p:nvPr/>
            </p:nvSpPr>
            <p:spPr bwMode="auto">
              <a:xfrm>
                <a:off x="1390" y="1895"/>
                <a:ext cx="228" cy="75"/>
              </a:xfrm>
              <a:prstGeom prst="rect">
                <a:avLst/>
              </a:prstGeom>
              <a:solidFill>
                <a:schemeClr val="accent2"/>
              </a:solidFill>
              <a:ln w="9525">
                <a:noFill/>
                <a:miter lim="800000"/>
                <a:headEnd/>
                <a:tailEnd/>
              </a:ln>
            </p:spPr>
            <p:txBody>
              <a:bodyPr wrap="none" anchor="ctr"/>
              <a:lstStyle/>
              <a:p>
                <a:endParaRPr lang="th-TH" sz="1800"/>
              </a:p>
            </p:txBody>
          </p:sp>
        </p:grpSp>
        <p:sp>
          <p:nvSpPr>
            <p:cNvPr id="29714" name="Rectangle 34"/>
            <p:cNvSpPr>
              <a:spLocks noChangeArrowheads="1"/>
            </p:cNvSpPr>
            <p:nvPr/>
          </p:nvSpPr>
          <p:spPr bwMode="auto">
            <a:xfrm>
              <a:off x="4003" y="3899"/>
              <a:ext cx="263" cy="285"/>
            </a:xfrm>
            <a:prstGeom prst="rect">
              <a:avLst/>
            </a:prstGeom>
            <a:solidFill>
              <a:srgbClr val="0099FF"/>
            </a:solidFill>
            <a:ln w="9525">
              <a:noFill/>
              <a:miter lim="800000"/>
              <a:headEnd/>
              <a:tailEnd/>
            </a:ln>
          </p:spPr>
          <p:txBody>
            <a:bodyPr wrap="none" anchor="ctr"/>
            <a:lstStyle/>
            <a:p>
              <a:endParaRPr lang="th-TH" sz="1800"/>
            </a:p>
          </p:txBody>
        </p:sp>
        <p:grpSp>
          <p:nvGrpSpPr>
            <p:cNvPr id="29715" name="Group 35"/>
            <p:cNvGrpSpPr>
              <a:grpSpLocks/>
            </p:cNvGrpSpPr>
            <p:nvPr/>
          </p:nvGrpSpPr>
          <p:grpSpPr bwMode="auto">
            <a:xfrm>
              <a:off x="3750" y="3898"/>
              <a:ext cx="251" cy="285"/>
              <a:chOff x="1390" y="1796"/>
              <a:chExt cx="251" cy="285"/>
            </a:xfrm>
          </p:grpSpPr>
          <p:sp>
            <p:nvSpPr>
              <p:cNvPr id="29718" name="Rectangle 36"/>
              <p:cNvSpPr>
                <a:spLocks noChangeArrowheads="1"/>
              </p:cNvSpPr>
              <p:nvPr/>
            </p:nvSpPr>
            <p:spPr bwMode="auto">
              <a:xfrm>
                <a:off x="1573" y="1796"/>
                <a:ext cx="68" cy="285"/>
              </a:xfrm>
              <a:prstGeom prst="rect">
                <a:avLst/>
              </a:prstGeom>
              <a:solidFill>
                <a:schemeClr val="accent2"/>
              </a:solidFill>
              <a:ln w="9525">
                <a:noFill/>
                <a:miter lim="800000"/>
                <a:headEnd/>
                <a:tailEnd/>
              </a:ln>
            </p:spPr>
            <p:txBody>
              <a:bodyPr wrap="none" anchor="ctr"/>
              <a:lstStyle/>
              <a:p>
                <a:endParaRPr lang="th-TH" sz="1800"/>
              </a:p>
            </p:txBody>
          </p:sp>
          <p:sp>
            <p:nvSpPr>
              <p:cNvPr id="29719" name="Rectangle 37"/>
              <p:cNvSpPr>
                <a:spLocks noChangeArrowheads="1"/>
              </p:cNvSpPr>
              <p:nvPr/>
            </p:nvSpPr>
            <p:spPr bwMode="auto">
              <a:xfrm>
                <a:off x="1390" y="1895"/>
                <a:ext cx="228" cy="75"/>
              </a:xfrm>
              <a:prstGeom prst="rect">
                <a:avLst/>
              </a:prstGeom>
              <a:solidFill>
                <a:schemeClr val="accent2"/>
              </a:solidFill>
              <a:ln w="9525">
                <a:noFill/>
                <a:miter lim="800000"/>
                <a:headEnd/>
                <a:tailEnd/>
              </a:ln>
            </p:spPr>
            <p:txBody>
              <a:bodyPr wrap="none" anchor="ctr"/>
              <a:lstStyle/>
              <a:p>
                <a:endParaRPr lang="th-TH" sz="1800"/>
              </a:p>
            </p:txBody>
          </p:sp>
        </p:grpSp>
        <p:sp>
          <p:nvSpPr>
            <p:cNvPr id="29716" name="Line 38"/>
            <p:cNvSpPr>
              <a:spLocks noChangeShapeType="1"/>
            </p:cNvSpPr>
            <p:nvPr/>
          </p:nvSpPr>
          <p:spPr bwMode="auto">
            <a:xfrm>
              <a:off x="2418" y="4048"/>
              <a:ext cx="936" cy="0"/>
            </a:xfrm>
            <a:prstGeom prst="line">
              <a:avLst/>
            </a:prstGeom>
            <a:noFill/>
            <a:ln w="76200">
              <a:solidFill>
                <a:schemeClr val="tx1"/>
              </a:solidFill>
              <a:round/>
              <a:headEnd/>
              <a:tailEnd type="triangle" w="med" len="med"/>
            </a:ln>
          </p:spPr>
          <p:txBody>
            <a:bodyPr/>
            <a:lstStyle/>
            <a:p>
              <a:endParaRPr lang="th-TH"/>
            </a:p>
          </p:txBody>
        </p:sp>
        <p:sp>
          <p:nvSpPr>
            <p:cNvPr id="29717" name="Text Box 39"/>
            <p:cNvSpPr txBox="1">
              <a:spLocks noChangeArrowheads="1"/>
            </p:cNvSpPr>
            <p:nvPr/>
          </p:nvSpPr>
          <p:spPr bwMode="auto">
            <a:xfrm>
              <a:off x="2573" y="4089"/>
              <a:ext cx="638" cy="231"/>
            </a:xfrm>
            <a:prstGeom prst="rect">
              <a:avLst/>
            </a:prstGeom>
            <a:noFill/>
            <a:ln w="9525">
              <a:noFill/>
              <a:miter lim="800000"/>
              <a:headEnd/>
              <a:tailEnd/>
            </a:ln>
          </p:spPr>
          <p:txBody>
            <a:bodyPr>
              <a:spAutoFit/>
            </a:bodyPr>
            <a:lstStyle/>
            <a:p>
              <a:pPr>
                <a:spcBef>
                  <a:spcPct val="50000"/>
                </a:spcBef>
              </a:pPr>
              <a:r>
                <a:rPr lang="en-US" sz="1800"/>
                <a:t>WORK</a:t>
              </a:r>
            </a:p>
          </p:txBody>
        </p:sp>
      </p:grpSp>
      <p:sp>
        <p:nvSpPr>
          <p:cNvPr id="30" name="Rectangle 29"/>
          <p:cNvSpPr/>
          <p:nvPr/>
        </p:nvSpPr>
        <p:spPr>
          <a:xfrm>
            <a:off x="4886325" y="3752850"/>
            <a:ext cx="3589338" cy="23891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h-TH" smtClean="0">
                <a:solidFill>
                  <a:srgbClr val="FFC000"/>
                </a:solidFill>
              </a:rPr>
              <a:t>คำถาม (8)</a:t>
            </a:r>
            <a:endParaRPr lang="th-TH" dirty="0"/>
          </a:p>
        </p:txBody>
      </p:sp>
      <p:sp>
        <p:nvSpPr>
          <p:cNvPr id="121860" name="Content Placeholder 2"/>
          <p:cNvSpPr>
            <a:spLocks noGrp="1"/>
          </p:cNvSpPr>
          <p:nvPr>
            <p:ph idx="1"/>
          </p:nvPr>
        </p:nvSpPr>
        <p:spPr/>
        <p:txBody>
          <a:bodyPr/>
          <a:lstStyle/>
          <a:p>
            <a:pPr>
              <a:spcBef>
                <a:spcPct val="0"/>
              </a:spcBef>
            </a:pPr>
            <a:r>
              <a:rPr lang="en-US" smtClean="0"/>
              <a:t>Thermal wavefunction </a:t>
            </a:r>
            <a:endParaRPr lang="th-TH" smtClean="0"/>
          </a:p>
          <a:p>
            <a:pPr lvl="1">
              <a:spcBef>
                <a:spcPct val="0"/>
              </a:spcBef>
            </a:pPr>
            <a:r>
              <a:rPr lang="th-TH" smtClean="0"/>
              <a:t>คืออะไร </a:t>
            </a:r>
          </a:p>
          <a:p>
            <a:pPr lvl="1">
              <a:spcBef>
                <a:spcPct val="0"/>
              </a:spcBef>
            </a:pPr>
            <a:r>
              <a:rPr lang="th-TH" smtClean="0"/>
              <a:t>ต่างจาก </a:t>
            </a:r>
            <a:r>
              <a:rPr lang="en-US" smtClean="0"/>
              <a:t>wave function </a:t>
            </a:r>
            <a:r>
              <a:rPr lang="th-TH" smtClean="0"/>
              <a:t>อย่างไร</a:t>
            </a:r>
          </a:p>
          <a:p>
            <a:pPr lvl="1">
              <a:spcBef>
                <a:spcPct val="0"/>
              </a:spcBef>
            </a:pPr>
            <a:endParaRPr lang="th-TH"/>
          </a:p>
          <a:p>
            <a:pPr>
              <a:spcBef>
                <a:spcPct val="0"/>
              </a:spcBef>
            </a:pPr>
            <a:r>
              <a:rPr lang="en-US" smtClean="0"/>
              <a:t>Partition function </a:t>
            </a:r>
            <a:r>
              <a:rPr lang="th-TH" smtClean="0"/>
              <a:t>มีประโยชน์อย่างไร</a:t>
            </a:r>
          </a:p>
        </p:txBody>
      </p:sp>
      <p:sp>
        <p:nvSpPr>
          <p:cNvPr id="4" name="Slide Number Placeholder 3"/>
          <p:cNvSpPr>
            <a:spLocks noGrp="1"/>
          </p:cNvSpPr>
          <p:nvPr>
            <p:ph type="sldNum" sz="quarter" idx="12"/>
          </p:nvPr>
        </p:nvSpPr>
        <p:spPr/>
        <p:txBody>
          <a:bodyPr/>
          <a:lstStyle/>
          <a:p>
            <a:pPr>
              <a:defRPr/>
            </a:pPr>
            <a:fld id="{BDA434EE-91BB-4A53-98F3-AAE5CADD9D55}" type="slidenum">
              <a:rPr lang="en-US" smtClean="0"/>
              <a:pPr>
                <a:defRPr/>
              </a:pPr>
              <a:t>61</a:t>
            </a:fld>
            <a:endParaRPr lang="th-TH"/>
          </a:p>
        </p:txBody>
      </p:sp>
    </p:spTree>
    <p:extLst>
      <p:ext uri="{BB962C8B-B14F-4D97-AF65-F5344CB8AC3E}">
        <p14:creationId xmlns="" xmlns:p14="http://schemas.microsoft.com/office/powerpoint/2010/main" val="1582274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6F5CE6F-6149-42F5-BB69-5C8FF6EBEF67}" type="slidenum">
              <a:rPr lang="en-US"/>
              <a:pPr>
                <a:defRPr/>
              </a:pPr>
              <a:t>62</a:t>
            </a:fld>
            <a:endParaRPr lang="th-TH"/>
          </a:p>
        </p:txBody>
      </p:sp>
      <p:sp>
        <p:nvSpPr>
          <p:cNvPr id="87042" name="Rectangle 2"/>
          <p:cNvSpPr>
            <a:spLocks noGrp="1" noChangeArrowheads="1"/>
          </p:cNvSpPr>
          <p:nvPr>
            <p:ph type="title"/>
          </p:nvPr>
        </p:nvSpPr>
        <p:spPr/>
        <p:txBody>
          <a:bodyPr/>
          <a:lstStyle/>
          <a:p>
            <a:pPr>
              <a:defRPr/>
            </a:pPr>
            <a:r>
              <a:rPr lang="en-US" smtClean="0"/>
              <a:t>The Statistical Entropy</a:t>
            </a:r>
          </a:p>
        </p:txBody>
      </p:sp>
      <p:sp>
        <p:nvSpPr>
          <p:cNvPr id="30732" name="Rectangle 3"/>
          <p:cNvSpPr>
            <a:spLocks noGrp="1" noChangeArrowheads="1"/>
          </p:cNvSpPr>
          <p:nvPr>
            <p:ph type="body" idx="1"/>
          </p:nvPr>
        </p:nvSpPr>
        <p:spPr/>
        <p:txBody>
          <a:bodyPr/>
          <a:lstStyle/>
          <a:p>
            <a:pPr eaLnBrk="1" hangingPunct="1">
              <a:spcBef>
                <a:spcPct val="0"/>
              </a:spcBef>
            </a:pPr>
            <a:r>
              <a:rPr lang="en-US" smtClean="0"/>
              <a:t>The partition function contains all thermodynamic information.</a:t>
            </a:r>
          </a:p>
          <a:p>
            <a:pPr lvl="1" eaLnBrk="1" hangingPunct="1">
              <a:spcBef>
                <a:spcPct val="0"/>
              </a:spcBef>
            </a:pPr>
            <a:r>
              <a:rPr lang="en-US" smtClean="0"/>
              <a:t>Entropy is related to the disposal of energy</a:t>
            </a:r>
          </a:p>
          <a:p>
            <a:pPr lvl="1" eaLnBrk="1" hangingPunct="1">
              <a:spcBef>
                <a:spcPct val="0"/>
              </a:spcBef>
            </a:pPr>
            <a:r>
              <a:rPr lang="en-US" smtClean="0"/>
              <a:t>Partition function is a measure of the number of thermally accessible states</a:t>
            </a:r>
          </a:p>
          <a:p>
            <a:pPr eaLnBrk="1" hangingPunct="1">
              <a:spcBef>
                <a:spcPct val="0"/>
              </a:spcBef>
            </a:pPr>
            <a:r>
              <a:rPr lang="en-US" smtClean="0"/>
              <a:t>Boltzmann formula for the entropy</a:t>
            </a:r>
          </a:p>
          <a:p>
            <a:pPr eaLnBrk="1" hangingPunct="1">
              <a:spcBef>
                <a:spcPct val="0"/>
              </a:spcBef>
            </a:pPr>
            <a:endParaRPr lang="en-US" sz="4400" smtClean="0"/>
          </a:p>
          <a:p>
            <a:pPr lvl="2" eaLnBrk="1" hangingPunct="1">
              <a:spcBef>
                <a:spcPct val="0"/>
              </a:spcBef>
            </a:pPr>
            <a:r>
              <a:rPr lang="en-US" smtClean="0"/>
              <a:t>As T </a:t>
            </a:r>
            <a:r>
              <a:rPr lang="en-US" smtClean="0">
                <a:sym typeface="Symbol" pitchFamily="18" charset="2"/>
              </a:rPr>
              <a:t> 0, W  1 and S  0</a:t>
            </a:r>
          </a:p>
        </p:txBody>
      </p:sp>
      <p:graphicFrame>
        <p:nvGraphicFramePr>
          <p:cNvPr id="30729" name="Object 9"/>
          <p:cNvGraphicFramePr>
            <a:graphicFrameLocks noChangeAspect="1"/>
          </p:cNvGraphicFramePr>
          <p:nvPr/>
        </p:nvGraphicFramePr>
        <p:xfrm>
          <a:off x="3729038" y="4084638"/>
          <a:ext cx="1684337" cy="471487"/>
        </p:xfrm>
        <a:graphic>
          <a:graphicData uri="http://schemas.openxmlformats.org/presentationml/2006/ole">
            <p:oleObj spid="_x0000_s30734" name="Equation" r:id="rId3" imgW="672516" imgH="177646" progId="Equation.3">
              <p:embed/>
            </p:oleObj>
          </a:graphicData>
        </a:graphic>
      </p:graphicFrame>
      <p:sp>
        <p:nvSpPr>
          <p:cNvPr id="30733" name="Text Box 5"/>
          <p:cNvSpPr txBox="1">
            <a:spLocks noChangeArrowheads="1"/>
          </p:cNvSpPr>
          <p:nvPr/>
        </p:nvSpPr>
        <p:spPr bwMode="auto">
          <a:xfrm>
            <a:off x="5514975" y="4105275"/>
            <a:ext cx="793750" cy="701675"/>
          </a:xfrm>
          <a:prstGeom prst="rect">
            <a:avLst/>
          </a:prstGeom>
          <a:noFill/>
          <a:ln w="9525">
            <a:noFill/>
            <a:miter lim="800000"/>
            <a:headEnd/>
            <a:tailEnd/>
          </a:ln>
        </p:spPr>
        <p:txBody>
          <a:bodyPr>
            <a:spAutoFit/>
          </a:bodyPr>
          <a:lstStyle/>
          <a:p>
            <a:pPr>
              <a:spcBef>
                <a:spcPct val="50000"/>
              </a:spcBef>
            </a:pPr>
            <a:r>
              <a:rPr lang="en-US" sz="4000">
                <a:solidFill>
                  <a:srgbClr val="FF9900"/>
                </a:solidFill>
              </a:rPr>
              <a:t>***</a:t>
            </a:r>
            <a:endParaRPr lang="th-TH" sz="4000">
              <a:solidFill>
                <a:srgbClr val="FF9900"/>
              </a:solidFill>
            </a:endParaRPr>
          </a:p>
        </p:txBody>
      </p:sp>
      <p:pic>
        <p:nvPicPr>
          <p:cNvPr id="30734" name="Picture 4" descr="http://austria-forum.org/attach/Wissenssammlungen/Biographien/Boltzmann,_Ludwig/Boltzmann%20Ludwig%20Kopie.jpg"/>
          <p:cNvPicPr>
            <a:picLocks noChangeAspect="1" noChangeArrowheads="1"/>
          </p:cNvPicPr>
          <p:nvPr/>
        </p:nvPicPr>
        <p:blipFill>
          <a:blip r:embed="rId4" cstate="print"/>
          <a:srcRect l="28706" t="5383" r="27682" b="43829"/>
          <a:stretch>
            <a:fillRect/>
          </a:stretch>
        </p:blipFill>
        <p:spPr bwMode="auto">
          <a:xfrm>
            <a:off x="6891338" y="3549650"/>
            <a:ext cx="1836737" cy="285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Logarithmic Relation</a:t>
            </a:r>
            <a:endParaRPr lang="th-TH"/>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2"/>
          </p:nvPr>
        </p:nvSpPr>
        <p:spPr/>
        <p:txBody>
          <a:bodyPr/>
          <a:lstStyle/>
          <a:p>
            <a:pPr>
              <a:defRPr/>
            </a:pPr>
            <a:fld id="{0AC9AE0D-E53B-4F30-A77B-90AC75CF7FCB}" type="slidenum">
              <a:rPr lang="en-US" smtClean="0"/>
              <a:pPr>
                <a:defRPr/>
              </a:pPr>
              <a:t>63</a:t>
            </a:fld>
            <a:endParaRPr lang="th-TH"/>
          </a:p>
        </p:txBody>
      </p:sp>
      <p:pic>
        <p:nvPicPr>
          <p:cNvPr id="5" name="Picture 4"/>
          <p:cNvPicPr>
            <a:picLocks noChangeAspect="1"/>
          </p:cNvPicPr>
          <p:nvPr/>
        </p:nvPicPr>
        <p:blipFill>
          <a:blip r:embed="rId2" cstate="print"/>
          <a:stretch>
            <a:fillRect/>
          </a:stretch>
        </p:blipFill>
        <p:spPr>
          <a:xfrm>
            <a:off x="585787" y="1409700"/>
            <a:ext cx="7972425" cy="4038600"/>
          </a:xfrm>
          <a:prstGeom prst="rect">
            <a:avLst/>
          </a:prstGeom>
        </p:spPr>
      </p:pic>
    </p:spTree>
    <p:extLst>
      <p:ext uri="{BB962C8B-B14F-4D97-AF65-F5344CB8AC3E}">
        <p14:creationId xmlns="" xmlns:p14="http://schemas.microsoft.com/office/powerpoint/2010/main" val="18710440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4477" y="1481667"/>
            <a:ext cx="7798390" cy="4961466"/>
          </a:xfrm>
          <a:prstGeom prst="roundRect">
            <a:avLst>
              <a:gd name="adj" fmla="val 2831"/>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Title 3"/>
          <p:cNvSpPr>
            <a:spLocks noGrp="1"/>
          </p:cNvSpPr>
          <p:nvPr>
            <p:ph type="title"/>
          </p:nvPr>
        </p:nvSpPr>
        <p:spPr/>
        <p:txBody>
          <a:bodyPr/>
          <a:lstStyle/>
          <a:p>
            <a:r>
              <a:rPr lang="en-US" b="1" smtClean="0"/>
              <a:t>Maxwell’s Relations</a:t>
            </a:r>
            <a:endParaRPr lang="th-TH" b="1"/>
          </a:p>
        </p:txBody>
      </p:sp>
      <p:graphicFrame>
        <p:nvGraphicFramePr>
          <p:cNvPr id="5" name="Object 4"/>
          <p:cNvGraphicFramePr>
            <a:graphicFrameLocks noChangeAspect="1"/>
          </p:cNvGraphicFramePr>
          <p:nvPr>
            <p:extLst>
              <p:ext uri="{D42A27DB-BD31-4B8C-83A1-F6EECF244321}">
                <p14:modId xmlns="" xmlns:p14="http://schemas.microsoft.com/office/powerpoint/2010/main" val="406944489"/>
              </p:ext>
            </p:extLst>
          </p:nvPr>
        </p:nvGraphicFramePr>
        <p:xfrm>
          <a:off x="1117201" y="3912845"/>
          <a:ext cx="1526615" cy="2024424"/>
        </p:xfrm>
        <a:graphic>
          <a:graphicData uri="http://schemas.openxmlformats.org/presentationml/2006/ole">
            <p:oleObj spid="_x0000_s122892" name="Equation" r:id="rId3" imgW="1168200" imgH="154908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4081467657"/>
              </p:ext>
            </p:extLst>
          </p:nvPr>
        </p:nvGraphicFramePr>
        <p:xfrm>
          <a:off x="3043022" y="3714750"/>
          <a:ext cx="2566302" cy="2450262"/>
        </p:xfrm>
        <a:graphic>
          <a:graphicData uri="http://schemas.openxmlformats.org/presentationml/2006/ole">
            <p:oleObj spid="_x0000_s122893" name="Equation" r:id="rId4" imgW="2552400" imgH="2438280" progId="Equation.3">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686053168"/>
              </p:ext>
            </p:extLst>
          </p:nvPr>
        </p:nvGraphicFramePr>
        <p:xfrm>
          <a:off x="3534530" y="2299902"/>
          <a:ext cx="2622947" cy="1251347"/>
        </p:xfrm>
        <a:graphic>
          <a:graphicData uri="http://schemas.openxmlformats.org/presentationml/2006/ole">
            <p:oleObj spid="_x0000_s122894" name="Equation" r:id="rId5" imgW="1968480" imgH="939600" progId="Equation.3">
              <p:embed/>
            </p:oleObj>
          </a:graphicData>
        </a:graphic>
      </p:graphicFrame>
      <p:sp>
        <p:nvSpPr>
          <p:cNvPr id="8" name="Rounded Rectangle 7"/>
          <p:cNvSpPr/>
          <p:nvPr/>
        </p:nvSpPr>
        <p:spPr>
          <a:xfrm>
            <a:off x="1023737" y="3717830"/>
            <a:ext cx="4591879" cy="2481578"/>
          </a:xfrm>
          <a:prstGeom prst="roundRect">
            <a:avLst>
              <a:gd name="adj" fmla="val 4364"/>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9" name="Right Arrow 8"/>
          <p:cNvSpPr/>
          <p:nvPr/>
        </p:nvSpPr>
        <p:spPr>
          <a:xfrm>
            <a:off x="2745758" y="3912846"/>
            <a:ext cx="238539" cy="178904"/>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10" name="Right Arrow 9"/>
          <p:cNvSpPr/>
          <p:nvPr/>
        </p:nvSpPr>
        <p:spPr>
          <a:xfrm>
            <a:off x="2745758" y="4551212"/>
            <a:ext cx="238539" cy="178904"/>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11" name="Right Arrow 10"/>
          <p:cNvSpPr/>
          <p:nvPr/>
        </p:nvSpPr>
        <p:spPr>
          <a:xfrm>
            <a:off x="2746839" y="5119999"/>
            <a:ext cx="238539" cy="178904"/>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12" name="Right Arrow 11"/>
          <p:cNvSpPr/>
          <p:nvPr/>
        </p:nvSpPr>
        <p:spPr>
          <a:xfrm>
            <a:off x="2746839" y="5758365"/>
            <a:ext cx="238539" cy="178904"/>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aphicFrame>
        <p:nvGraphicFramePr>
          <p:cNvPr id="13" name="Object 12"/>
          <p:cNvGraphicFramePr>
            <a:graphicFrameLocks noChangeAspect="1"/>
          </p:cNvGraphicFramePr>
          <p:nvPr>
            <p:extLst>
              <p:ext uri="{D42A27DB-BD31-4B8C-83A1-F6EECF244321}">
                <p14:modId xmlns="" xmlns:p14="http://schemas.microsoft.com/office/powerpoint/2010/main" val="3344032895"/>
              </p:ext>
            </p:extLst>
          </p:nvPr>
        </p:nvGraphicFramePr>
        <p:xfrm>
          <a:off x="6691313" y="3762375"/>
          <a:ext cx="1482725" cy="2409825"/>
        </p:xfrm>
        <a:graphic>
          <a:graphicData uri="http://schemas.openxmlformats.org/presentationml/2006/ole">
            <p:oleObj spid="_x0000_s122895" name="Equation" r:id="rId6" imgW="1511280" imgH="2438280" progId="Equation.3">
              <p:embed/>
            </p:oleObj>
          </a:graphicData>
        </a:graphic>
      </p:graphicFrame>
      <p:sp>
        <p:nvSpPr>
          <p:cNvPr id="14" name="Rounded Rectangle 13"/>
          <p:cNvSpPr/>
          <p:nvPr/>
        </p:nvSpPr>
        <p:spPr>
          <a:xfrm>
            <a:off x="6457811" y="3717830"/>
            <a:ext cx="1914664" cy="2481578"/>
          </a:xfrm>
          <a:prstGeom prst="roundRect">
            <a:avLst>
              <a:gd name="adj" fmla="val 4364"/>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aphicFrame>
        <p:nvGraphicFramePr>
          <p:cNvPr id="16" name="Object 15"/>
          <p:cNvGraphicFramePr>
            <a:graphicFrameLocks noChangeAspect="1"/>
          </p:cNvGraphicFramePr>
          <p:nvPr>
            <p:extLst>
              <p:ext uri="{D42A27DB-BD31-4B8C-83A1-F6EECF244321}">
                <p14:modId xmlns="" xmlns:p14="http://schemas.microsoft.com/office/powerpoint/2010/main" val="969469224"/>
              </p:ext>
            </p:extLst>
          </p:nvPr>
        </p:nvGraphicFramePr>
        <p:xfrm>
          <a:off x="4021668" y="1678407"/>
          <a:ext cx="1412730" cy="550069"/>
        </p:xfrm>
        <a:graphic>
          <a:graphicData uri="http://schemas.openxmlformats.org/presentationml/2006/ole">
            <p:oleObj spid="_x0000_s122896" name="Equation" r:id="rId7" imgW="520560" imgH="203040" progId="Equation.3">
              <p:embed/>
            </p:oleObj>
          </a:graphicData>
        </a:graphic>
      </p:graphicFrame>
      <p:sp>
        <p:nvSpPr>
          <p:cNvPr id="17" name="TextBox 16"/>
          <p:cNvSpPr txBox="1"/>
          <p:nvPr/>
        </p:nvSpPr>
        <p:spPr>
          <a:xfrm>
            <a:off x="744478" y="3094759"/>
            <a:ext cx="2646361" cy="307777"/>
          </a:xfrm>
          <a:prstGeom prst="rect">
            <a:avLst/>
          </a:prstGeom>
          <a:noFill/>
        </p:spPr>
        <p:txBody>
          <a:bodyPr wrap="square" rtlCol="0">
            <a:spAutoFit/>
          </a:bodyPr>
          <a:lstStyle/>
          <a:p>
            <a:pPr algn="r"/>
            <a:r>
              <a:rPr lang="en-US" sz="1400" b="1" i="1">
                <a:solidFill>
                  <a:schemeClr val="bg1"/>
                </a:solidFill>
              </a:rPr>
              <a:t>Euler’s reciprocity relation</a:t>
            </a:r>
            <a:endParaRPr lang="th-TH" sz="1400" b="1" i="1">
              <a:solidFill>
                <a:schemeClr val="bg1"/>
              </a:solidFill>
            </a:endParaRPr>
          </a:p>
        </p:txBody>
      </p:sp>
      <p:sp>
        <p:nvSpPr>
          <p:cNvPr id="18" name="TextBox 17"/>
          <p:cNvSpPr txBox="1"/>
          <p:nvPr/>
        </p:nvSpPr>
        <p:spPr>
          <a:xfrm>
            <a:off x="6444495" y="3366562"/>
            <a:ext cx="1775120" cy="307777"/>
          </a:xfrm>
          <a:prstGeom prst="rect">
            <a:avLst/>
          </a:prstGeom>
          <a:noFill/>
        </p:spPr>
        <p:txBody>
          <a:bodyPr wrap="square" rtlCol="0">
            <a:spAutoFit/>
          </a:bodyPr>
          <a:lstStyle/>
          <a:p>
            <a:pPr algn="r"/>
            <a:r>
              <a:rPr lang="en-US" sz="1400" b="1" i="1">
                <a:solidFill>
                  <a:schemeClr val="bg1"/>
                </a:solidFill>
              </a:rPr>
              <a:t>Maxwell equations</a:t>
            </a:r>
            <a:endParaRPr lang="th-TH" sz="1400" b="1" i="1">
              <a:solidFill>
                <a:schemeClr val="bg1"/>
              </a:solidFill>
            </a:endParaRPr>
          </a:p>
        </p:txBody>
      </p:sp>
      <p:sp>
        <p:nvSpPr>
          <p:cNvPr id="15" name="Right Arrow 14"/>
          <p:cNvSpPr/>
          <p:nvPr/>
        </p:nvSpPr>
        <p:spPr>
          <a:xfrm>
            <a:off x="5717558" y="4551212"/>
            <a:ext cx="649376" cy="633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 xmlns:p14="http://schemas.microsoft.com/office/powerpoint/2010/main" val="3728431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60085AEC-D5FE-4505-AC58-4E5EDAD88DFD}" type="slidenum">
              <a:rPr lang="en-US"/>
              <a:pPr>
                <a:defRPr/>
              </a:pPr>
              <a:t>65</a:t>
            </a:fld>
            <a:endParaRPr lang="th-TH"/>
          </a:p>
        </p:txBody>
      </p:sp>
      <p:sp>
        <p:nvSpPr>
          <p:cNvPr id="31795" name="Rectangle 3"/>
          <p:cNvSpPr>
            <a:spLocks noGrp="1" noChangeArrowheads="1"/>
          </p:cNvSpPr>
          <p:nvPr>
            <p:ph type="body" idx="1"/>
          </p:nvPr>
        </p:nvSpPr>
        <p:spPr/>
        <p:txBody>
          <a:bodyPr/>
          <a:lstStyle/>
          <a:p>
            <a:pPr eaLnBrk="1" hangingPunct="1">
              <a:spcBef>
                <a:spcPct val="0"/>
              </a:spcBef>
            </a:pPr>
            <a:r>
              <a:rPr lang="en-US" smtClean="0"/>
              <a:t>A change in internal energy</a:t>
            </a:r>
          </a:p>
          <a:p>
            <a:pPr eaLnBrk="1" hangingPunct="1">
              <a:spcBef>
                <a:spcPct val="0"/>
              </a:spcBef>
            </a:pPr>
            <a:endParaRPr lang="en-US" sz="5400" smtClean="0"/>
          </a:p>
          <a:p>
            <a:pPr lvl="1" eaLnBrk="1" hangingPunct="1">
              <a:spcBef>
                <a:spcPct val="0"/>
              </a:spcBef>
            </a:pPr>
            <a:r>
              <a:rPr lang="en-US" smtClean="0"/>
              <a:t>When the system is heated at constant V, the energy levels do not change.</a:t>
            </a:r>
            <a:endParaRPr lang="en-US" sz="4800" smtClean="0"/>
          </a:p>
          <a:p>
            <a:pPr lvl="2" eaLnBrk="1" hangingPunct="1">
              <a:spcBef>
                <a:spcPct val="0"/>
              </a:spcBef>
              <a:buClr>
                <a:srgbClr val="FF9900"/>
              </a:buClr>
              <a:buFont typeface="Wingdings" pitchFamily="2" charset="2"/>
              <a:buChar char="w"/>
            </a:pPr>
            <a:r>
              <a:rPr lang="en-US" sz="4000" smtClean="0"/>
              <a:t>From thermodynamics</a:t>
            </a:r>
            <a:r>
              <a:rPr lang="en-US" smtClean="0"/>
              <a:t>,</a:t>
            </a:r>
          </a:p>
        </p:txBody>
      </p:sp>
      <p:sp>
        <p:nvSpPr>
          <p:cNvPr id="31796" name="AutoShape 20"/>
          <p:cNvSpPr>
            <a:spLocks noChangeArrowheads="1"/>
          </p:cNvSpPr>
          <p:nvPr/>
        </p:nvSpPr>
        <p:spPr bwMode="auto">
          <a:xfrm>
            <a:off x="1674813" y="1798505"/>
            <a:ext cx="5840412" cy="590550"/>
          </a:xfrm>
          <a:prstGeom prst="roundRect">
            <a:avLst>
              <a:gd name="adj" fmla="val 16667"/>
            </a:avLst>
          </a:prstGeom>
          <a:solidFill>
            <a:srgbClr val="CCECFF"/>
          </a:solidFill>
          <a:ln w="9525">
            <a:solidFill>
              <a:schemeClr val="tx1"/>
            </a:solidFill>
            <a:round/>
            <a:headEnd/>
            <a:tailEnd/>
          </a:ln>
        </p:spPr>
        <p:txBody>
          <a:bodyPr wrap="none" anchor="ctr"/>
          <a:lstStyle/>
          <a:p>
            <a:endParaRPr lang="th-TH" sz="1800"/>
          </a:p>
        </p:txBody>
      </p:sp>
      <p:sp>
        <p:nvSpPr>
          <p:cNvPr id="88066" name="Rectangle 2"/>
          <p:cNvSpPr>
            <a:spLocks noGrp="1" noChangeArrowheads="1"/>
          </p:cNvSpPr>
          <p:nvPr>
            <p:ph type="title"/>
          </p:nvPr>
        </p:nvSpPr>
        <p:spPr/>
        <p:txBody>
          <a:bodyPr/>
          <a:lstStyle/>
          <a:p>
            <a:pPr>
              <a:defRPr/>
            </a:pPr>
            <a:r>
              <a:rPr lang="en-US" smtClean="0"/>
              <a:t>Entropy and Weight</a:t>
            </a:r>
          </a:p>
        </p:txBody>
      </p:sp>
      <p:graphicFrame>
        <p:nvGraphicFramePr>
          <p:cNvPr id="31788" name="Object 44"/>
          <p:cNvGraphicFramePr>
            <a:graphicFrameLocks noChangeAspect="1"/>
          </p:cNvGraphicFramePr>
          <p:nvPr>
            <p:extLst>
              <p:ext uri="{D42A27DB-BD31-4B8C-83A1-F6EECF244321}">
                <p14:modId xmlns="" xmlns:p14="http://schemas.microsoft.com/office/powerpoint/2010/main" val="3086291876"/>
              </p:ext>
            </p:extLst>
          </p:nvPr>
        </p:nvGraphicFramePr>
        <p:xfrm>
          <a:off x="1770063" y="1821127"/>
          <a:ext cx="5745162" cy="620713"/>
        </p:xfrm>
        <a:graphic>
          <a:graphicData uri="http://schemas.openxmlformats.org/presentationml/2006/ole">
            <p:oleObj spid="_x0000_s31818" name="Equation" r:id="rId3" imgW="3365500" imgH="342900" progId="Equation.3">
              <p:embed/>
            </p:oleObj>
          </a:graphicData>
        </a:graphic>
      </p:graphicFrame>
      <p:graphicFrame>
        <p:nvGraphicFramePr>
          <p:cNvPr id="31789" name="Object 45"/>
          <p:cNvGraphicFramePr>
            <a:graphicFrameLocks noChangeAspect="1"/>
          </p:cNvGraphicFramePr>
          <p:nvPr/>
        </p:nvGraphicFramePr>
        <p:xfrm>
          <a:off x="5749925" y="3303588"/>
          <a:ext cx="1622425" cy="663575"/>
        </p:xfrm>
        <a:graphic>
          <a:graphicData uri="http://schemas.openxmlformats.org/presentationml/2006/ole">
            <p:oleObj spid="_x0000_s31819" name="Equation" r:id="rId4" imgW="28415880" imgH="10962720" progId="Equation.3">
              <p:embed/>
            </p:oleObj>
          </a:graphicData>
        </a:graphic>
      </p:graphicFrame>
      <p:grpSp>
        <p:nvGrpSpPr>
          <p:cNvPr id="31798" name="Group 12"/>
          <p:cNvGrpSpPr>
            <a:grpSpLocks/>
          </p:cNvGrpSpPr>
          <p:nvPr/>
        </p:nvGrpSpPr>
        <p:grpSpPr bwMode="auto">
          <a:xfrm>
            <a:off x="1716088" y="3846513"/>
            <a:ext cx="2852737" cy="1195387"/>
            <a:chOff x="1981" y="2142"/>
            <a:chExt cx="1797" cy="753"/>
          </a:xfrm>
        </p:grpSpPr>
        <p:sp>
          <p:nvSpPr>
            <p:cNvPr id="31804" name="AutoShape 11"/>
            <p:cNvSpPr>
              <a:spLocks noChangeArrowheads="1"/>
            </p:cNvSpPr>
            <p:nvPr/>
          </p:nvSpPr>
          <p:spPr bwMode="auto">
            <a:xfrm>
              <a:off x="1981" y="2142"/>
              <a:ext cx="1797" cy="733"/>
            </a:xfrm>
            <a:prstGeom prst="roundRect">
              <a:avLst>
                <a:gd name="adj" fmla="val 4454"/>
              </a:avLst>
            </a:prstGeom>
            <a:solidFill>
              <a:schemeClr val="tx1"/>
            </a:solidFill>
            <a:ln w="28575">
              <a:solidFill>
                <a:srgbClr val="FF99FF"/>
              </a:solidFill>
              <a:round/>
              <a:headEnd/>
              <a:tailEnd/>
            </a:ln>
          </p:spPr>
          <p:txBody>
            <a:bodyPr wrap="none" anchor="ctr"/>
            <a:lstStyle/>
            <a:p>
              <a:endParaRPr lang="th-TH" sz="1800"/>
            </a:p>
          </p:txBody>
        </p:sp>
        <p:graphicFrame>
          <p:nvGraphicFramePr>
            <p:cNvPr id="31790" name="Object 46"/>
            <p:cNvGraphicFramePr>
              <a:graphicFrameLocks noChangeAspect="1"/>
            </p:cNvGraphicFramePr>
            <p:nvPr/>
          </p:nvGraphicFramePr>
          <p:xfrm>
            <a:off x="2110" y="2152"/>
            <a:ext cx="1539" cy="743"/>
          </p:xfrm>
          <a:graphic>
            <a:graphicData uri="http://schemas.openxmlformats.org/presentationml/2006/ole">
              <p:oleObj spid="_x0000_s31820" name="Equation" r:id="rId5" imgW="1727200" imgH="787400" progId="Equation.3">
                <p:embed/>
              </p:oleObj>
            </a:graphicData>
          </a:graphic>
        </p:graphicFrame>
      </p:grpSp>
      <p:grpSp>
        <p:nvGrpSpPr>
          <p:cNvPr id="31799" name="Group 13"/>
          <p:cNvGrpSpPr>
            <a:grpSpLocks/>
          </p:cNvGrpSpPr>
          <p:nvPr/>
        </p:nvGrpSpPr>
        <p:grpSpPr bwMode="auto">
          <a:xfrm>
            <a:off x="1716088" y="5092700"/>
            <a:ext cx="2852737" cy="1349375"/>
            <a:chOff x="1981" y="2907"/>
            <a:chExt cx="1797" cy="850"/>
          </a:xfrm>
        </p:grpSpPr>
        <p:sp>
          <p:nvSpPr>
            <p:cNvPr id="31803" name="AutoShape 9"/>
            <p:cNvSpPr>
              <a:spLocks noChangeArrowheads="1"/>
            </p:cNvSpPr>
            <p:nvPr/>
          </p:nvSpPr>
          <p:spPr bwMode="auto">
            <a:xfrm>
              <a:off x="1981" y="2907"/>
              <a:ext cx="1797" cy="850"/>
            </a:xfrm>
            <a:prstGeom prst="roundRect">
              <a:avLst>
                <a:gd name="adj" fmla="val 4454"/>
              </a:avLst>
            </a:prstGeom>
            <a:solidFill>
              <a:schemeClr val="tx1"/>
            </a:solidFill>
            <a:ln w="28575">
              <a:solidFill>
                <a:srgbClr val="6699FF"/>
              </a:solidFill>
              <a:round/>
              <a:headEnd/>
              <a:tailEnd/>
            </a:ln>
          </p:spPr>
          <p:txBody>
            <a:bodyPr wrap="none" anchor="ctr"/>
            <a:lstStyle/>
            <a:p>
              <a:endParaRPr lang="th-TH" sz="1800"/>
            </a:p>
          </p:txBody>
        </p:sp>
        <p:graphicFrame>
          <p:nvGraphicFramePr>
            <p:cNvPr id="31791" name="Object 47"/>
            <p:cNvGraphicFramePr>
              <a:graphicFrameLocks noChangeAspect="1"/>
            </p:cNvGraphicFramePr>
            <p:nvPr/>
          </p:nvGraphicFramePr>
          <p:xfrm>
            <a:off x="2050" y="2917"/>
            <a:ext cx="1649" cy="815"/>
          </p:xfrm>
          <a:graphic>
            <a:graphicData uri="http://schemas.openxmlformats.org/presentationml/2006/ole">
              <p:oleObj spid="_x0000_s31821" name="Equation" r:id="rId6" imgW="1905000" imgH="889000" progId="Equation.3">
                <p:embed/>
              </p:oleObj>
            </a:graphicData>
          </a:graphic>
        </p:graphicFrame>
      </p:grpSp>
      <p:graphicFrame>
        <p:nvGraphicFramePr>
          <p:cNvPr id="31792" name="Object 48"/>
          <p:cNvGraphicFramePr>
            <a:graphicFrameLocks noChangeAspect="1"/>
          </p:cNvGraphicFramePr>
          <p:nvPr/>
        </p:nvGraphicFramePr>
        <p:xfrm>
          <a:off x="5356225" y="3962400"/>
          <a:ext cx="3084513" cy="731838"/>
        </p:xfrm>
        <a:graphic>
          <a:graphicData uri="http://schemas.openxmlformats.org/presentationml/2006/ole">
            <p:oleObj spid="_x0000_s31822" name="Equation" r:id="rId7" imgW="1930400" imgH="431800" progId="Equation.3">
              <p:embed/>
            </p:oleObj>
          </a:graphicData>
        </a:graphic>
      </p:graphicFrame>
      <p:grpSp>
        <p:nvGrpSpPr>
          <p:cNvPr id="31800" name="Group 19"/>
          <p:cNvGrpSpPr>
            <a:grpSpLocks/>
          </p:cNvGrpSpPr>
          <p:nvPr/>
        </p:nvGrpSpPr>
        <p:grpSpPr bwMode="auto">
          <a:xfrm>
            <a:off x="5397500" y="4822825"/>
            <a:ext cx="3140075" cy="1882775"/>
            <a:chOff x="3542" y="2903"/>
            <a:chExt cx="1978" cy="1186"/>
          </a:xfrm>
        </p:grpSpPr>
        <p:sp>
          <p:nvSpPr>
            <p:cNvPr id="31802" name="Oval 18"/>
            <p:cNvSpPr>
              <a:spLocks noChangeArrowheads="1"/>
            </p:cNvSpPr>
            <p:nvPr/>
          </p:nvSpPr>
          <p:spPr bwMode="auto">
            <a:xfrm>
              <a:off x="3542" y="2903"/>
              <a:ext cx="1978" cy="1186"/>
            </a:xfrm>
            <a:prstGeom prst="ellipse">
              <a:avLst/>
            </a:prstGeom>
            <a:solidFill>
              <a:srgbClr val="CCECFF"/>
            </a:solidFill>
            <a:ln w="57150">
              <a:solidFill>
                <a:schemeClr val="accent1"/>
              </a:solidFill>
              <a:round/>
              <a:headEnd/>
              <a:tailEnd/>
            </a:ln>
          </p:spPr>
          <p:txBody>
            <a:bodyPr wrap="none" anchor="ctr"/>
            <a:lstStyle/>
            <a:p>
              <a:endParaRPr lang="th-TH" sz="1800"/>
            </a:p>
          </p:txBody>
        </p:sp>
        <p:graphicFrame>
          <p:nvGraphicFramePr>
            <p:cNvPr id="31793" name="Object 49"/>
            <p:cNvGraphicFramePr>
              <a:graphicFrameLocks noChangeAspect="1"/>
            </p:cNvGraphicFramePr>
            <p:nvPr/>
          </p:nvGraphicFramePr>
          <p:xfrm>
            <a:off x="3714" y="3125"/>
            <a:ext cx="1712" cy="775"/>
          </p:xfrm>
          <a:graphic>
            <a:graphicData uri="http://schemas.openxmlformats.org/presentationml/2006/ole">
              <p:oleObj spid="_x0000_s31823" name="Equation" r:id="rId8" imgW="1422400" imgH="609600" progId="Equation.3">
                <p:embed/>
              </p:oleObj>
            </a:graphicData>
          </a:graphic>
        </p:graphicFrame>
      </p:grpSp>
      <p:sp>
        <p:nvSpPr>
          <p:cNvPr id="31801" name="AutoShape 17"/>
          <p:cNvSpPr>
            <a:spLocks noChangeArrowheads="1"/>
          </p:cNvSpPr>
          <p:nvPr/>
        </p:nvSpPr>
        <p:spPr bwMode="auto">
          <a:xfrm>
            <a:off x="4727575" y="4862513"/>
            <a:ext cx="449263" cy="381000"/>
          </a:xfrm>
          <a:prstGeom prst="rightArrow">
            <a:avLst>
              <a:gd name="adj1" fmla="val 50000"/>
              <a:gd name="adj2" fmla="val 29479"/>
            </a:avLst>
          </a:prstGeom>
          <a:solidFill>
            <a:schemeClr val="accent1"/>
          </a:solidFill>
          <a:ln w="9525">
            <a:solidFill>
              <a:schemeClr val="tx1"/>
            </a:solidFill>
            <a:miter lim="800000"/>
            <a:headEnd/>
            <a:tailEnd/>
          </a:ln>
        </p:spPr>
        <p:txBody>
          <a:bodyPr wrap="none" anchor="ctr"/>
          <a:lstStyle/>
          <a:p>
            <a:endParaRPr lang="th-TH" sz="18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52F2A9A5-FF52-4238-B5C9-4A18696730F0}" type="slidenum">
              <a:rPr lang="en-US"/>
              <a:pPr>
                <a:defRPr/>
              </a:pPr>
              <a:t>66</a:t>
            </a:fld>
            <a:endParaRPr lang="th-TH"/>
          </a:p>
        </p:txBody>
      </p:sp>
      <p:sp>
        <p:nvSpPr>
          <p:cNvPr id="98306" name="Rectangle 2"/>
          <p:cNvSpPr>
            <a:spLocks noGrp="1" noChangeArrowheads="1"/>
          </p:cNvSpPr>
          <p:nvPr>
            <p:ph type="title"/>
          </p:nvPr>
        </p:nvSpPr>
        <p:spPr/>
        <p:txBody>
          <a:bodyPr/>
          <a:lstStyle/>
          <a:p>
            <a:pPr>
              <a:defRPr/>
            </a:pPr>
            <a:r>
              <a:rPr lang="en-US" smtClean="0"/>
              <a:t>Calculating the Entropy</a:t>
            </a:r>
          </a:p>
        </p:txBody>
      </p:sp>
      <p:sp>
        <p:nvSpPr>
          <p:cNvPr id="32804" name="Rectangle 3"/>
          <p:cNvSpPr>
            <a:spLocks noGrp="1" noChangeArrowheads="1"/>
          </p:cNvSpPr>
          <p:nvPr>
            <p:ph type="body" idx="1"/>
          </p:nvPr>
        </p:nvSpPr>
        <p:spPr/>
        <p:txBody>
          <a:bodyPr/>
          <a:lstStyle/>
          <a:p>
            <a:pPr eaLnBrk="1" hangingPunct="1">
              <a:spcBef>
                <a:spcPct val="0"/>
              </a:spcBef>
            </a:pPr>
            <a:r>
              <a:rPr lang="en-US" sz="3600" smtClean="0"/>
              <a:t>Calculate the entropy of N independent </a:t>
            </a:r>
            <a:r>
              <a:rPr lang="en-US" sz="3600" smtClean="0">
                <a:solidFill>
                  <a:srgbClr val="FF9900"/>
                </a:solidFill>
              </a:rPr>
              <a:t>harmonic oscillators</a:t>
            </a:r>
            <a:r>
              <a:rPr lang="en-US" sz="3600" smtClean="0"/>
              <a:t> for I</a:t>
            </a:r>
            <a:r>
              <a:rPr lang="en-US" sz="3600" baseline="-25000" smtClean="0"/>
              <a:t>2</a:t>
            </a:r>
            <a:r>
              <a:rPr lang="en-US" sz="3600" smtClean="0"/>
              <a:t> vapor at 25</a:t>
            </a:r>
            <a:r>
              <a:rPr lang="en-US" sz="3600" smtClean="0">
                <a:cs typeface="Arial" charset="0"/>
              </a:rPr>
              <a:t>ºC</a:t>
            </a:r>
          </a:p>
          <a:p>
            <a:pPr lvl="1" eaLnBrk="1" hangingPunct="1">
              <a:spcBef>
                <a:spcPct val="0"/>
              </a:spcBef>
            </a:pPr>
            <a:r>
              <a:rPr lang="en-US" sz="3200" smtClean="0">
                <a:cs typeface="Arial" charset="0"/>
              </a:rPr>
              <a:t>Molecular partition function:</a:t>
            </a:r>
          </a:p>
          <a:p>
            <a:pPr lvl="1" eaLnBrk="1" hangingPunct="1">
              <a:spcBef>
                <a:spcPct val="0"/>
              </a:spcBef>
            </a:pPr>
            <a:endParaRPr lang="en-US" sz="3200" smtClean="0">
              <a:cs typeface="Arial" charset="0"/>
            </a:endParaRPr>
          </a:p>
          <a:p>
            <a:pPr lvl="1" eaLnBrk="1" hangingPunct="1">
              <a:spcBef>
                <a:spcPct val="0"/>
              </a:spcBef>
            </a:pPr>
            <a:r>
              <a:rPr lang="en-US" sz="3200" smtClean="0">
                <a:cs typeface="Arial" charset="0"/>
              </a:rPr>
              <a:t>The internal energy:</a:t>
            </a:r>
          </a:p>
          <a:p>
            <a:pPr lvl="1" eaLnBrk="1" hangingPunct="1">
              <a:spcBef>
                <a:spcPct val="0"/>
              </a:spcBef>
            </a:pPr>
            <a:endParaRPr lang="en-US" sz="3200" smtClean="0">
              <a:cs typeface="Arial" charset="0"/>
            </a:endParaRPr>
          </a:p>
          <a:p>
            <a:pPr lvl="1" eaLnBrk="1" hangingPunct="1">
              <a:spcBef>
                <a:spcPct val="0"/>
              </a:spcBef>
            </a:pPr>
            <a:r>
              <a:rPr lang="en-US" sz="3200" smtClean="0">
                <a:cs typeface="Arial" charset="0"/>
              </a:rPr>
              <a:t>The entropy: </a:t>
            </a:r>
          </a:p>
        </p:txBody>
      </p:sp>
      <p:graphicFrame>
        <p:nvGraphicFramePr>
          <p:cNvPr id="32798" name="Object 30"/>
          <p:cNvGraphicFramePr>
            <a:graphicFrameLocks noChangeAspect="1"/>
          </p:cNvGraphicFramePr>
          <p:nvPr/>
        </p:nvGraphicFramePr>
        <p:xfrm>
          <a:off x="5580063" y="2012950"/>
          <a:ext cx="1177925" cy="666750"/>
        </p:xfrm>
        <a:graphic>
          <a:graphicData uri="http://schemas.openxmlformats.org/presentationml/2006/ole">
            <p:oleObj spid="_x0000_s32818" name="Equation" r:id="rId3" imgW="736280" imgH="393529" progId="Equation.3">
              <p:embed/>
            </p:oleObj>
          </a:graphicData>
        </a:graphic>
      </p:graphicFrame>
      <p:graphicFrame>
        <p:nvGraphicFramePr>
          <p:cNvPr id="32799" name="Object 31"/>
          <p:cNvGraphicFramePr>
            <a:graphicFrameLocks noChangeAspect="1"/>
          </p:cNvGraphicFramePr>
          <p:nvPr>
            <p:extLst>
              <p:ext uri="{D42A27DB-BD31-4B8C-83A1-F6EECF244321}">
                <p14:modId xmlns="" xmlns:p14="http://schemas.microsoft.com/office/powerpoint/2010/main" val="2158960058"/>
              </p:ext>
            </p:extLst>
          </p:nvPr>
        </p:nvGraphicFramePr>
        <p:xfrm>
          <a:off x="4572000" y="2785268"/>
          <a:ext cx="4000500" cy="795338"/>
        </p:xfrm>
        <a:graphic>
          <a:graphicData uri="http://schemas.openxmlformats.org/presentationml/2006/ole">
            <p:oleObj spid="_x0000_s32819" name="Equation" r:id="rId4" imgW="2501900" imgH="469900" progId="Equation.3">
              <p:embed/>
            </p:oleObj>
          </a:graphicData>
        </a:graphic>
      </p:graphicFrame>
      <p:graphicFrame>
        <p:nvGraphicFramePr>
          <p:cNvPr id="32800" name="Object 32"/>
          <p:cNvGraphicFramePr>
            <a:graphicFrameLocks noChangeAspect="1"/>
          </p:cNvGraphicFramePr>
          <p:nvPr/>
        </p:nvGraphicFramePr>
        <p:xfrm>
          <a:off x="1336675" y="4262438"/>
          <a:ext cx="2863850" cy="1420812"/>
        </p:xfrm>
        <a:graphic>
          <a:graphicData uri="http://schemas.openxmlformats.org/presentationml/2006/ole">
            <p:oleObj spid="_x0000_s32820" name="Equation" r:id="rId5" imgW="1790700" imgH="838200" progId="Equation.3">
              <p:embed/>
            </p:oleObj>
          </a:graphicData>
        </a:graphic>
      </p:graphicFrame>
      <p:graphicFrame>
        <p:nvGraphicFramePr>
          <p:cNvPr id="32801" name="Object 33"/>
          <p:cNvGraphicFramePr>
            <a:graphicFrameLocks noChangeAspect="1"/>
          </p:cNvGraphicFramePr>
          <p:nvPr>
            <p:extLst>
              <p:ext uri="{D42A27DB-BD31-4B8C-83A1-F6EECF244321}">
                <p14:modId xmlns="" xmlns:p14="http://schemas.microsoft.com/office/powerpoint/2010/main" val="1424956797"/>
              </p:ext>
            </p:extLst>
          </p:nvPr>
        </p:nvGraphicFramePr>
        <p:xfrm>
          <a:off x="4538135" y="3665008"/>
          <a:ext cx="4055532" cy="3063875"/>
        </p:xfrm>
        <a:graphic>
          <a:graphicData uri="http://schemas.openxmlformats.org/presentationml/2006/ole">
            <p:oleObj spid="_x0000_s32821" name="แผนภูมิ" r:id="rId6" imgW="7067416" imgH="5143398" progId="Excel.Sheet.8">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AB43961-E6EF-444F-8118-FE9C297DEC08}" type="slidenum">
              <a:rPr lang="en-US"/>
              <a:pPr>
                <a:defRPr/>
              </a:pPr>
              <a:t>67</a:t>
            </a:fld>
            <a:endParaRPr lang="th-TH"/>
          </a:p>
        </p:txBody>
      </p:sp>
      <p:sp>
        <p:nvSpPr>
          <p:cNvPr id="107522" name="Rectangle 2"/>
          <p:cNvSpPr>
            <a:spLocks noGrp="1" noChangeArrowheads="1"/>
          </p:cNvSpPr>
          <p:nvPr>
            <p:ph type="title"/>
          </p:nvPr>
        </p:nvSpPr>
        <p:spPr/>
        <p:txBody>
          <a:bodyPr/>
          <a:lstStyle/>
          <a:p>
            <a:pPr>
              <a:defRPr/>
            </a:pPr>
            <a:r>
              <a:rPr lang="en-US" smtClean="0"/>
              <a:t>Entropy and Temperature</a:t>
            </a:r>
            <a:endParaRPr lang="th-TH" smtClean="0"/>
          </a:p>
        </p:txBody>
      </p:sp>
      <p:sp>
        <p:nvSpPr>
          <p:cNvPr id="33804" name="Rectangle 3"/>
          <p:cNvSpPr>
            <a:spLocks noGrp="1" noChangeArrowheads="1"/>
          </p:cNvSpPr>
          <p:nvPr>
            <p:ph type="body" idx="1"/>
          </p:nvPr>
        </p:nvSpPr>
        <p:spPr>
          <a:xfrm>
            <a:off x="1058863" y="1341438"/>
            <a:ext cx="7858125" cy="4779962"/>
          </a:xfrm>
        </p:spPr>
        <p:txBody>
          <a:bodyPr/>
          <a:lstStyle/>
          <a:p>
            <a:pPr marL="0" indent="0" eaLnBrk="1" hangingPunct="1">
              <a:spcBef>
                <a:spcPct val="0"/>
              </a:spcBef>
              <a:buFont typeface="Wingdings" pitchFamily="2" charset="2"/>
              <a:buNone/>
            </a:pPr>
            <a:r>
              <a:rPr lang="en-US" sz="4400" smtClean="0"/>
              <a:t>What do we know from the graph?</a:t>
            </a:r>
          </a:p>
          <a:p>
            <a:pPr marL="541338" lvl="1" indent="-276225" eaLnBrk="1" hangingPunct="1">
              <a:spcBef>
                <a:spcPct val="0"/>
              </a:spcBef>
            </a:pPr>
            <a:r>
              <a:rPr lang="en-US" sz="4000" smtClean="0"/>
              <a:t>T increases, S increases</a:t>
            </a:r>
          </a:p>
          <a:p>
            <a:pPr marL="541338" lvl="1" indent="-276225" eaLnBrk="1" hangingPunct="1">
              <a:spcBef>
                <a:spcPct val="0"/>
              </a:spcBef>
            </a:pPr>
            <a:r>
              <a:rPr lang="en-US" sz="4000" smtClean="0"/>
              <a:t>What else?</a:t>
            </a:r>
            <a:endParaRPr lang="th-TH" sz="4000" smtClean="0"/>
          </a:p>
        </p:txBody>
      </p:sp>
      <p:graphicFrame>
        <p:nvGraphicFramePr>
          <p:cNvPr id="33801" name="Object 9"/>
          <p:cNvGraphicFramePr>
            <a:graphicFrameLocks noChangeAspect="1"/>
          </p:cNvGraphicFramePr>
          <p:nvPr/>
        </p:nvGraphicFramePr>
        <p:xfrm>
          <a:off x="2400300" y="2986088"/>
          <a:ext cx="4560888" cy="3319462"/>
        </p:xfrm>
        <a:graphic>
          <a:graphicData uri="http://schemas.openxmlformats.org/presentationml/2006/ole">
            <p:oleObj spid="_x0000_s33806" name="แผนภูมิ" r:id="rId3" imgW="7067416" imgH="5143398" progId="Excel.Sheet.8">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th-TH"/>
          </a:p>
        </p:txBody>
      </p:sp>
      <p:sp>
        <p:nvSpPr>
          <p:cNvPr id="4" name="Slide Number Placeholder 3"/>
          <p:cNvSpPr>
            <a:spLocks noGrp="1"/>
          </p:cNvSpPr>
          <p:nvPr>
            <p:ph type="sldNum" sz="quarter" idx="12"/>
          </p:nvPr>
        </p:nvSpPr>
        <p:spPr/>
        <p:txBody>
          <a:bodyPr/>
          <a:lstStyle/>
          <a:p>
            <a:pPr>
              <a:defRPr/>
            </a:pPr>
            <a:fld id="{D1EE699B-EDDB-46D6-99D2-C9A37CE1CA0F}" type="slidenum">
              <a:rPr lang="en-US" smtClean="0"/>
              <a:pPr>
                <a:defRPr/>
              </a:pPr>
              <a:t>68</a:t>
            </a:fld>
            <a:endParaRPr lang="th-TH"/>
          </a:p>
        </p:txBody>
      </p:sp>
      <p:graphicFrame>
        <p:nvGraphicFramePr>
          <p:cNvPr id="108599" name="Object 51"/>
          <p:cNvGraphicFramePr>
            <a:graphicFrameLocks noChangeAspect="1"/>
          </p:cNvGraphicFramePr>
          <p:nvPr/>
        </p:nvGraphicFramePr>
        <p:xfrm>
          <a:off x="3843338" y="2363788"/>
          <a:ext cx="2282825" cy="993775"/>
        </p:xfrm>
        <a:graphic>
          <a:graphicData uri="http://schemas.openxmlformats.org/presentationml/2006/ole">
            <p:oleObj spid="_x0000_s75862" name="Equation" r:id="rId3" imgW="31664880" imgH="13808160" progId="Equation.3">
              <p:embed/>
            </p:oleObj>
          </a:graphicData>
        </a:graphic>
      </p:graphicFrame>
      <p:graphicFrame>
        <p:nvGraphicFramePr>
          <p:cNvPr id="5" name="Object 52"/>
          <p:cNvGraphicFramePr>
            <a:graphicFrameLocks noChangeAspect="1"/>
          </p:cNvGraphicFramePr>
          <p:nvPr/>
        </p:nvGraphicFramePr>
        <p:xfrm>
          <a:off x="3841750" y="3752850"/>
          <a:ext cx="2281238" cy="993775"/>
        </p:xfrm>
        <a:graphic>
          <a:graphicData uri="http://schemas.openxmlformats.org/presentationml/2006/ole">
            <p:oleObj spid="_x0000_s75863" name="Equation" r:id="rId4" imgW="31664880" imgH="13808160" progId="Equation.3">
              <p:embed/>
            </p:oleObj>
          </a:graphicData>
        </a:graphic>
      </p:graphicFrame>
      <p:graphicFrame>
        <p:nvGraphicFramePr>
          <p:cNvPr id="6" name="Object 53"/>
          <p:cNvGraphicFramePr>
            <a:graphicFrameLocks noChangeAspect="1"/>
          </p:cNvGraphicFramePr>
          <p:nvPr/>
        </p:nvGraphicFramePr>
        <p:xfrm>
          <a:off x="3733800" y="5157788"/>
          <a:ext cx="2574925" cy="993775"/>
        </p:xfrm>
        <a:graphic>
          <a:graphicData uri="http://schemas.openxmlformats.org/presentationml/2006/ole">
            <p:oleObj spid="_x0000_s75864" name="Equation" r:id="rId5" imgW="35726400" imgH="13808160" progId="Equation.3">
              <p:embed/>
            </p:oleObj>
          </a:graphicData>
        </a:graphic>
      </p:graphicFrame>
      <p:graphicFrame>
        <p:nvGraphicFramePr>
          <p:cNvPr id="7" name="Object 54"/>
          <p:cNvGraphicFramePr>
            <a:graphicFrameLocks noChangeAspect="1"/>
          </p:cNvGraphicFramePr>
          <p:nvPr/>
        </p:nvGraphicFramePr>
        <p:xfrm>
          <a:off x="650875" y="3529013"/>
          <a:ext cx="1960563" cy="993775"/>
        </p:xfrm>
        <a:graphic>
          <a:graphicData uri="http://schemas.openxmlformats.org/presentationml/2006/ole">
            <p:oleObj spid="_x0000_s75865" name="Equation" r:id="rId6" imgW="27197640" imgH="13808160" progId="Equation.3">
              <p:embed/>
            </p:oleObj>
          </a:graphicData>
        </a:graphic>
      </p:graphicFrame>
      <p:graphicFrame>
        <p:nvGraphicFramePr>
          <p:cNvPr id="8" name="Object 55"/>
          <p:cNvGraphicFramePr>
            <a:graphicFrameLocks noChangeAspect="1"/>
          </p:cNvGraphicFramePr>
          <p:nvPr/>
        </p:nvGraphicFramePr>
        <p:xfrm>
          <a:off x="236538" y="4872038"/>
          <a:ext cx="2517775" cy="993775"/>
        </p:xfrm>
        <a:graphic>
          <a:graphicData uri="http://schemas.openxmlformats.org/presentationml/2006/ole">
            <p:oleObj spid="_x0000_s75866" name="Equation" r:id="rId7" imgW="34913880" imgH="13808160" progId="Equation.3">
              <p:embed/>
            </p:oleObj>
          </a:graphicData>
        </a:graphic>
      </p:graphicFrame>
      <p:graphicFrame>
        <p:nvGraphicFramePr>
          <p:cNvPr id="9" name="Object 56"/>
          <p:cNvGraphicFramePr>
            <a:graphicFrameLocks noChangeAspect="1"/>
          </p:cNvGraphicFramePr>
          <p:nvPr/>
        </p:nvGraphicFramePr>
        <p:xfrm>
          <a:off x="457200" y="1914525"/>
          <a:ext cx="2516188" cy="993775"/>
        </p:xfrm>
        <a:graphic>
          <a:graphicData uri="http://schemas.openxmlformats.org/presentationml/2006/ole">
            <p:oleObj spid="_x0000_s75867" name="Equation" r:id="rId8" imgW="34913880" imgH="13808160" progId="Equation.3">
              <p:embed/>
            </p:oleObj>
          </a:graphicData>
        </a:graphic>
      </p:graphicFrame>
      <p:graphicFrame>
        <p:nvGraphicFramePr>
          <p:cNvPr id="10" name="Object 57"/>
          <p:cNvGraphicFramePr>
            <a:graphicFrameLocks noChangeAspect="1"/>
          </p:cNvGraphicFramePr>
          <p:nvPr/>
        </p:nvGraphicFramePr>
        <p:xfrm>
          <a:off x="6572250" y="1771650"/>
          <a:ext cx="2224088" cy="993775"/>
        </p:xfrm>
        <a:graphic>
          <a:graphicData uri="http://schemas.openxmlformats.org/presentationml/2006/ole">
            <p:oleObj spid="_x0000_s75868" name="Equation" r:id="rId9" imgW="30852720" imgH="1380816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FC13242E-9FA0-485A-B757-77ACC4AA4838}" type="slidenum">
              <a:rPr lang="en-US"/>
              <a:pPr>
                <a:defRPr/>
              </a:pPr>
              <a:t>69</a:t>
            </a:fld>
            <a:endParaRPr lang="th-TH"/>
          </a:p>
        </p:txBody>
      </p:sp>
      <p:sp>
        <p:nvSpPr>
          <p:cNvPr id="105474" name="Rectangle 2"/>
          <p:cNvSpPr>
            <a:spLocks noGrp="1" noChangeArrowheads="1"/>
          </p:cNvSpPr>
          <p:nvPr>
            <p:ph type="title"/>
          </p:nvPr>
        </p:nvSpPr>
        <p:spPr/>
        <p:txBody>
          <a:bodyPr/>
          <a:lstStyle/>
          <a:p>
            <a:pPr>
              <a:defRPr/>
            </a:pPr>
            <a:endParaRPr lang="th-TH" smtClean="0"/>
          </a:p>
        </p:txBody>
      </p:sp>
      <p:sp>
        <p:nvSpPr>
          <p:cNvPr id="13332" name="Rectangle 3"/>
          <p:cNvSpPr>
            <a:spLocks noGrp="1" noChangeArrowheads="1"/>
          </p:cNvSpPr>
          <p:nvPr>
            <p:ph type="body" idx="1"/>
          </p:nvPr>
        </p:nvSpPr>
        <p:spPr>
          <a:xfrm>
            <a:off x="4097338" y="1354138"/>
            <a:ext cx="4598987" cy="4776787"/>
          </a:xfrm>
        </p:spPr>
        <p:txBody>
          <a:bodyPr/>
          <a:lstStyle/>
          <a:p>
            <a:pPr eaLnBrk="1" hangingPunct="1">
              <a:spcBef>
                <a:spcPct val="0"/>
              </a:spcBef>
            </a:pPr>
            <a:r>
              <a:rPr lang="en-US" smtClean="0"/>
              <a:t>Summation</a:t>
            </a:r>
          </a:p>
          <a:p>
            <a:pPr lvl="1" eaLnBrk="1" hangingPunct="1">
              <a:spcBef>
                <a:spcPct val="0"/>
              </a:spcBef>
            </a:pPr>
            <a:r>
              <a:rPr lang="en-US" smtClean="0"/>
              <a:t>Sum over state</a:t>
            </a:r>
            <a:br>
              <a:rPr lang="en-US" smtClean="0"/>
            </a:br>
            <a:r>
              <a:rPr lang="en-US" smtClean="0"/>
              <a:t>i = 1-15</a:t>
            </a:r>
            <a:br>
              <a:rPr lang="en-US" smtClean="0"/>
            </a:br>
            <a:endParaRPr lang="en-US" sz="5400" smtClean="0"/>
          </a:p>
          <a:p>
            <a:pPr lvl="1" eaLnBrk="1" hangingPunct="1">
              <a:spcBef>
                <a:spcPct val="0"/>
              </a:spcBef>
            </a:pPr>
            <a:endParaRPr lang="en-US" smtClean="0"/>
          </a:p>
          <a:p>
            <a:pPr lvl="1" eaLnBrk="1" hangingPunct="1">
              <a:spcBef>
                <a:spcPct val="0"/>
              </a:spcBef>
            </a:pPr>
            <a:r>
              <a:rPr lang="en-US" smtClean="0"/>
              <a:t>Sum over energy level</a:t>
            </a:r>
            <a:br>
              <a:rPr lang="en-US" smtClean="0"/>
            </a:br>
            <a:r>
              <a:rPr lang="en-US" smtClean="0"/>
              <a:t>j = 1-7</a:t>
            </a:r>
            <a:endParaRPr lang="th-TH" smtClean="0"/>
          </a:p>
        </p:txBody>
      </p:sp>
      <p:grpSp>
        <p:nvGrpSpPr>
          <p:cNvPr id="13333" name="Group 12"/>
          <p:cNvGrpSpPr>
            <a:grpSpLocks/>
          </p:cNvGrpSpPr>
          <p:nvPr/>
        </p:nvGrpSpPr>
        <p:grpSpPr bwMode="auto">
          <a:xfrm>
            <a:off x="901700" y="2130425"/>
            <a:ext cx="3013075" cy="2274888"/>
            <a:chOff x="1978" y="1236"/>
            <a:chExt cx="1898" cy="1433"/>
          </a:xfrm>
        </p:grpSpPr>
        <p:sp>
          <p:nvSpPr>
            <p:cNvPr id="13336" name="Line 4"/>
            <p:cNvSpPr>
              <a:spLocks noChangeShapeType="1"/>
            </p:cNvSpPr>
            <p:nvPr/>
          </p:nvSpPr>
          <p:spPr bwMode="auto">
            <a:xfrm>
              <a:off x="2380" y="1822"/>
              <a:ext cx="1146" cy="0"/>
            </a:xfrm>
            <a:prstGeom prst="line">
              <a:avLst/>
            </a:prstGeom>
            <a:noFill/>
            <a:ln w="57150">
              <a:solidFill>
                <a:schemeClr val="tx1"/>
              </a:solidFill>
              <a:prstDash val="lgDash"/>
              <a:round/>
              <a:headEnd/>
              <a:tailEnd/>
            </a:ln>
          </p:spPr>
          <p:txBody>
            <a:bodyPr/>
            <a:lstStyle/>
            <a:p>
              <a:endParaRPr lang="th-TH"/>
            </a:p>
          </p:txBody>
        </p:sp>
        <p:sp>
          <p:nvSpPr>
            <p:cNvPr id="13337" name="Line 5"/>
            <p:cNvSpPr>
              <a:spLocks noChangeShapeType="1"/>
            </p:cNvSpPr>
            <p:nvPr/>
          </p:nvSpPr>
          <p:spPr bwMode="auto">
            <a:xfrm>
              <a:off x="2781" y="2669"/>
              <a:ext cx="323" cy="0"/>
            </a:xfrm>
            <a:prstGeom prst="line">
              <a:avLst/>
            </a:prstGeom>
            <a:noFill/>
            <a:ln w="57150">
              <a:solidFill>
                <a:schemeClr val="tx1"/>
              </a:solidFill>
              <a:prstDash val="lgDash"/>
              <a:round/>
              <a:headEnd/>
              <a:tailEnd/>
            </a:ln>
          </p:spPr>
          <p:txBody>
            <a:bodyPr/>
            <a:lstStyle/>
            <a:p>
              <a:endParaRPr lang="th-TH"/>
            </a:p>
          </p:txBody>
        </p:sp>
        <p:sp>
          <p:nvSpPr>
            <p:cNvPr id="13338" name="Line 6"/>
            <p:cNvSpPr>
              <a:spLocks noChangeShapeType="1"/>
            </p:cNvSpPr>
            <p:nvPr/>
          </p:nvSpPr>
          <p:spPr bwMode="auto">
            <a:xfrm>
              <a:off x="2782" y="1988"/>
              <a:ext cx="323" cy="0"/>
            </a:xfrm>
            <a:prstGeom prst="line">
              <a:avLst/>
            </a:prstGeom>
            <a:noFill/>
            <a:ln w="57150">
              <a:solidFill>
                <a:schemeClr val="tx1"/>
              </a:solidFill>
              <a:prstDash val="lgDash"/>
              <a:round/>
              <a:headEnd/>
              <a:tailEnd/>
            </a:ln>
          </p:spPr>
          <p:txBody>
            <a:bodyPr/>
            <a:lstStyle/>
            <a:p>
              <a:endParaRPr lang="th-TH"/>
            </a:p>
          </p:txBody>
        </p:sp>
        <p:sp>
          <p:nvSpPr>
            <p:cNvPr id="13339" name="Line 7"/>
            <p:cNvSpPr>
              <a:spLocks noChangeShapeType="1"/>
            </p:cNvSpPr>
            <p:nvPr/>
          </p:nvSpPr>
          <p:spPr bwMode="auto">
            <a:xfrm>
              <a:off x="2375" y="1429"/>
              <a:ext cx="1146" cy="0"/>
            </a:xfrm>
            <a:prstGeom prst="line">
              <a:avLst/>
            </a:prstGeom>
            <a:noFill/>
            <a:ln w="57150">
              <a:solidFill>
                <a:schemeClr val="tx1"/>
              </a:solidFill>
              <a:prstDash val="lgDash"/>
              <a:round/>
              <a:headEnd/>
              <a:tailEnd/>
            </a:ln>
          </p:spPr>
          <p:txBody>
            <a:bodyPr/>
            <a:lstStyle/>
            <a:p>
              <a:endParaRPr lang="th-TH"/>
            </a:p>
          </p:txBody>
        </p:sp>
        <p:sp>
          <p:nvSpPr>
            <p:cNvPr id="13340" name="Line 9"/>
            <p:cNvSpPr>
              <a:spLocks noChangeShapeType="1"/>
            </p:cNvSpPr>
            <p:nvPr/>
          </p:nvSpPr>
          <p:spPr bwMode="auto">
            <a:xfrm>
              <a:off x="2765" y="1523"/>
              <a:ext cx="323" cy="0"/>
            </a:xfrm>
            <a:prstGeom prst="line">
              <a:avLst/>
            </a:prstGeom>
            <a:noFill/>
            <a:ln w="57150">
              <a:solidFill>
                <a:schemeClr val="tx1"/>
              </a:solidFill>
              <a:prstDash val="lgDash"/>
              <a:round/>
              <a:headEnd/>
              <a:tailEnd/>
            </a:ln>
          </p:spPr>
          <p:txBody>
            <a:bodyPr/>
            <a:lstStyle/>
            <a:p>
              <a:endParaRPr lang="th-TH"/>
            </a:p>
          </p:txBody>
        </p:sp>
        <p:sp>
          <p:nvSpPr>
            <p:cNvPr id="13341" name="Line 10"/>
            <p:cNvSpPr>
              <a:spLocks noChangeShapeType="1"/>
            </p:cNvSpPr>
            <p:nvPr/>
          </p:nvSpPr>
          <p:spPr bwMode="auto">
            <a:xfrm>
              <a:off x="2766" y="1324"/>
              <a:ext cx="323" cy="0"/>
            </a:xfrm>
            <a:prstGeom prst="line">
              <a:avLst/>
            </a:prstGeom>
            <a:noFill/>
            <a:ln w="57150">
              <a:solidFill>
                <a:schemeClr val="tx1"/>
              </a:solidFill>
              <a:prstDash val="lgDash"/>
              <a:round/>
              <a:headEnd/>
              <a:tailEnd/>
            </a:ln>
          </p:spPr>
          <p:txBody>
            <a:bodyPr/>
            <a:lstStyle/>
            <a:p>
              <a:endParaRPr lang="th-TH"/>
            </a:p>
          </p:txBody>
        </p:sp>
        <p:sp>
          <p:nvSpPr>
            <p:cNvPr id="13342" name="Line 11"/>
            <p:cNvSpPr>
              <a:spLocks noChangeShapeType="1"/>
            </p:cNvSpPr>
            <p:nvPr/>
          </p:nvSpPr>
          <p:spPr bwMode="auto">
            <a:xfrm>
              <a:off x="1978" y="1236"/>
              <a:ext cx="1898" cy="0"/>
            </a:xfrm>
            <a:prstGeom prst="line">
              <a:avLst/>
            </a:prstGeom>
            <a:noFill/>
            <a:ln w="57150">
              <a:solidFill>
                <a:schemeClr val="tx1"/>
              </a:solidFill>
              <a:prstDash val="lgDash"/>
              <a:round/>
              <a:headEnd/>
              <a:tailEnd/>
            </a:ln>
          </p:spPr>
          <p:txBody>
            <a:bodyPr/>
            <a:lstStyle/>
            <a:p>
              <a:endParaRPr lang="th-TH"/>
            </a:p>
          </p:txBody>
        </p:sp>
      </p:grpSp>
      <p:graphicFrame>
        <p:nvGraphicFramePr>
          <p:cNvPr id="13328" name="Object 16"/>
          <p:cNvGraphicFramePr>
            <a:graphicFrameLocks noChangeAspect="1"/>
          </p:cNvGraphicFramePr>
          <p:nvPr/>
        </p:nvGraphicFramePr>
        <p:xfrm>
          <a:off x="5600700" y="2881313"/>
          <a:ext cx="1406525" cy="809625"/>
        </p:xfrm>
        <a:graphic>
          <a:graphicData uri="http://schemas.openxmlformats.org/presentationml/2006/ole">
            <p:oleObj spid="_x0000_s13338" name="Equation" r:id="rId3" imgW="761669" imgH="431613" progId="Equation.3">
              <p:embed/>
            </p:oleObj>
          </a:graphicData>
        </a:graphic>
      </p:graphicFrame>
      <p:graphicFrame>
        <p:nvGraphicFramePr>
          <p:cNvPr id="13329" name="Object 17"/>
          <p:cNvGraphicFramePr>
            <a:graphicFrameLocks noChangeAspect="1"/>
          </p:cNvGraphicFramePr>
          <p:nvPr/>
        </p:nvGraphicFramePr>
        <p:xfrm>
          <a:off x="5489575" y="4814888"/>
          <a:ext cx="1711325" cy="833437"/>
        </p:xfrm>
        <a:graphic>
          <a:graphicData uri="http://schemas.openxmlformats.org/presentationml/2006/ole">
            <p:oleObj spid="_x0000_s13339" name="Equation" r:id="rId4" imgW="926698" imgH="444307" progId="Equation.3">
              <p:embed/>
            </p:oleObj>
          </a:graphicData>
        </a:graphic>
      </p:graphicFrame>
      <p:sp>
        <p:nvSpPr>
          <p:cNvPr id="105488" name="Text Box 16"/>
          <p:cNvSpPr txBox="1">
            <a:spLocks noChangeArrowheads="1"/>
          </p:cNvSpPr>
          <p:nvPr/>
        </p:nvSpPr>
        <p:spPr bwMode="auto">
          <a:xfrm>
            <a:off x="539750" y="2022475"/>
            <a:ext cx="503238" cy="2479675"/>
          </a:xfrm>
          <a:prstGeom prst="rect">
            <a:avLst/>
          </a:prstGeom>
          <a:noFill/>
          <a:ln w="9525">
            <a:noFill/>
            <a:miter lim="800000"/>
            <a:headEnd/>
            <a:tailEnd/>
          </a:ln>
        </p:spPr>
        <p:txBody>
          <a:bodyPr>
            <a:spAutoFit/>
          </a:bodyPr>
          <a:lstStyle/>
          <a:p>
            <a:pPr>
              <a:lnSpc>
                <a:spcPct val="70000"/>
              </a:lnSpc>
            </a:pPr>
            <a:r>
              <a:rPr lang="en-US" sz="1400">
                <a:solidFill>
                  <a:srgbClr val="FF9900"/>
                </a:solidFill>
              </a:rPr>
              <a:t>3d</a:t>
            </a:r>
          </a:p>
          <a:p>
            <a:pPr>
              <a:lnSpc>
                <a:spcPct val="70000"/>
              </a:lnSpc>
            </a:pPr>
            <a:r>
              <a:rPr lang="en-US" sz="1400">
                <a:solidFill>
                  <a:srgbClr val="FF9900"/>
                </a:solidFill>
              </a:rPr>
              <a:t>4s</a:t>
            </a:r>
          </a:p>
          <a:p>
            <a:pPr>
              <a:lnSpc>
                <a:spcPct val="70000"/>
              </a:lnSpc>
            </a:pPr>
            <a:r>
              <a:rPr lang="en-US" sz="1400">
                <a:solidFill>
                  <a:srgbClr val="FF9900"/>
                </a:solidFill>
              </a:rPr>
              <a:t>3p</a:t>
            </a:r>
          </a:p>
          <a:p>
            <a:pPr>
              <a:lnSpc>
                <a:spcPct val="70000"/>
              </a:lnSpc>
            </a:pPr>
            <a:r>
              <a:rPr lang="en-US" sz="1400">
                <a:solidFill>
                  <a:srgbClr val="FF9900"/>
                </a:solidFill>
              </a:rPr>
              <a:t>3s</a:t>
            </a:r>
          </a:p>
          <a:p>
            <a:pPr>
              <a:lnSpc>
                <a:spcPct val="70000"/>
              </a:lnSpc>
            </a:pPr>
            <a:endParaRPr lang="en-US" sz="1400">
              <a:solidFill>
                <a:srgbClr val="FF9900"/>
              </a:solidFill>
            </a:endParaRPr>
          </a:p>
          <a:p>
            <a:pPr>
              <a:lnSpc>
                <a:spcPct val="70000"/>
              </a:lnSpc>
            </a:pPr>
            <a:endParaRPr lang="en-US" sz="1400">
              <a:solidFill>
                <a:srgbClr val="FF9900"/>
              </a:solidFill>
            </a:endParaRPr>
          </a:p>
          <a:p>
            <a:pPr>
              <a:lnSpc>
                <a:spcPct val="70000"/>
              </a:lnSpc>
            </a:pPr>
            <a:r>
              <a:rPr lang="en-US" sz="1400">
                <a:solidFill>
                  <a:srgbClr val="FF9900"/>
                </a:solidFill>
              </a:rPr>
              <a:t>2p</a:t>
            </a:r>
          </a:p>
          <a:p>
            <a:pPr>
              <a:lnSpc>
                <a:spcPct val="70000"/>
              </a:lnSpc>
            </a:pPr>
            <a:endParaRPr lang="en-US" sz="1400">
              <a:solidFill>
                <a:srgbClr val="FF9900"/>
              </a:solidFill>
            </a:endParaRPr>
          </a:p>
          <a:p>
            <a:pPr>
              <a:lnSpc>
                <a:spcPct val="70000"/>
              </a:lnSpc>
            </a:pPr>
            <a:r>
              <a:rPr lang="en-US" sz="1400">
                <a:solidFill>
                  <a:srgbClr val="FF9900"/>
                </a:solidFill>
              </a:rPr>
              <a:t>2s</a:t>
            </a:r>
          </a:p>
          <a:p>
            <a:pPr>
              <a:lnSpc>
                <a:spcPct val="70000"/>
              </a:lnSpc>
            </a:pPr>
            <a:endParaRPr lang="en-US" sz="1400">
              <a:solidFill>
                <a:srgbClr val="FF9900"/>
              </a:solidFill>
            </a:endParaRPr>
          </a:p>
          <a:p>
            <a:pPr>
              <a:lnSpc>
                <a:spcPct val="70000"/>
              </a:lnSpc>
            </a:pPr>
            <a:endParaRPr lang="en-US" sz="1400">
              <a:solidFill>
                <a:srgbClr val="FF9900"/>
              </a:solidFill>
            </a:endParaRPr>
          </a:p>
          <a:p>
            <a:pPr>
              <a:lnSpc>
                <a:spcPct val="70000"/>
              </a:lnSpc>
            </a:pPr>
            <a:endParaRPr lang="en-US" sz="1400">
              <a:solidFill>
                <a:srgbClr val="FF9900"/>
              </a:solidFill>
            </a:endParaRPr>
          </a:p>
          <a:p>
            <a:pPr>
              <a:lnSpc>
                <a:spcPct val="70000"/>
              </a:lnSpc>
            </a:pPr>
            <a:endParaRPr lang="en-US" sz="1400">
              <a:solidFill>
                <a:srgbClr val="FF9900"/>
              </a:solidFill>
            </a:endParaRPr>
          </a:p>
          <a:p>
            <a:pPr>
              <a:lnSpc>
                <a:spcPct val="70000"/>
              </a:lnSpc>
            </a:pPr>
            <a:endParaRPr lang="en-US" sz="1400">
              <a:solidFill>
                <a:srgbClr val="FF9900"/>
              </a:solidFill>
            </a:endParaRPr>
          </a:p>
          <a:p>
            <a:pPr>
              <a:lnSpc>
                <a:spcPct val="70000"/>
              </a:lnSpc>
            </a:pPr>
            <a:endParaRPr lang="en-US" sz="1400">
              <a:solidFill>
                <a:srgbClr val="FF9900"/>
              </a:solidFill>
            </a:endParaRPr>
          </a:p>
          <a:p>
            <a:pPr>
              <a:lnSpc>
                <a:spcPct val="70000"/>
              </a:lnSpc>
            </a:pPr>
            <a:r>
              <a:rPr lang="en-US" sz="1400">
                <a:solidFill>
                  <a:srgbClr val="FF9900"/>
                </a:solidFill>
              </a:rPr>
              <a:t>1s</a:t>
            </a:r>
            <a:endParaRPr lang="th-TH" sz="1400">
              <a:solidFill>
                <a:srgbClr val="FF9900"/>
              </a:solidFill>
            </a:endParaRPr>
          </a:p>
        </p:txBody>
      </p:sp>
      <p:sp>
        <p:nvSpPr>
          <p:cNvPr id="105489" name="Rectangle 17"/>
          <p:cNvSpPr>
            <a:spLocks noChangeArrowheads="1"/>
          </p:cNvSpPr>
          <p:nvPr/>
        </p:nvSpPr>
        <p:spPr bwMode="auto">
          <a:xfrm>
            <a:off x="4160838" y="1443038"/>
            <a:ext cx="4124325" cy="4613275"/>
          </a:xfrm>
          <a:prstGeom prst="rect">
            <a:avLst/>
          </a:prstGeom>
          <a:solidFill>
            <a:schemeClr val="bg1"/>
          </a:solidFill>
          <a:ln w="9525">
            <a:noFill/>
            <a:miter lim="800000"/>
            <a:headEnd/>
            <a:tailEnd/>
          </a:ln>
        </p:spPr>
        <p:txBody>
          <a:bodyPr wrap="none" anchor="ctr"/>
          <a:lstStyle/>
          <a:p>
            <a:endParaRPr lang="th-TH"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54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8" grpId="0"/>
      <p:bldP spid="1054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mtClean="0"/>
              <a:t>Extensive and Intensive properties</a:t>
            </a:r>
            <a:endParaRPr lang="th-TH" smtClean="0"/>
          </a:p>
        </p:txBody>
      </p:sp>
      <p:sp>
        <p:nvSpPr>
          <p:cNvPr id="1029" name="Content Placeholder 2"/>
          <p:cNvSpPr>
            <a:spLocks noGrp="1"/>
          </p:cNvSpPr>
          <p:nvPr>
            <p:ph idx="1"/>
          </p:nvPr>
        </p:nvSpPr>
        <p:spPr>
          <a:xfrm>
            <a:off x="457200" y="3806825"/>
            <a:ext cx="4572000" cy="2324100"/>
          </a:xfrm>
        </p:spPr>
        <p:txBody>
          <a:bodyPr/>
          <a:lstStyle/>
          <a:p>
            <a:pPr eaLnBrk="1" hangingPunct="1">
              <a:spcBef>
                <a:spcPct val="0"/>
              </a:spcBef>
            </a:pPr>
            <a:r>
              <a:rPr lang="en-US" smtClean="0"/>
              <a:t>Extensive Properties</a:t>
            </a:r>
          </a:p>
          <a:p>
            <a:pPr lvl="1" eaLnBrk="1" hangingPunct="1">
              <a:spcBef>
                <a:spcPct val="0"/>
              </a:spcBef>
              <a:buFont typeface="Wingdings" pitchFamily="2" charset="2"/>
              <a:buNone/>
            </a:pPr>
            <a:r>
              <a:rPr lang="en-US" smtClean="0"/>
              <a:t/>
            </a:r>
            <a:br>
              <a:rPr lang="en-US" smtClean="0"/>
            </a:br>
            <a:endParaRPr lang="en-US" smtClean="0"/>
          </a:p>
          <a:p>
            <a:pPr eaLnBrk="1" hangingPunct="1">
              <a:spcBef>
                <a:spcPct val="0"/>
              </a:spcBef>
            </a:pPr>
            <a:r>
              <a:rPr lang="en-US" smtClean="0"/>
              <a:t>Intensive Properties</a:t>
            </a:r>
            <a:endParaRPr lang="th-TH" smtClean="0"/>
          </a:p>
        </p:txBody>
      </p:sp>
      <p:sp>
        <p:nvSpPr>
          <p:cNvPr id="4" name="Slide Number Placeholder 3"/>
          <p:cNvSpPr>
            <a:spLocks noGrp="1"/>
          </p:cNvSpPr>
          <p:nvPr>
            <p:ph type="sldNum" sz="quarter" idx="12"/>
          </p:nvPr>
        </p:nvSpPr>
        <p:spPr/>
        <p:txBody>
          <a:bodyPr/>
          <a:lstStyle/>
          <a:p>
            <a:pPr>
              <a:defRPr/>
            </a:pPr>
            <a:fld id="{6670947A-191E-4BBD-BC73-93C5489DD151}" type="slidenum">
              <a:rPr lang="en-US"/>
              <a:pPr>
                <a:defRPr/>
              </a:pPr>
              <a:t>7</a:t>
            </a:fld>
            <a:endParaRPr lang="th-TH"/>
          </a:p>
        </p:txBody>
      </p:sp>
      <p:sp>
        <p:nvSpPr>
          <p:cNvPr id="5" name="Can 4"/>
          <p:cNvSpPr/>
          <p:nvPr/>
        </p:nvSpPr>
        <p:spPr bwMode="auto">
          <a:xfrm>
            <a:off x="1979613" y="2730500"/>
            <a:ext cx="709612" cy="722313"/>
          </a:xfrm>
          <a:prstGeom prst="can">
            <a:avLst/>
          </a:prstGeom>
          <a:solidFill>
            <a:srgbClr val="ADD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6" name="Can 5"/>
          <p:cNvSpPr/>
          <p:nvPr/>
        </p:nvSpPr>
        <p:spPr bwMode="auto">
          <a:xfrm>
            <a:off x="1998663" y="2986088"/>
            <a:ext cx="676275" cy="438150"/>
          </a:xfrm>
          <a:prstGeom prst="can">
            <a:avLst>
              <a:gd name="adj" fmla="val 4151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7" name="Can 6"/>
          <p:cNvSpPr/>
          <p:nvPr/>
        </p:nvSpPr>
        <p:spPr bwMode="auto">
          <a:xfrm>
            <a:off x="3055938" y="2732088"/>
            <a:ext cx="709612" cy="720725"/>
          </a:xfrm>
          <a:prstGeom prst="can">
            <a:avLst/>
          </a:prstGeom>
          <a:solidFill>
            <a:srgbClr val="ADD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8" name="Can 7"/>
          <p:cNvSpPr/>
          <p:nvPr/>
        </p:nvSpPr>
        <p:spPr bwMode="auto">
          <a:xfrm>
            <a:off x="3074988" y="3160713"/>
            <a:ext cx="676275" cy="265112"/>
          </a:xfrm>
          <a:prstGeom prst="can">
            <a:avLst>
              <a:gd name="adj" fmla="val 4857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nvGrpSpPr>
          <p:cNvPr id="25" name="Group 39"/>
          <p:cNvGrpSpPr>
            <a:grpSpLocks/>
          </p:cNvGrpSpPr>
          <p:nvPr/>
        </p:nvGrpSpPr>
        <p:grpSpPr bwMode="auto">
          <a:xfrm>
            <a:off x="4449763" y="4051300"/>
            <a:ext cx="1855787" cy="814388"/>
            <a:chOff x="4833259" y="3974824"/>
            <a:chExt cx="1981198" cy="814890"/>
          </a:xfrm>
        </p:grpSpPr>
        <p:sp>
          <p:nvSpPr>
            <p:cNvPr id="36" name="Rounded Rectangle 35"/>
            <p:cNvSpPr/>
            <p:nvPr/>
          </p:nvSpPr>
          <p:spPr>
            <a:xfrm>
              <a:off x="4833259" y="3974824"/>
              <a:ext cx="1981198" cy="81489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th-TH" sz="1800"/>
            </a:p>
          </p:txBody>
        </p:sp>
        <p:graphicFrame>
          <p:nvGraphicFramePr>
            <p:cNvPr id="1079" name="Object 55"/>
            <p:cNvGraphicFramePr>
              <a:graphicFrameLocks noChangeAspect="1"/>
            </p:cNvGraphicFramePr>
            <p:nvPr/>
          </p:nvGraphicFramePr>
          <p:xfrm>
            <a:off x="5092232" y="4029527"/>
            <a:ext cx="1476564" cy="749301"/>
          </p:xfrm>
          <a:graphic>
            <a:graphicData uri="http://schemas.openxmlformats.org/presentationml/2006/ole">
              <p:oleObj spid="_x0000_s1089" name="Equation" r:id="rId3" imgW="850531" imgH="431613" progId="Equation.3">
                <p:embed/>
              </p:oleObj>
            </a:graphicData>
          </a:graphic>
        </p:graphicFrame>
      </p:grpSp>
      <p:sp>
        <p:nvSpPr>
          <p:cNvPr id="42" name="TextBox 41"/>
          <p:cNvSpPr txBox="1">
            <a:spLocks noChangeArrowheads="1"/>
          </p:cNvSpPr>
          <p:nvPr/>
        </p:nvSpPr>
        <p:spPr bwMode="auto">
          <a:xfrm>
            <a:off x="1227138" y="4195763"/>
            <a:ext cx="2490787" cy="522287"/>
          </a:xfrm>
          <a:prstGeom prst="rect">
            <a:avLst/>
          </a:prstGeom>
          <a:noFill/>
          <a:ln w="9525">
            <a:noFill/>
            <a:miter lim="800000"/>
            <a:headEnd/>
            <a:tailEnd/>
          </a:ln>
        </p:spPr>
        <p:txBody>
          <a:bodyPr>
            <a:spAutoFit/>
          </a:bodyPr>
          <a:lstStyle/>
          <a:p>
            <a:r>
              <a:rPr lang="en-US" i="1">
                <a:solidFill>
                  <a:srgbClr val="FF99FF"/>
                </a:solidFill>
              </a:rPr>
              <a:t>Accumulative</a:t>
            </a:r>
            <a:endParaRPr lang="th-TH" i="1">
              <a:solidFill>
                <a:srgbClr val="FF99FF"/>
              </a:solidFill>
            </a:endParaRPr>
          </a:p>
        </p:txBody>
      </p:sp>
      <p:sp>
        <p:nvSpPr>
          <p:cNvPr id="43" name="TextBox 42"/>
          <p:cNvSpPr txBox="1">
            <a:spLocks noChangeArrowheads="1"/>
          </p:cNvSpPr>
          <p:nvPr/>
        </p:nvSpPr>
        <p:spPr bwMode="auto">
          <a:xfrm>
            <a:off x="1312863" y="5622925"/>
            <a:ext cx="2220912" cy="523875"/>
          </a:xfrm>
          <a:prstGeom prst="rect">
            <a:avLst/>
          </a:prstGeom>
          <a:noFill/>
          <a:ln w="9525">
            <a:noFill/>
            <a:miter lim="800000"/>
            <a:headEnd/>
            <a:tailEnd/>
          </a:ln>
        </p:spPr>
        <p:txBody>
          <a:bodyPr>
            <a:spAutoFit/>
          </a:bodyPr>
          <a:lstStyle/>
          <a:p>
            <a:r>
              <a:rPr lang="en-US" i="1">
                <a:solidFill>
                  <a:srgbClr val="FF99FF"/>
                </a:solidFill>
              </a:rPr>
              <a:t>Average</a:t>
            </a:r>
            <a:endParaRPr lang="th-TH" i="1">
              <a:solidFill>
                <a:srgbClr val="FF99FF"/>
              </a:solidFill>
            </a:endParaRPr>
          </a:p>
        </p:txBody>
      </p:sp>
      <p:grpSp>
        <p:nvGrpSpPr>
          <p:cNvPr id="44" name="Group 40"/>
          <p:cNvGrpSpPr>
            <a:grpSpLocks/>
          </p:cNvGrpSpPr>
          <p:nvPr/>
        </p:nvGrpSpPr>
        <p:grpSpPr bwMode="auto">
          <a:xfrm>
            <a:off x="4465638" y="5319713"/>
            <a:ext cx="1852612" cy="1382712"/>
            <a:chOff x="5017674" y="4678141"/>
            <a:chExt cx="1520041" cy="1178372"/>
          </a:xfrm>
        </p:grpSpPr>
        <p:sp>
          <p:nvSpPr>
            <p:cNvPr id="45" name="Rounded Rectangle 44"/>
            <p:cNvSpPr/>
            <p:nvPr/>
          </p:nvSpPr>
          <p:spPr>
            <a:xfrm>
              <a:off x="5017674" y="4690317"/>
              <a:ext cx="1520041" cy="1166196"/>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th-TH" sz="1800"/>
            </a:p>
          </p:txBody>
        </p:sp>
        <p:graphicFrame>
          <p:nvGraphicFramePr>
            <p:cNvPr id="1080" name="Object 56"/>
            <p:cNvGraphicFramePr>
              <a:graphicFrameLocks noChangeAspect="1"/>
            </p:cNvGraphicFramePr>
            <p:nvPr/>
          </p:nvGraphicFramePr>
          <p:xfrm>
            <a:off x="5062386" y="4678141"/>
            <a:ext cx="1428912" cy="1164043"/>
          </p:xfrm>
          <a:graphic>
            <a:graphicData uri="http://schemas.openxmlformats.org/presentationml/2006/ole">
              <p:oleObj spid="_x0000_s1090" name="Equation" r:id="rId4" imgW="1028700" imgH="838200" progId="Equation.3">
                <p:embed/>
              </p:oleObj>
            </a:graphicData>
          </a:graphic>
        </p:graphicFrame>
      </p:grpSp>
      <p:sp>
        <p:nvSpPr>
          <p:cNvPr id="47" name="Can 46"/>
          <p:cNvSpPr/>
          <p:nvPr/>
        </p:nvSpPr>
        <p:spPr bwMode="auto">
          <a:xfrm>
            <a:off x="2259013" y="1146175"/>
            <a:ext cx="1111250" cy="1130300"/>
          </a:xfrm>
          <a:prstGeom prst="can">
            <a:avLst/>
          </a:prstGeom>
          <a:solidFill>
            <a:srgbClr val="ADD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48" name="Can 47"/>
          <p:cNvSpPr/>
          <p:nvPr/>
        </p:nvSpPr>
        <p:spPr bwMode="auto">
          <a:xfrm>
            <a:off x="2284413" y="1563688"/>
            <a:ext cx="1054100" cy="690562"/>
          </a:xfrm>
          <a:prstGeom prst="can">
            <a:avLst>
              <a:gd name="adj" fmla="val 3979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0" name="Right Arrow 49"/>
          <p:cNvSpPr/>
          <p:nvPr/>
        </p:nvSpPr>
        <p:spPr>
          <a:xfrm rot="6245489">
            <a:off x="2403475" y="2401888"/>
            <a:ext cx="265113" cy="230187"/>
          </a:xfrm>
          <a:prstGeom prst="right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1" name="Right Arrow 50"/>
          <p:cNvSpPr/>
          <p:nvPr/>
        </p:nvSpPr>
        <p:spPr>
          <a:xfrm rot="4074035">
            <a:off x="3001962" y="2405063"/>
            <a:ext cx="265113" cy="230188"/>
          </a:xfrm>
          <a:prstGeom prst="right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096" name="TextBox 51"/>
          <p:cNvSpPr txBox="1">
            <a:spLocks noChangeArrowheads="1"/>
          </p:cNvSpPr>
          <p:nvPr/>
        </p:nvSpPr>
        <p:spPr bwMode="auto">
          <a:xfrm>
            <a:off x="3433763" y="1679575"/>
            <a:ext cx="787400" cy="369888"/>
          </a:xfrm>
          <a:prstGeom prst="rect">
            <a:avLst/>
          </a:prstGeom>
          <a:noFill/>
          <a:ln w="9525">
            <a:noFill/>
            <a:miter lim="800000"/>
            <a:headEnd/>
            <a:tailEnd/>
          </a:ln>
        </p:spPr>
        <p:txBody>
          <a:bodyPr>
            <a:spAutoFit/>
          </a:bodyPr>
          <a:lstStyle/>
          <a:p>
            <a:r>
              <a:rPr lang="en-US" sz="1800"/>
              <a:t>X</a:t>
            </a:r>
            <a:r>
              <a:rPr lang="en-US" sz="1800" baseline="-25000"/>
              <a:t>total</a:t>
            </a:r>
            <a:endParaRPr lang="th-TH" sz="1800" baseline="-25000"/>
          </a:p>
        </p:txBody>
      </p:sp>
      <p:sp>
        <p:nvSpPr>
          <p:cNvPr id="1097" name="TextBox 52"/>
          <p:cNvSpPr txBox="1">
            <a:spLocks noChangeArrowheads="1"/>
          </p:cNvSpPr>
          <p:nvPr/>
        </p:nvSpPr>
        <p:spPr bwMode="auto">
          <a:xfrm>
            <a:off x="1619250" y="2990850"/>
            <a:ext cx="787400" cy="369888"/>
          </a:xfrm>
          <a:prstGeom prst="rect">
            <a:avLst/>
          </a:prstGeom>
          <a:noFill/>
          <a:ln w="9525">
            <a:noFill/>
            <a:miter lim="800000"/>
            <a:headEnd/>
            <a:tailEnd/>
          </a:ln>
        </p:spPr>
        <p:txBody>
          <a:bodyPr>
            <a:spAutoFit/>
          </a:bodyPr>
          <a:lstStyle/>
          <a:p>
            <a:r>
              <a:rPr lang="en-US" sz="1800"/>
              <a:t>X</a:t>
            </a:r>
            <a:r>
              <a:rPr lang="en-US" sz="1800" baseline="-25000"/>
              <a:t>1</a:t>
            </a:r>
            <a:endParaRPr lang="th-TH" sz="1800" baseline="-25000"/>
          </a:p>
        </p:txBody>
      </p:sp>
      <p:sp>
        <p:nvSpPr>
          <p:cNvPr id="1098" name="TextBox 53"/>
          <p:cNvSpPr txBox="1">
            <a:spLocks noChangeArrowheads="1"/>
          </p:cNvSpPr>
          <p:nvPr/>
        </p:nvSpPr>
        <p:spPr bwMode="auto">
          <a:xfrm>
            <a:off x="3781425" y="3027363"/>
            <a:ext cx="787400" cy="368300"/>
          </a:xfrm>
          <a:prstGeom prst="rect">
            <a:avLst/>
          </a:prstGeom>
          <a:noFill/>
          <a:ln w="9525">
            <a:noFill/>
            <a:miter lim="800000"/>
            <a:headEnd/>
            <a:tailEnd/>
          </a:ln>
        </p:spPr>
        <p:txBody>
          <a:bodyPr>
            <a:spAutoFit/>
          </a:bodyPr>
          <a:lstStyle/>
          <a:p>
            <a:r>
              <a:rPr lang="en-US" sz="1800"/>
              <a:t>X</a:t>
            </a:r>
            <a:r>
              <a:rPr lang="en-US" sz="1800" baseline="-25000"/>
              <a:t>2</a:t>
            </a:r>
            <a:endParaRPr lang="th-TH" sz="1800" baseline="-25000"/>
          </a:p>
        </p:txBody>
      </p:sp>
      <p:sp>
        <p:nvSpPr>
          <p:cNvPr id="55" name="Can 54"/>
          <p:cNvSpPr/>
          <p:nvPr/>
        </p:nvSpPr>
        <p:spPr bwMode="auto">
          <a:xfrm>
            <a:off x="5407025" y="1352550"/>
            <a:ext cx="709613" cy="722313"/>
          </a:xfrm>
          <a:prstGeom prst="can">
            <a:avLst/>
          </a:prstGeom>
          <a:solidFill>
            <a:srgbClr val="ADD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6" name="Can 55"/>
          <p:cNvSpPr/>
          <p:nvPr/>
        </p:nvSpPr>
        <p:spPr bwMode="auto">
          <a:xfrm>
            <a:off x="5426075" y="1608138"/>
            <a:ext cx="676275" cy="438150"/>
          </a:xfrm>
          <a:prstGeom prst="can">
            <a:avLst>
              <a:gd name="adj" fmla="val 41515"/>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7" name="Can 56"/>
          <p:cNvSpPr/>
          <p:nvPr/>
        </p:nvSpPr>
        <p:spPr bwMode="auto">
          <a:xfrm>
            <a:off x="6388100" y="1354138"/>
            <a:ext cx="709613" cy="720725"/>
          </a:xfrm>
          <a:prstGeom prst="can">
            <a:avLst/>
          </a:prstGeom>
          <a:solidFill>
            <a:srgbClr val="ADD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8" name="Can 57"/>
          <p:cNvSpPr/>
          <p:nvPr/>
        </p:nvSpPr>
        <p:spPr bwMode="auto">
          <a:xfrm>
            <a:off x="6407150" y="1782763"/>
            <a:ext cx="676275" cy="265112"/>
          </a:xfrm>
          <a:prstGeom prst="can">
            <a:avLst>
              <a:gd name="adj" fmla="val 4857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59" name="Can 58"/>
          <p:cNvSpPr/>
          <p:nvPr/>
        </p:nvSpPr>
        <p:spPr bwMode="auto">
          <a:xfrm>
            <a:off x="5697538" y="2382838"/>
            <a:ext cx="1111250" cy="1130300"/>
          </a:xfrm>
          <a:prstGeom prst="can">
            <a:avLst/>
          </a:prstGeom>
          <a:solidFill>
            <a:srgbClr val="ADD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60" name="Can 59"/>
          <p:cNvSpPr/>
          <p:nvPr/>
        </p:nvSpPr>
        <p:spPr bwMode="auto">
          <a:xfrm>
            <a:off x="5722938" y="2800350"/>
            <a:ext cx="1054100" cy="690563"/>
          </a:xfrm>
          <a:prstGeom prst="can">
            <a:avLst>
              <a:gd name="adj" fmla="val 3979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61" name="Right Arrow 60"/>
          <p:cNvSpPr/>
          <p:nvPr/>
        </p:nvSpPr>
        <p:spPr>
          <a:xfrm rot="6245489">
            <a:off x="6373019" y="2182019"/>
            <a:ext cx="263525" cy="230187"/>
          </a:xfrm>
          <a:prstGeom prst="right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62" name="Right Arrow 61"/>
          <p:cNvSpPr/>
          <p:nvPr/>
        </p:nvSpPr>
        <p:spPr>
          <a:xfrm rot="4245480">
            <a:off x="5854701" y="2206625"/>
            <a:ext cx="265112" cy="230187"/>
          </a:xfrm>
          <a:prstGeom prst="right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107" name="TextBox 62"/>
          <p:cNvSpPr txBox="1">
            <a:spLocks noChangeArrowheads="1"/>
          </p:cNvSpPr>
          <p:nvPr/>
        </p:nvSpPr>
        <p:spPr bwMode="auto">
          <a:xfrm>
            <a:off x="6872288" y="2916238"/>
            <a:ext cx="787400" cy="369887"/>
          </a:xfrm>
          <a:prstGeom prst="rect">
            <a:avLst/>
          </a:prstGeom>
          <a:noFill/>
          <a:ln w="9525">
            <a:noFill/>
            <a:miter lim="800000"/>
            <a:headEnd/>
            <a:tailEnd/>
          </a:ln>
        </p:spPr>
        <p:txBody>
          <a:bodyPr>
            <a:spAutoFit/>
          </a:bodyPr>
          <a:lstStyle/>
          <a:p>
            <a:r>
              <a:rPr lang="en-US" sz="1800"/>
              <a:t>X</a:t>
            </a:r>
            <a:r>
              <a:rPr lang="en-US" sz="1800" baseline="-25000"/>
              <a:t>total</a:t>
            </a:r>
            <a:endParaRPr lang="th-TH" sz="1800" baseline="-25000"/>
          </a:p>
        </p:txBody>
      </p:sp>
      <p:sp>
        <p:nvSpPr>
          <p:cNvPr id="1108" name="TextBox 63"/>
          <p:cNvSpPr txBox="1">
            <a:spLocks noChangeArrowheads="1"/>
          </p:cNvSpPr>
          <p:nvPr/>
        </p:nvSpPr>
        <p:spPr bwMode="auto">
          <a:xfrm>
            <a:off x="4994275" y="1601788"/>
            <a:ext cx="785813" cy="369887"/>
          </a:xfrm>
          <a:prstGeom prst="rect">
            <a:avLst/>
          </a:prstGeom>
          <a:noFill/>
          <a:ln w="9525">
            <a:noFill/>
            <a:miter lim="800000"/>
            <a:headEnd/>
            <a:tailEnd/>
          </a:ln>
        </p:spPr>
        <p:txBody>
          <a:bodyPr>
            <a:spAutoFit/>
          </a:bodyPr>
          <a:lstStyle/>
          <a:p>
            <a:r>
              <a:rPr lang="en-US" sz="1800"/>
              <a:t>X</a:t>
            </a:r>
            <a:r>
              <a:rPr lang="en-US" sz="1800" baseline="-25000"/>
              <a:t>1</a:t>
            </a:r>
            <a:endParaRPr lang="th-TH" sz="1800" baseline="-25000"/>
          </a:p>
        </p:txBody>
      </p:sp>
      <p:sp>
        <p:nvSpPr>
          <p:cNvPr id="1109" name="TextBox 64"/>
          <p:cNvSpPr txBox="1">
            <a:spLocks noChangeArrowheads="1"/>
          </p:cNvSpPr>
          <p:nvPr/>
        </p:nvSpPr>
        <p:spPr bwMode="auto">
          <a:xfrm>
            <a:off x="7102475" y="1636713"/>
            <a:ext cx="787400" cy="369887"/>
          </a:xfrm>
          <a:prstGeom prst="rect">
            <a:avLst/>
          </a:prstGeom>
          <a:noFill/>
          <a:ln w="9525">
            <a:noFill/>
            <a:miter lim="800000"/>
            <a:headEnd/>
            <a:tailEnd/>
          </a:ln>
        </p:spPr>
        <p:txBody>
          <a:bodyPr>
            <a:spAutoFit/>
          </a:bodyPr>
          <a:lstStyle/>
          <a:p>
            <a:r>
              <a:rPr lang="en-US" sz="1800"/>
              <a:t>X</a:t>
            </a:r>
            <a:r>
              <a:rPr lang="en-US" sz="1800" baseline="-25000"/>
              <a:t>2</a:t>
            </a:r>
            <a:endParaRPr lang="th-TH" sz="180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P spid="42" grpId="0"/>
      <p:bldP spid="43"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smtClean="0"/>
              <a:t>Real life problem</a:t>
            </a:r>
            <a:endParaRPr lang="th-TH"/>
          </a:p>
        </p:txBody>
      </p:sp>
      <p:sp>
        <p:nvSpPr>
          <p:cNvPr id="147458" name="Rectangle 3"/>
          <p:cNvSpPr>
            <a:spLocks noGrp="1" noChangeArrowheads="1"/>
          </p:cNvSpPr>
          <p:nvPr>
            <p:ph idx="1"/>
          </p:nvPr>
        </p:nvSpPr>
        <p:spPr/>
        <p:txBody>
          <a:bodyPr/>
          <a:lstStyle/>
          <a:p>
            <a:pPr eaLnBrk="1" hangingPunct="1">
              <a:spcBef>
                <a:spcPct val="0"/>
              </a:spcBef>
            </a:pPr>
            <a:r>
              <a:rPr lang="en-US" smtClean="0"/>
              <a:t>English Premier League </a:t>
            </a:r>
          </a:p>
          <a:p>
            <a:pPr lvl="1" eaLnBrk="1" hangingPunct="1">
              <a:spcBef>
                <a:spcPct val="0"/>
              </a:spcBef>
            </a:pPr>
            <a:r>
              <a:rPr lang="en-US" smtClean="0"/>
              <a:t>20 football clubs</a:t>
            </a:r>
          </a:p>
          <a:p>
            <a:pPr lvl="1" eaLnBrk="1" hangingPunct="1">
              <a:spcBef>
                <a:spcPct val="0"/>
              </a:spcBef>
            </a:pPr>
            <a:r>
              <a:rPr lang="en-US" smtClean="0"/>
              <a:t>Host-Guest matches</a:t>
            </a:r>
          </a:p>
          <a:p>
            <a:pPr lvl="1" eaLnBrk="1" hangingPunct="1">
              <a:spcBef>
                <a:spcPct val="0"/>
              </a:spcBef>
            </a:pPr>
            <a:r>
              <a:rPr lang="en-US" smtClean="0"/>
              <a:t>How many matches for each club?</a:t>
            </a:r>
          </a:p>
          <a:p>
            <a:pPr lvl="1" eaLnBrk="1" hangingPunct="1">
              <a:spcBef>
                <a:spcPct val="0"/>
              </a:spcBef>
            </a:pPr>
            <a:r>
              <a:rPr lang="en-US" smtClean="0"/>
              <a:t>How many matches for the whole league?</a:t>
            </a:r>
          </a:p>
        </p:txBody>
      </p:sp>
      <p:sp>
        <p:nvSpPr>
          <p:cNvPr id="6" name="Slide Number Placeholder 5"/>
          <p:cNvSpPr>
            <a:spLocks noGrp="1"/>
          </p:cNvSpPr>
          <p:nvPr>
            <p:ph type="sldNum" sz="quarter" idx="12"/>
          </p:nvPr>
        </p:nvSpPr>
        <p:spPr/>
        <p:txBody>
          <a:bodyPr/>
          <a:lstStyle/>
          <a:p>
            <a:pPr>
              <a:defRPr/>
            </a:pPr>
            <a:fld id="{075B0196-0371-40A7-AE27-9F6691FCFC3D}" type="slidenum">
              <a:rPr lang="en-US"/>
              <a:pPr>
                <a:defRPr/>
              </a:pPr>
              <a:t>70</a:t>
            </a:fld>
            <a:endParaRPr lang="th-TH"/>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51132B1-D7EF-4505-9081-7909FC85F228}" type="slidenum">
              <a:rPr lang="en-US"/>
              <a:pPr>
                <a:defRPr/>
              </a:pPr>
              <a:t>71</a:t>
            </a:fld>
            <a:endParaRPr lang="th-TH"/>
          </a:p>
        </p:txBody>
      </p:sp>
      <p:sp>
        <p:nvSpPr>
          <p:cNvPr id="38914" name="Rectangle 2"/>
          <p:cNvSpPr>
            <a:spLocks noGrp="1" noChangeArrowheads="1"/>
          </p:cNvSpPr>
          <p:nvPr>
            <p:ph type="title"/>
          </p:nvPr>
        </p:nvSpPr>
        <p:spPr/>
        <p:txBody>
          <a:bodyPr>
            <a:normAutofit fontScale="90000"/>
          </a:bodyPr>
          <a:lstStyle/>
          <a:p>
            <a:pPr eaLnBrk="1" hangingPunct="1">
              <a:defRPr/>
            </a:pPr>
            <a:r>
              <a:rPr lang="en-US" smtClean="0"/>
              <a:t>Dice</a:t>
            </a:r>
          </a:p>
        </p:txBody>
      </p:sp>
      <p:sp>
        <p:nvSpPr>
          <p:cNvPr id="148483" name="Rectangle 3"/>
          <p:cNvSpPr>
            <a:spLocks noGrp="1" noChangeArrowheads="1"/>
          </p:cNvSpPr>
          <p:nvPr>
            <p:ph type="body" idx="1"/>
          </p:nvPr>
        </p:nvSpPr>
        <p:spPr/>
        <p:txBody>
          <a:bodyPr/>
          <a:lstStyle/>
          <a:p>
            <a:pPr eaLnBrk="1" hangingPunct="1">
              <a:lnSpc>
                <a:spcPct val="90000"/>
              </a:lnSpc>
              <a:spcBef>
                <a:spcPct val="0"/>
              </a:spcBef>
            </a:pPr>
            <a:r>
              <a:rPr lang="en-US" smtClean="0"/>
              <a:t>Chance to get 5 from 1 dice </a:t>
            </a:r>
          </a:p>
          <a:p>
            <a:pPr eaLnBrk="1" hangingPunct="1">
              <a:lnSpc>
                <a:spcPct val="90000"/>
              </a:lnSpc>
              <a:spcBef>
                <a:spcPct val="0"/>
              </a:spcBef>
            </a:pPr>
            <a:r>
              <a:rPr lang="en-US" smtClean="0"/>
              <a:t>Probability to get 5 from 1 dice</a:t>
            </a:r>
          </a:p>
          <a:p>
            <a:pPr eaLnBrk="1" hangingPunct="1">
              <a:lnSpc>
                <a:spcPct val="90000"/>
              </a:lnSpc>
              <a:spcBef>
                <a:spcPct val="0"/>
              </a:spcBef>
            </a:pPr>
            <a:r>
              <a:rPr lang="en-US" smtClean="0"/>
              <a:t>How many way (chance) to get 5 from 2 die?</a:t>
            </a:r>
          </a:p>
          <a:p>
            <a:pPr lvl="1" eaLnBrk="1" hangingPunct="1">
              <a:lnSpc>
                <a:spcPct val="90000"/>
              </a:lnSpc>
              <a:spcBef>
                <a:spcPct val="0"/>
              </a:spcBef>
            </a:pPr>
            <a:r>
              <a:rPr lang="en-US" smtClean="0"/>
              <a:t>1,4    2,3   4,1   3,2</a:t>
            </a:r>
          </a:p>
          <a:p>
            <a:pPr lvl="1" eaLnBrk="1" hangingPunct="1">
              <a:lnSpc>
                <a:spcPct val="90000"/>
              </a:lnSpc>
              <a:spcBef>
                <a:spcPct val="0"/>
              </a:spcBef>
            </a:pPr>
            <a:r>
              <a:rPr lang="en-US" smtClean="0"/>
              <a:t>What is the probability to get 5 from 2 dice?</a:t>
            </a:r>
          </a:p>
          <a:p>
            <a:pPr lvl="1" eaLnBrk="1" hangingPunct="1">
              <a:lnSpc>
                <a:spcPct val="90000"/>
              </a:lnSpc>
              <a:spcBef>
                <a:spcPct val="0"/>
              </a:spcBef>
            </a:pPr>
            <a:r>
              <a:rPr lang="en-US" smtClean="0"/>
              <a:t>Probabilities to get 1,4 and 2,3 are equal?</a:t>
            </a:r>
          </a:p>
          <a:p>
            <a:pPr eaLnBrk="1" hangingPunct="1">
              <a:lnSpc>
                <a:spcPct val="90000"/>
              </a:lnSpc>
              <a:spcBef>
                <a:spcPct val="0"/>
              </a:spcBef>
            </a:pPr>
            <a:r>
              <a:rPr lang="en-US" smtClean="0"/>
              <a:t>How many way to get 6 from 3 die?</a:t>
            </a:r>
          </a:p>
          <a:p>
            <a:pPr lvl="1" eaLnBrk="1" hangingPunct="1">
              <a:lnSpc>
                <a:spcPct val="90000"/>
              </a:lnSpc>
              <a:spcBef>
                <a:spcPct val="0"/>
              </a:spcBef>
            </a:pPr>
            <a:r>
              <a:rPr lang="en-US" smtClean="0"/>
              <a:t>1,2,3  2,2,2  1,1,4 </a:t>
            </a:r>
          </a:p>
          <a:p>
            <a:pPr lvl="1" eaLnBrk="1" hangingPunct="1">
              <a:lnSpc>
                <a:spcPct val="90000"/>
              </a:lnSpc>
              <a:spcBef>
                <a:spcPct val="0"/>
              </a:spcBef>
            </a:pPr>
            <a:r>
              <a:rPr lang="en-US" smtClean="0"/>
              <a:t>Probabilities to get 2,2,2 and 1,2,3 are equal?</a:t>
            </a:r>
          </a:p>
          <a:p>
            <a:pPr lvl="1" eaLnBrk="1" hangingPunct="1">
              <a:lnSpc>
                <a:spcPct val="90000"/>
              </a:lnSpc>
              <a:spcBef>
                <a:spcPct val="0"/>
              </a:spcBef>
            </a:pPr>
            <a:endParaRPr lang="en-US" smtClean="0"/>
          </a:p>
        </p:txBody>
      </p:sp>
      <p:pic>
        <p:nvPicPr>
          <p:cNvPr id="148484" name="Picture 7" descr="dice">
            <a:hlinkClick r:id="rId2"/>
          </p:cNvPr>
          <p:cNvPicPr>
            <a:picLocks noChangeAspect="1" noChangeArrowheads="1"/>
          </p:cNvPicPr>
          <p:nvPr/>
        </p:nvPicPr>
        <p:blipFill>
          <a:blip r:embed="rId3" cstate="print"/>
          <a:srcRect/>
          <a:stretch>
            <a:fillRect/>
          </a:stretch>
        </p:blipFill>
        <p:spPr bwMode="auto">
          <a:xfrm>
            <a:off x="6659563" y="836613"/>
            <a:ext cx="1079500" cy="107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pPr>
              <a:defRPr/>
            </a:pPr>
            <a:r>
              <a:rPr lang="en-US" smtClean="0"/>
              <a:t>Configuration</a:t>
            </a:r>
            <a:endParaRPr lang="th-TH"/>
          </a:p>
        </p:txBody>
      </p:sp>
      <p:sp>
        <p:nvSpPr>
          <p:cNvPr id="149506" name="Rectangle 3"/>
          <p:cNvSpPr>
            <a:spLocks noGrp="1" noChangeArrowheads="1"/>
          </p:cNvSpPr>
          <p:nvPr>
            <p:ph idx="1"/>
          </p:nvPr>
        </p:nvSpPr>
        <p:spPr/>
        <p:txBody>
          <a:bodyPr/>
          <a:lstStyle/>
          <a:p>
            <a:pPr eaLnBrk="1" hangingPunct="1">
              <a:spcBef>
                <a:spcPct val="0"/>
              </a:spcBef>
            </a:pPr>
            <a:r>
              <a:rPr lang="en-US" smtClean="0"/>
              <a:t>Configuration of throwing dice</a:t>
            </a:r>
          </a:p>
          <a:p>
            <a:pPr lvl="1" eaLnBrk="1" hangingPunct="1">
              <a:spcBef>
                <a:spcPct val="0"/>
              </a:spcBef>
            </a:pPr>
            <a:r>
              <a:rPr lang="en-US" smtClean="0"/>
              <a:t>to get 6 with 3 die</a:t>
            </a:r>
            <a:br>
              <a:rPr lang="en-US" smtClean="0"/>
            </a:br>
            <a:r>
              <a:rPr lang="en-US" smtClean="0"/>
              <a:t>{2,0,0,1,0,0} {1,1,1,0,0,0} {0,3,0,0,0,0}</a:t>
            </a:r>
            <a:br>
              <a:rPr lang="en-US" smtClean="0"/>
            </a:br>
            <a:r>
              <a:rPr lang="en-US" smtClean="0"/>
              <a:t/>
            </a:r>
            <a:br>
              <a:rPr lang="en-US" smtClean="0"/>
            </a:br>
            <a:endParaRPr lang="en-US" smtClean="0"/>
          </a:p>
          <a:p>
            <a:pPr lvl="1" eaLnBrk="1" hangingPunct="1">
              <a:spcBef>
                <a:spcPct val="0"/>
              </a:spcBef>
            </a:pPr>
            <a:r>
              <a:rPr lang="en-US" smtClean="0"/>
              <a:t>Probabilities to get {2,0,0,1,0,0} and {0,0,0,0,2,1} are equal</a:t>
            </a:r>
          </a:p>
          <a:p>
            <a:pPr lvl="1" eaLnBrk="1" hangingPunct="1">
              <a:spcBef>
                <a:spcPct val="0"/>
              </a:spcBef>
            </a:pPr>
            <a:r>
              <a:rPr lang="en-US" smtClean="0"/>
              <a:t>Probability to get each configuration doesn’t depend on the face of dice!</a:t>
            </a:r>
          </a:p>
        </p:txBody>
      </p:sp>
      <p:sp>
        <p:nvSpPr>
          <p:cNvPr id="52" name="Slide Number Placeholder 5"/>
          <p:cNvSpPr>
            <a:spLocks noGrp="1"/>
          </p:cNvSpPr>
          <p:nvPr>
            <p:ph type="sldNum" sz="quarter" idx="12"/>
          </p:nvPr>
        </p:nvSpPr>
        <p:spPr/>
        <p:txBody>
          <a:bodyPr/>
          <a:lstStyle/>
          <a:p>
            <a:pPr>
              <a:defRPr/>
            </a:pPr>
            <a:fld id="{ADB0FDA7-48C6-43B0-BBB4-552777E89964}" type="slidenum">
              <a:rPr lang="en-US"/>
              <a:pPr>
                <a:defRPr/>
              </a:pPr>
              <a:t>72</a:t>
            </a:fld>
            <a:endParaRPr lang="th-TH"/>
          </a:p>
        </p:txBody>
      </p:sp>
      <p:grpSp>
        <p:nvGrpSpPr>
          <p:cNvPr id="2" name="Group 57"/>
          <p:cNvGrpSpPr>
            <a:grpSpLocks/>
          </p:cNvGrpSpPr>
          <p:nvPr/>
        </p:nvGrpSpPr>
        <p:grpSpPr bwMode="auto">
          <a:xfrm>
            <a:off x="1287463" y="2636838"/>
            <a:ext cx="1817687" cy="461962"/>
            <a:chOff x="858" y="1437"/>
            <a:chExt cx="1185" cy="301"/>
          </a:xfrm>
        </p:grpSpPr>
        <p:grpSp>
          <p:nvGrpSpPr>
            <p:cNvPr id="149509" name="Group 56"/>
            <p:cNvGrpSpPr>
              <a:grpSpLocks/>
            </p:cNvGrpSpPr>
            <p:nvPr/>
          </p:nvGrpSpPr>
          <p:grpSpPr bwMode="auto">
            <a:xfrm>
              <a:off x="858" y="1595"/>
              <a:ext cx="1185" cy="143"/>
              <a:chOff x="858" y="1613"/>
              <a:chExt cx="1185" cy="143"/>
            </a:xfrm>
          </p:grpSpPr>
          <p:grpSp>
            <p:nvGrpSpPr>
              <p:cNvPr id="149516" name="Group 49"/>
              <p:cNvGrpSpPr>
                <a:grpSpLocks/>
              </p:cNvGrpSpPr>
              <p:nvPr/>
            </p:nvGrpSpPr>
            <p:grpSpPr bwMode="auto">
              <a:xfrm>
                <a:off x="858" y="1616"/>
                <a:ext cx="136" cy="136"/>
                <a:chOff x="930" y="2840"/>
                <a:chExt cx="227" cy="227"/>
              </a:xfrm>
            </p:grpSpPr>
            <p:sp>
              <p:nvSpPr>
                <p:cNvPr id="149552" name="AutoShape 8"/>
                <p:cNvSpPr>
                  <a:spLocks noChangeArrowheads="1"/>
                </p:cNvSpPr>
                <p:nvPr/>
              </p:nvSpPr>
              <p:spPr bwMode="auto">
                <a:xfrm>
                  <a:off x="930" y="2840"/>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49553" name="Oval 4"/>
                <p:cNvSpPr>
                  <a:spLocks noChangeArrowheads="1"/>
                </p:cNvSpPr>
                <p:nvPr/>
              </p:nvSpPr>
              <p:spPr bwMode="auto">
                <a:xfrm>
                  <a:off x="999" y="2913"/>
                  <a:ext cx="91" cy="91"/>
                </a:xfrm>
                <a:prstGeom prst="ellipse">
                  <a:avLst/>
                </a:prstGeom>
                <a:solidFill>
                  <a:srgbClr val="FF0000"/>
                </a:solidFill>
                <a:ln w="9525">
                  <a:solidFill>
                    <a:schemeClr val="bg1"/>
                  </a:solidFill>
                  <a:round/>
                  <a:headEnd/>
                  <a:tailEnd/>
                </a:ln>
              </p:spPr>
              <p:txBody>
                <a:bodyPr wrap="none" anchor="ctr"/>
                <a:lstStyle/>
                <a:p>
                  <a:endParaRPr lang="th-TH" sz="1800"/>
                </a:p>
              </p:txBody>
            </p:sp>
          </p:grpSp>
          <p:grpSp>
            <p:nvGrpSpPr>
              <p:cNvPr id="149517" name="Group 48"/>
              <p:cNvGrpSpPr>
                <a:grpSpLocks/>
              </p:cNvGrpSpPr>
              <p:nvPr/>
            </p:nvGrpSpPr>
            <p:grpSpPr bwMode="auto">
              <a:xfrm>
                <a:off x="1054" y="1613"/>
                <a:ext cx="136" cy="136"/>
                <a:chOff x="1236" y="2873"/>
                <a:chExt cx="227" cy="227"/>
              </a:xfrm>
            </p:grpSpPr>
            <p:sp>
              <p:nvSpPr>
                <p:cNvPr id="149548" name="AutoShape 9"/>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49549" name="Group 7"/>
                <p:cNvGrpSpPr>
                  <a:grpSpLocks/>
                </p:cNvGrpSpPr>
                <p:nvPr/>
              </p:nvGrpSpPr>
              <p:grpSpPr bwMode="auto">
                <a:xfrm>
                  <a:off x="1290" y="2925"/>
                  <a:ext cx="124" cy="124"/>
                  <a:chOff x="1020" y="1661"/>
                  <a:chExt cx="182" cy="182"/>
                </a:xfrm>
              </p:grpSpPr>
              <p:sp>
                <p:nvSpPr>
                  <p:cNvPr id="149550" name="Oval 5"/>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51" name="Oval 6"/>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49518" name="Group 47"/>
              <p:cNvGrpSpPr>
                <a:grpSpLocks/>
              </p:cNvGrpSpPr>
              <p:nvPr/>
            </p:nvGrpSpPr>
            <p:grpSpPr bwMode="auto">
              <a:xfrm>
                <a:off x="1269" y="1616"/>
                <a:ext cx="136" cy="136"/>
                <a:chOff x="1499" y="2894"/>
                <a:chExt cx="227" cy="227"/>
              </a:xfrm>
            </p:grpSpPr>
            <p:sp>
              <p:nvSpPr>
                <p:cNvPr id="149543" name="AutoShape 10"/>
                <p:cNvSpPr>
                  <a:spLocks noChangeArrowheads="1"/>
                </p:cNvSpPr>
                <p:nvPr/>
              </p:nvSpPr>
              <p:spPr bwMode="auto">
                <a:xfrm>
                  <a:off x="1499" y="2894"/>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49544" name="Group 14"/>
                <p:cNvGrpSpPr>
                  <a:grpSpLocks/>
                </p:cNvGrpSpPr>
                <p:nvPr/>
              </p:nvGrpSpPr>
              <p:grpSpPr bwMode="auto">
                <a:xfrm>
                  <a:off x="1524" y="2916"/>
                  <a:ext cx="124" cy="124"/>
                  <a:chOff x="1020" y="1661"/>
                  <a:chExt cx="182" cy="182"/>
                </a:xfrm>
              </p:grpSpPr>
              <p:sp>
                <p:nvSpPr>
                  <p:cNvPr id="149546" name="Oval 15"/>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47" name="Oval 16"/>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sp>
              <p:nvSpPr>
                <p:cNvPr id="149545" name="Oval 18"/>
                <p:cNvSpPr>
                  <a:spLocks noChangeArrowheads="1"/>
                </p:cNvSpPr>
                <p:nvPr/>
              </p:nvSpPr>
              <p:spPr bwMode="auto">
                <a:xfrm>
                  <a:off x="1642" y="3040"/>
                  <a:ext cx="62" cy="62"/>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49519" name="Group 46"/>
              <p:cNvGrpSpPr>
                <a:grpSpLocks/>
              </p:cNvGrpSpPr>
              <p:nvPr/>
            </p:nvGrpSpPr>
            <p:grpSpPr bwMode="auto">
              <a:xfrm>
                <a:off x="1478" y="1618"/>
                <a:ext cx="136" cy="136"/>
                <a:chOff x="1793" y="2890"/>
                <a:chExt cx="227" cy="227"/>
              </a:xfrm>
            </p:grpSpPr>
            <p:sp>
              <p:nvSpPr>
                <p:cNvPr id="149535" name="AutoShape 11"/>
                <p:cNvSpPr>
                  <a:spLocks noChangeArrowheads="1"/>
                </p:cNvSpPr>
                <p:nvPr/>
              </p:nvSpPr>
              <p:spPr bwMode="auto">
                <a:xfrm>
                  <a:off x="1793" y="2890"/>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49536" name="Group 26"/>
                <p:cNvGrpSpPr>
                  <a:grpSpLocks/>
                </p:cNvGrpSpPr>
                <p:nvPr/>
              </p:nvGrpSpPr>
              <p:grpSpPr bwMode="auto">
                <a:xfrm rot="-2545477">
                  <a:off x="1814" y="2910"/>
                  <a:ext cx="179" cy="190"/>
                  <a:chOff x="1778" y="2928"/>
                  <a:chExt cx="179" cy="190"/>
                </a:xfrm>
              </p:grpSpPr>
              <p:grpSp>
                <p:nvGrpSpPr>
                  <p:cNvPr id="149537" name="Group 20"/>
                  <p:cNvGrpSpPr>
                    <a:grpSpLocks/>
                  </p:cNvGrpSpPr>
                  <p:nvPr/>
                </p:nvGrpSpPr>
                <p:grpSpPr bwMode="auto">
                  <a:xfrm>
                    <a:off x="1833" y="2928"/>
                    <a:ext cx="124" cy="124"/>
                    <a:chOff x="1020" y="1661"/>
                    <a:chExt cx="182" cy="182"/>
                  </a:xfrm>
                </p:grpSpPr>
                <p:sp>
                  <p:nvSpPr>
                    <p:cNvPr id="149541" name="Oval 21"/>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42" name="Oval 22"/>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49538" name="Group 23"/>
                  <p:cNvGrpSpPr>
                    <a:grpSpLocks/>
                  </p:cNvGrpSpPr>
                  <p:nvPr/>
                </p:nvGrpSpPr>
                <p:grpSpPr bwMode="auto">
                  <a:xfrm>
                    <a:off x="1778" y="2994"/>
                    <a:ext cx="124" cy="124"/>
                    <a:chOff x="1020" y="1661"/>
                    <a:chExt cx="182" cy="182"/>
                  </a:xfrm>
                </p:grpSpPr>
                <p:sp>
                  <p:nvSpPr>
                    <p:cNvPr id="149539" name="Oval 24"/>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40" name="Oval 25"/>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grpSp>
            <p:nvGrpSpPr>
              <p:cNvPr id="149520" name="Group 45"/>
              <p:cNvGrpSpPr>
                <a:grpSpLocks/>
              </p:cNvGrpSpPr>
              <p:nvPr/>
            </p:nvGrpSpPr>
            <p:grpSpPr bwMode="auto">
              <a:xfrm>
                <a:off x="1692" y="1620"/>
                <a:ext cx="136" cy="136"/>
                <a:chOff x="2123" y="2905"/>
                <a:chExt cx="227" cy="227"/>
              </a:xfrm>
            </p:grpSpPr>
            <p:sp>
              <p:nvSpPr>
                <p:cNvPr id="149529" name="AutoShape 12"/>
                <p:cNvSpPr>
                  <a:spLocks noChangeArrowheads="1"/>
                </p:cNvSpPr>
                <p:nvPr/>
              </p:nvSpPr>
              <p:spPr bwMode="auto">
                <a:xfrm>
                  <a:off x="2123" y="2905"/>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49530" name="Oval 19"/>
                <p:cNvSpPr>
                  <a:spLocks noChangeArrowheads="1"/>
                </p:cNvSpPr>
                <p:nvPr/>
              </p:nvSpPr>
              <p:spPr bwMode="auto">
                <a:xfrm>
                  <a:off x="2201" y="2980"/>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31" name="Oval 29"/>
                <p:cNvSpPr>
                  <a:spLocks noChangeArrowheads="1"/>
                </p:cNvSpPr>
                <p:nvPr/>
              </p:nvSpPr>
              <p:spPr bwMode="auto">
                <a:xfrm rot="-2545477">
                  <a:off x="2138" y="2926"/>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32" name="Oval 30"/>
                <p:cNvSpPr>
                  <a:spLocks noChangeArrowheads="1"/>
                </p:cNvSpPr>
                <p:nvPr/>
              </p:nvSpPr>
              <p:spPr bwMode="auto">
                <a:xfrm rot="-2545477">
                  <a:off x="2267" y="2923"/>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33" name="Oval 32"/>
                <p:cNvSpPr>
                  <a:spLocks noChangeArrowheads="1"/>
                </p:cNvSpPr>
                <p:nvPr/>
              </p:nvSpPr>
              <p:spPr bwMode="auto">
                <a:xfrm rot="-2545477">
                  <a:off x="2142" y="3048"/>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34" name="Oval 33"/>
                <p:cNvSpPr>
                  <a:spLocks noChangeArrowheads="1"/>
                </p:cNvSpPr>
                <p:nvPr/>
              </p:nvSpPr>
              <p:spPr bwMode="auto">
                <a:xfrm rot="-2545477">
                  <a:off x="2271" y="3045"/>
                  <a:ext cx="62" cy="62"/>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49521" name="Group 44"/>
              <p:cNvGrpSpPr>
                <a:grpSpLocks/>
              </p:cNvGrpSpPr>
              <p:nvPr/>
            </p:nvGrpSpPr>
            <p:grpSpPr bwMode="auto">
              <a:xfrm>
                <a:off x="1907" y="1616"/>
                <a:ext cx="136" cy="136"/>
                <a:chOff x="2441" y="2907"/>
                <a:chExt cx="227" cy="227"/>
              </a:xfrm>
            </p:grpSpPr>
            <p:sp>
              <p:nvSpPr>
                <p:cNvPr id="149522" name="AutoShape 13"/>
                <p:cNvSpPr>
                  <a:spLocks noChangeArrowheads="1"/>
                </p:cNvSpPr>
                <p:nvPr/>
              </p:nvSpPr>
              <p:spPr bwMode="auto">
                <a:xfrm>
                  <a:off x="2441" y="2907"/>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49523" name="Oval 36"/>
                <p:cNvSpPr>
                  <a:spLocks noChangeArrowheads="1"/>
                </p:cNvSpPr>
                <p:nvPr/>
              </p:nvSpPr>
              <p:spPr bwMode="auto">
                <a:xfrm rot="-2545477">
                  <a:off x="2483" y="2991"/>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24" name="Oval 37"/>
                <p:cNvSpPr>
                  <a:spLocks noChangeArrowheads="1"/>
                </p:cNvSpPr>
                <p:nvPr/>
              </p:nvSpPr>
              <p:spPr bwMode="auto">
                <a:xfrm rot="-2545477">
                  <a:off x="2562" y="2994"/>
                  <a:ext cx="56" cy="57"/>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25" name="Oval 39"/>
                <p:cNvSpPr>
                  <a:spLocks noChangeArrowheads="1"/>
                </p:cNvSpPr>
                <p:nvPr/>
              </p:nvSpPr>
              <p:spPr bwMode="auto">
                <a:xfrm rot="-2545477">
                  <a:off x="2480" y="3059"/>
                  <a:ext cx="57"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26" name="Oval 40"/>
                <p:cNvSpPr>
                  <a:spLocks noChangeArrowheads="1"/>
                </p:cNvSpPr>
                <p:nvPr/>
              </p:nvSpPr>
              <p:spPr bwMode="auto">
                <a:xfrm rot="-2545477">
                  <a:off x="2560" y="3062"/>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27" name="Oval 41"/>
                <p:cNvSpPr>
                  <a:spLocks noChangeArrowheads="1"/>
                </p:cNvSpPr>
                <p:nvPr/>
              </p:nvSpPr>
              <p:spPr bwMode="auto">
                <a:xfrm rot="-2545477">
                  <a:off x="2479" y="2928"/>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49528" name="Oval 42"/>
                <p:cNvSpPr>
                  <a:spLocks noChangeArrowheads="1"/>
                </p:cNvSpPr>
                <p:nvPr/>
              </p:nvSpPr>
              <p:spPr bwMode="auto">
                <a:xfrm rot="-2545477">
                  <a:off x="2558" y="2925"/>
                  <a:ext cx="56" cy="56"/>
                </a:xfrm>
                <a:prstGeom prst="ellipse">
                  <a:avLst/>
                </a:prstGeom>
                <a:solidFill>
                  <a:schemeClr val="bg1"/>
                </a:solidFill>
                <a:ln w="9525">
                  <a:solidFill>
                    <a:schemeClr val="bg1"/>
                  </a:solidFill>
                  <a:round/>
                  <a:headEnd/>
                  <a:tailEnd/>
                </a:ln>
              </p:spPr>
              <p:txBody>
                <a:bodyPr wrap="none" anchor="ctr"/>
                <a:lstStyle/>
                <a:p>
                  <a:endParaRPr lang="th-TH" sz="1800"/>
                </a:p>
              </p:txBody>
            </p:sp>
          </p:grpSp>
        </p:grpSp>
        <p:sp>
          <p:nvSpPr>
            <p:cNvPr id="149510" name="Line 50"/>
            <p:cNvSpPr>
              <a:spLocks noChangeShapeType="1"/>
            </p:cNvSpPr>
            <p:nvPr/>
          </p:nvSpPr>
          <p:spPr bwMode="auto">
            <a:xfrm flipV="1">
              <a:off x="909" y="1437"/>
              <a:ext cx="25" cy="127"/>
            </a:xfrm>
            <a:prstGeom prst="line">
              <a:avLst/>
            </a:prstGeom>
            <a:noFill/>
            <a:ln w="9525">
              <a:solidFill>
                <a:schemeClr val="accent1"/>
              </a:solidFill>
              <a:round/>
              <a:headEnd/>
              <a:tailEnd type="triangle" w="med" len="med"/>
            </a:ln>
          </p:spPr>
          <p:txBody>
            <a:bodyPr/>
            <a:lstStyle/>
            <a:p>
              <a:endParaRPr lang="th-TH"/>
            </a:p>
          </p:txBody>
        </p:sp>
        <p:sp>
          <p:nvSpPr>
            <p:cNvPr id="149511" name="Line 51"/>
            <p:cNvSpPr>
              <a:spLocks noChangeShapeType="1"/>
            </p:cNvSpPr>
            <p:nvPr/>
          </p:nvSpPr>
          <p:spPr bwMode="auto">
            <a:xfrm flipV="1">
              <a:off x="1122" y="1443"/>
              <a:ext cx="0" cy="121"/>
            </a:xfrm>
            <a:prstGeom prst="line">
              <a:avLst/>
            </a:prstGeom>
            <a:noFill/>
            <a:ln w="9525">
              <a:solidFill>
                <a:schemeClr val="accent1"/>
              </a:solidFill>
              <a:round/>
              <a:headEnd/>
              <a:tailEnd type="triangle" w="med" len="med"/>
            </a:ln>
          </p:spPr>
          <p:txBody>
            <a:bodyPr/>
            <a:lstStyle/>
            <a:p>
              <a:endParaRPr lang="th-TH"/>
            </a:p>
          </p:txBody>
        </p:sp>
        <p:sp>
          <p:nvSpPr>
            <p:cNvPr id="149512" name="Line 52"/>
            <p:cNvSpPr>
              <a:spLocks noChangeShapeType="1"/>
            </p:cNvSpPr>
            <p:nvPr/>
          </p:nvSpPr>
          <p:spPr bwMode="auto">
            <a:xfrm flipV="1">
              <a:off x="1316" y="1437"/>
              <a:ext cx="6" cy="121"/>
            </a:xfrm>
            <a:prstGeom prst="line">
              <a:avLst/>
            </a:prstGeom>
            <a:noFill/>
            <a:ln w="9525">
              <a:solidFill>
                <a:schemeClr val="accent1"/>
              </a:solidFill>
              <a:round/>
              <a:headEnd/>
              <a:tailEnd type="triangle" w="med" len="med"/>
            </a:ln>
          </p:spPr>
          <p:txBody>
            <a:bodyPr/>
            <a:lstStyle/>
            <a:p>
              <a:endParaRPr lang="th-TH"/>
            </a:p>
          </p:txBody>
        </p:sp>
        <p:sp>
          <p:nvSpPr>
            <p:cNvPr id="149513" name="Line 53"/>
            <p:cNvSpPr>
              <a:spLocks noChangeShapeType="1"/>
            </p:cNvSpPr>
            <p:nvPr/>
          </p:nvSpPr>
          <p:spPr bwMode="auto">
            <a:xfrm flipV="1">
              <a:off x="1534" y="1443"/>
              <a:ext cx="0" cy="127"/>
            </a:xfrm>
            <a:prstGeom prst="line">
              <a:avLst/>
            </a:prstGeom>
            <a:noFill/>
            <a:ln w="9525">
              <a:solidFill>
                <a:schemeClr val="accent1"/>
              </a:solidFill>
              <a:round/>
              <a:headEnd/>
              <a:tailEnd type="triangle" w="med" len="med"/>
            </a:ln>
          </p:spPr>
          <p:txBody>
            <a:bodyPr/>
            <a:lstStyle/>
            <a:p>
              <a:endParaRPr lang="th-TH"/>
            </a:p>
          </p:txBody>
        </p:sp>
        <p:sp>
          <p:nvSpPr>
            <p:cNvPr id="149514" name="Line 54"/>
            <p:cNvSpPr>
              <a:spLocks noChangeShapeType="1"/>
            </p:cNvSpPr>
            <p:nvPr/>
          </p:nvSpPr>
          <p:spPr bwMode="auto">
            <a:xfrm flipH="1" flipV="1">
              <a:off x="1728" y="1449"/>
              <a:ext cx="36" cy="121"/>
            </a:xfrm>
            <a:prstGeom prst="line">
              <a:avLst/>
            </a:prstGeom>
            <a:noFill/>
            <a:ln w="9525">
              <a:solidFill>
                <a:schemeClr val="accent1"/>
              </a:solidFill>
              <a:round/>
              <a:headEnd/>
              <a:tailEnd type="triangle" w="med" len="med"/>
            </a:ln>
          </p:spPr>
          <p:txBody>
            <a:bodyPr/>
            <a:lstStyle/>
            <a:p>
              <a:endParaRPr lang="th-TH"/>
            </a:p>
          </p:txBody>
        </p:sp>
        <p:sp>
          <p:nvSpPr>
            <p:cNvPr id="149515" name="Line 55"/>
            <p:cNvSpPr>
              <a:spLocks noChangeShapeType="1"/>
            </p:cNvSpPr>
            <p:nvPr/>
          </p:nvSpPr>
          <p:spPr bwMode="auto">
            <a:xfrm flipH="1" flipV="1">
              <a:off x="1904" y="1449"/>
              <a:ext cx="54" cy="121"/>
            </a:xfrm>
            <a:prstGeom prst="line">
              <a:avLst/>
            </a:prstGeom>
            <a:noFill/>
            <a:ln w="9525">
              <a:solidFill>
                <a:schemeClr val="accent1"/>
              </a:solidFill>
              <a:round/>
              <a:headEnd/>
              <a:tailEnd type="triangle" w="med" len="med"/>
            </a:ln>
          </p:spPr>
          <p:txBody>
            <a:bodyPr/>
            <a:lstStyle/>
            <a:p>
              <a:endParaRPr lang="th-TH"/>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 name="Slide Number Placeholder 5"/>
          <p:cNvSpPr>
            <a:spLocks noGrp="1"/>
          </p:cNvSpPr>
          <p:nvPr>
            <p:ph type="sldNum" sz="quarter" idx="12"/>
          </p:nvPr>
        </p:nvSpPr>
        <p:spPr/>
        <p:txBody>
          <a:bodyPr/>
          <a:lstStyle/>
          <a:p>
            <a:pPr>
              <a:defRPr/>
            </a:pPr>
            <a:fld id="{4243DB0C-3D86-4E89-AED3-96C6340329E2}" type="slidenum">
              <a:rPr lang="en-US"/>
              <a:pPr>
                <a:defRPr/>
              </a:pPr>
              <a:t>73</a:t>
            </a:fld>
            <a:endParaRPr lang="th-TH"/>
          </a:p>
        </p:txBody>
      </p:sp>
      <p:sp>
        <p:nvSpPr>
          <p:cNvPr id="40962" name="Rectangle 2"/>
          <p:cNvSpPr>
            <a:spLocks noGrp="1" noChangeArrowheads="1"/>
          </p:cNvSpPr>
          <p:nvPr>
            <p:ph type="title"/>
          </p:nvPr>
        </p:nvSpPr>
        <p:spPr/>
        <p:txBody>
          <a:bodyPr/>
          <a:lstStyle/>
          <a:p>
            <a:pPr>
              <a:defRPr/>
            </a:pPr>
            <a:endParaRPr lang="en-US" smtClean="0"/>
          </a:p>
        </p:txBody>
      </p:sp>
      <p:sp>
        <p:nvSpPr>
          <p:cNvPr id="150531" name="Rectangle 3"/>
          <p:cNvSpPr>
            <a:spLocks noGrp="1" noChangeArrowheads="1"/>
          </p:cNvSpPr>
          <p:nvPr>
            <p:ph type="body" idx="1"/>
          </p:nvPr>
        </p:nvSpPr>
        <p:spPr/>
        <p:txBody>
          <a:bodyPr/>
          <a:lstStyle/>
          <a:p>
            <a:pPr eaLnBrk="1" hangingPunct="1">
              <a:spcBef>
                <a:spcPct val="0"/>
              </a:spcBef>
            </a:pPr>
            <a:r>
              <a:rPr lang="en-US" smtClean="0"/>
              <a:t>All possible chance to throw 6 die = 6!</a:t>
            </a:r>
          </a:p>
          <a:p>
            <a:pPr eaLnBrk="1" hangingPunct="1">
              <a:spcBef>
                <a:spcPct val="0"/>
              </a:spcBef>
            </a:pPr>
            <a:r>
              <a:rPr lang="en-US" smtClean="0"/>
              <a:t>All possible chances to get {0,6,0,0,0,0}</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All possible chances to get {0,4,0,1,1,0}</a:t>
            </a:r>
          </a:p>
          <a:p>
            <a:pPr eaLnBrk="1" hangingPunct="1">
              <a:spcBef>
                <a:spcPct val="0"/>
              </a:spcBef>
            </a:pPr>
            <a:endParaRPr lang="en-US" smtClean="0"/>
          </a:p>
        </p:txBody>
      </p:sp>
      <p:grpSp>
        <p:nvGrpSpPr>
          <p:cNvPr id="2" name="Group 194"/>
          <p:cNvGrpSpPr>
            <a:grpSpLocks/>
          </p:cNvGrpSpPr>
          <p:nvPr/>
        </p:nvGrpSpPr>
        <p:grpSpPr bwMode="auto">
          <a:xfrm>
            <a:off x="1281113" y="5019675"/>
            <a:ext cx="2132012" cy="1489075"/>
            <a:chOff x="807" y="3162"/>
            <a:chExt cx="1343" cy="938"/>
          </a:xfrm>
        </p:grpSpPr>
        <p:grpSp>
          <p:nvGrpSpPr>
            <p:cNvPr id="150615" name="Group 104"/>
            <p:cNvGrpSpPr>
              <a:grpSpLocks/>
            </p:cNvGrpSpPr>
            <p:nvPr/>
          </p:nvGrpSpPr>
          <p:grpSpPr bwMode="auto">
            <a:xfrm>
              <a:off x="1092" y="3399"/>
              <a:ext cx="136" cy="136"/>
              <a:chOff x="1236" y="2873"/>
              <a:chExt cx="227" cy="227"/>
            </a:xfrm>
          </p:grpSpPr>
          <p:sp>
            <p:nvSpPr>
              <p:cNvPr id="150686" name="AutoShape 105"/>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87" name="Group 106"/>
              <p:cNvGrpSpPr>
                <a:grpSpLocks/>
              </p:cNvGrpSpPr>
              <p:nvPr/>
            </p:nvGrpSpPr>
            <p:grpSpPr bwMode="auto">
              <a:xfrm>
                <a:off x="1290" y="2925"/>
                <a:ext cx="124" cy="124"/>
                <a:chOff x="1020" y="1661"/>
                <a:chExt cx="182" cy="182"/>
              </a:xfrm>
            </p:grpSpPr>
            <p:sp>
              <p:nvSpPr>
                <p:cNvPr id="150688" name="Oval 107"/>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89" name="Oval 108"/>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616" name="Group 109"/>
            <p:cNvGrpSpPr>
              <a:grpSpLocks/>
            </p:cNvGrpSpPr>
            <p:nvPr/>
          </p:nvGrpSpPr>
          <p:grpSpPr bwMode="auto">
            <a:xfrm>
              <a:off x="1516" y="3404"/>
              <a:ext cx="136" cy="136"/>
              <a:chOff x="1793" y="2890"/>
              <a:chExt cx="227" cy="227"/>
            </a:xfrm>
          </p:grpSpPr>
          <p:sp>
            <p:nvSpPr>
              <p:cNvPr id="150678" name="AutoShape 110"/>
              <p:cNvSpPr>
                <a:spLocks noChangeArrowheads="1"/>
              </p:cNvSpPr>
              <p:nvPr/>
            </p:nvSpPr>
            <p:spPr bwMode="auto">
              <a:xfrm>
                <a:off x="1793" y="2890"/>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79" name="Group 111"/>
              <p:cNvGrpSpPr>
                <a:grpSpLocks/>
              </p:cNvGrpSpPr>
              <p:nvPr/>
            </p:nvGrpSpPr>
            <p:grpSpPr bwMode="auto">
              <a:xfrm rot="-2545477">
                <a:off x="1814" y="2910"/>
                <a:ext cx="179" cy="190"/>
                <a:chOff x="1778" y="2928"/>
                <a:chExt cx="179" cy="190"/>
              </a:xfrm>
            </p:grpSpPr>
            <p:grpSp>
              <p:nvGrpSpPr>
                <p:cNvPr id="150680" name="Group 112"/>
                <p:cNvGrpSpPr>
                  <a:grpSpLocks/>
                </p:cNvGrpSpPr>
                <p:nvPr/>
              </p:nvGrpSpPr>
              <p:grpSpPr bwMode="auto">
                <a:xfrm>
                  <a:off x="1833" y="2928"/>
                  <a:ext cx="124" cy="124"/>
                  <a:chOff x="1020" y="1661"/>
                  <a:chExt cx="182" cy="182"/>
                </a:xfrm>
              </p:grpSpPr>
              <p:sp>
                <p:nvSpPr>
                  <p:cNvPr id="150684" name="Oval 113"/>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85" name="Oval 114"/>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681" name="Group 115"/>
                <p:cNvGrpSpPr>
                  <a:grpSpLocks/>
                </p:cNvGrpSpPr>
                <p:nvPr/>
              </p:nvGrpSpPr>
              <p:grpSpPr bwMode="auto">
                <a:xfrm>
                  <a:off x="1778" y="2994"/>
                  <a:ext cx="124" cy="124"/>
                  <a:chOff x="1020" y="1661"/>
                  <a:chExt cx="182" cy="182"/>
                </a:xfrm>
              </p:grpSpPr>
              <p:sp>
                <p:nvSpPr>
                  <p:cNvPr id="150682" name="Oval 116"/>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83" name="Oval 117"/>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grpSp>
          <p:nvGrpSpPr>
            <p:cNvPr id="150617" name="Group 118"/>
            <p:cNvGrpSpPr>
              <a:grpSpLocks/>
            </p:cNvGrpSpPr>
            <p:nvPr/>
          </p:nvGrpSpPr>
          <p:grpSpPr bwMode="auto">
            <a:xfrm>
              <a:off x="1730" y="3406"/>
              <a:ext cx="136" cy="136"/>
              <a:chOff x="2123" y="2905"/>
              <a:chExt cx="227" cy="227"/>
            </a:xfrm>
          </p:grpSpPr>
          <p:sp>
            <p:nvSpPr>
              <p:cNvPr id="150672" name="AutoShape 119"/>
              <p:cNvSpPr>
                <a:spLocks noChangeArrowheads="1"/>
              </p:cNvSpPr>
              <p:nvPr/>
            </p:nvSpPr>
            <p:spPr bwMode="auto">
              <a:xfrm>
                <a:off x="2123" y="2905"/>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50673" name="Oval 120"/>
              <p:cNvSpPr>
                <a:spLocks noChangeArrowheads="1"/>
              </p:cNvSpPr>
              <p:nvPr/>
            </p:nvSpPr>
            <p:spPr bwMode="auto">
              <a:xfrm>
                <a:off x="2201" y="2980"/>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74" name="Oval 121"/>
              <p:cNvSpPr>
                <a:spLocks noChangeArrowheads="1"/>
              </p:cNvSpPr>
              <p:nvPr/>
            </p:nvSpPr>
            <p:spPr bwMode="auto">
              <a:xfrm rot="-2545477">
                <a:off x="2138" y="2926"/>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75" name="Oval 122"/>
              <p:cNvSpPr>
                <a:spLocks noChangeArrowheads="1"/>
              </p:cNvSpPr>
              <p:nvPr/>
            </p:nvSpPr>
            <p:spPr bwMode="auto">
              <a:xfrm rot="-2545477">
                <a:off x="2267" y="2923"/>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76" name="Oval 123"/>
              <p:cNvSpPr>
                <a:spLocks noChangeArrowheads="1"/>
              </p:cNvSpPr>
              <p:nvPr/>
            </p:nvSpPr>
            <p:spPr bwMode="auto">
              <a:xfrm rot="-2545477">
                <a:off x="2142" y="3048"/>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77" name="Oval 124"/>
              <p:cNvSpPr>
                <a:spLocks noChangeArrowheads="1"/>
              </p:cNvSpPr>
              <p:nvPr/>
            </p:nvSpPr>
            <p:spPr bwMode="auto">
              <a:xfrm rot="-2545477">
                <a:off x="2271" y="3045"/>
                <a:ext cx="62" cy="62"/>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618" name="Group 125"/>
            <p:cNvGrpSpPr>
              <a:grpSpLocks/>
            </p:cNvGrpSpPr>
            <p:nvPr/>
          </p:nvGrpSpPr>
          <p:grpSpPr bwMode="auto">
            <a:xfrm>
              <a:off x="1100" y="3577"/>
              <a:ext cx="136" cy="136"/>
              <a:chOff x="1236" y="2873"/>
              <a:chExt cx="227" cy="227"/>
            </a:xfrm>
          </p:grpSpPr>
          <p:sp>
            <p:nvSpPr>
              <p:cNvPr id="150668" name="AutoShape 126"/>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69" name="Group 127"/>
              <p:cNvGrpSpPr>
                <a:grpSpLocks/>
              </p:cNvGrpSpPr>
              <p:nvPr/>
            </p:nvGrpSpPr>
            <p:grpSpPr bwMode="auto">
              <a:xfrm>
                <a:off x="1290" y="2925"/>
                <a:ext cx="124" cy="124"/>
                <a:chOff x="1020" y="1661"/>
                <a:chExt cx="182" cy="182"/>
              </a:xfrm>
            </p:grpSpPr>
            <p:sp>
              <p:nvSpPr>
                <p:cNvPr id="150670" name="Oval 128"/>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71" name="Oval 129"/>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619" name="Group 130"/>
            <p:cNvGrpSpPr>
              <a:grpSpLocks/>
            </p:cNvGrpSpPr>
            <p:nvPr/>
          </p:nvGrpSpPr>
          <p:grpSpPr bwMode="auto">
            <a:xfrm>
              <a:off x="1101" y="3772"/>
              <a:ext cx="136" cy="136"/>
              <a:chOff x="1236" y="2873"/>
              <a:chExt cx="227" cy="227"/>
            </a:xfrm>
          </p:grpSpPr>
          <p:sp>
            <p:nvSpPr>
              <p:cNvPr id="150664" name="AutoShape 131"/>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65" name="Group 132"/>
              <p:cNvGrpSpPr>
                <a:grpSpLocks/>
              </p:cNvGrpSpPr>
              <p:nvPr/>
            </p:nvGrpSpPr>
            <p:grpSpPr bwMode="auto">
              <a:xfrm>
                <a:off x="1290" y="2925"/>
                <a:ext cx="124" cy="124"/>
                <a:chOff x="1020" y="1661"/>
                <a:chExt cx="182" cy="182"/>
              </a:xfrm>
            </p:grpSpPr>
            <p:sp>
              <p:nvSpPr>
                <p:cNvPr id="150666" name="Oval 133"/>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67" name="Oval 134"/>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620" name="Group 135"/>
            <p:cNvGrpSpPr>
              <a:grpSpLocks/>
            </p:cNvGrpSpPr>
            <p:nvPr/>
          </p:nvGrpSpPr>
          <p:grpSpPr bwMode="auto">
            <a:xfrm>
              <a:off x="1101" y="3964"/>
              <a:ext cx="136" cy="136"/>
              <a:chOff x="1236" y="2873"/>
              <a:chExt cx="227" cy="227"/>
            </a:xfrm>
          </p:grpSpPr>
          <p:sp>
            <p:nvSpPr>
              <p:cNvPr id="150660" name="AutoShape 136"/>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61" name="Group 137"/>
              <p:cNvGrpSpPr>
                <a:grpSpLocks/>
              </p:cNvGrpSpPr>
              <p:nvPr/>
            </p:nvGrpSpPr>
            <p:grpSpPr bwMode="auto">
              <a:xfrm>
                <a:off x="1290" y="2925"/>
                <a:ext cx="124" cy="124"/>
                <a:chOff x="1020" y="1661"/>
                <a:chExt cx="182" cy="182"/>
              </a:xfrm>
            </p:grpSpPr>
            <p:sp>
              <p:nvSpPr>
                <p:cNvPr id="150662" name="Oval 138"/>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63" name="Oval 139"/>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621" name="Group 140"/>
            <p:cNvGrpSpPr>
              <a:grpSpLocks/>
            </p:cNvGrpSpPr>
            <p:nvPr/>
          </p:nvGrpSpPr>
          <p:grpSpPr bwMode="auto">
            <a:xfrm>
              <a:off x="896" y="3204"/>
              <a:ext cx="136" cy="136"/>
              <a:chOff x="930" y="2840"/>
              <a:chExt cx="227" cy="227"/>
            </a:xfrm>
          </p:grpSpPr>
          <p:sp>
            <p:nvSpPr>
              <p:cNvPr id="150658" name="AutoShape 141"/>
              <p:cNvSpPr>
                <a:spLocks noChangeArrowheads="1"/>
              </p:cNvSpPr>
              <p:nvPr/>
            </p:nvSpPr>
            <p:spPr bwMode="auto">
              <a:xfrm>
                <a:off x="930" y="2840"/>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50659" name="Oval 142"/>
              <p:cNvSpPr>
                <a:spLocks noChangeArrowheads="1"/>
              </p:cNvSpPr>
              <p:nvPr/>
            </p:nvSpPr>
            <p:spPr bwMode="auto">
              <a:xfrm>
                <a:off x="999" y="2913"/>
                <a:ext cx="91" cy="91"/>
              </a:xfrm>
              <a:prstGeom prst="ellipse">
                <a:avLst/>
              </a:prstGeom>
              <a:solidFill>
                <a:srgbClr val="FF0000"/>
              </a:solidFill>
              <a:ln w="9525">
                <a:solidFill>
                  <a:schemeClr val="bg1"/>
                </a:solidFill>
                <a:round/>
                <a:headEnd/>
                <a:tailEnd/>
              </a:ln>
            </p:spPr>
            <p:txBody>
              <a:bodyPr wrap="none" anchor="ctr"/>
              <a:lstStyle/>
              <a:p>
                <a:endParaRPr lang="th-TH" sz="1800"/>
              </a:p>
            </p:txBody>
          </p:sp>
        </p:grpSp>
        <p:grpSp>
          <p:nvGrpSpPr>
            <p:cNvPr id="150622" name="Group 143"/>
            <p:cNvGrpSpPr>
              <a:grpSpLocks/>
            </p:cNvGrpSpPr>
            <p:nvPr/>
          </p:nvGrpSpPr>
          <p:grpSpPr bwMode="auto">
            <a:xfrm>
              <a:off x="1092" y="3201"/>
              <a:ext cx="136" cy="136"/>
              <a:chOff x="1236" y="2873"/>
              <a:chExt cx="227" cy="227"/>
            </a:xfrm>
          </p:grpSpPr>
          <p:sp>
            <p:nvSpPr>
              <p:cNvPr id="150654" name="AutoShape 144"/>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55" name="Group 145"/>
              <p:cNvGrpSpPr>
                <a:grpSpLocks/>
              </p:cNvGrpSpPr>
              <p:nvPr/>
            </p:nvGrpSpPr>
            <p:grpSpPr bwMode="auto">
              <a:xfrm>
                <a:off x="1290" y="2925"/>
                <a:ext cx="124" cy="124"/>
                <a:chOff x="1020" y="1661"/>
                <a:chExt cx="182" cy="182"/>
              </a:xfrm>
            </p:grpSpPr>
            <p:sp>
              <p:nvSpPr>
                <p:cNvPr id="150656" name="Oval 146"/>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57" name="Oval 147"/>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623" name="Group 148"/>
            <p:cNvGrpSpPr>
              <a:grpSpLocks/>
            </p:cNvGrpSpPr>
            <p:nvPr/>
          </p:nvGrpSpPr>
          <p:grpSpPr bwMode="auto">
            <a:xfrm>
              <a:off x="1307" y="3204"/>
              <a:ext cx="136" cy="136"/>
              <a:chOff x="1499" y="2894"/>
              <a:chExt cx="227" cy="227"/>
            </a:xfrm>
          </p:grpSpPr>
          <p:sp>
            <p:nvSpPr>
              <p:cNvPr id="150649" name="AutoShape 149"/>
              <p:cNvSpPr>
                <a:spLocks noChangeArrowheads="1"/>
              </p:cNvSpPr>
              <p:nvPr/>
            </p:nvSpPr>
            <p:spPr bwMode="auto">
              <a:xfrm>
                <a:off x="1499" y="2894"/>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50" name="Group 150"/>
              <p:cNvGrpSpPr>
                <a:grpSpLocks/>
              </p:cNvGrpSpPr>
              <p:nvPr/>
            </p:nvGrpSpPr>
            <p:grpSpPr bwMode="auto">
              <a:xfrm>
                <a:off x="1524" y="2916"/>
                <a:ext cx="124" cy="124"/>
                <a:chOff x="1020" y="1661"/>
                <a:chExt cx="182" cy="182"/>
              </a:xfrm>
            </p:grpSpPr>
            <p:sp>
              <p:nvSpPr>
                <p:cNvPr id="150652" name="Oval 151"/>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53" name="Oval 152"/>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sp>
            <p:nvSpPr>
              <p:cNvPr id="150651" name="Oval 153"/>
              <p:cNvSpPr>
                <a:spLocks noChangeArrowheads="1"/>
              </p:cNvSpPr>
              <p:nvPr/>
            </p:nvSpPr>
            <p:spPr bwMode="auto">
              <a:xfrm>
                <a:off x="1642" y="3040"/>
                <a:ext cx="62" cy="62"/>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624" name="Group 154"/>
            <p:cNvGrpSpPr>
              <a:grpSpLocks/>
            </p:cNvGrpSpPr>
            <p:nvPr/>
          </p:nvGrpSpPr>
          <p:grpSpPr bwMode="auto">
            <a:xfrm>
              <a:off x="1516" y="3206"/>
              <a:ext cx="136" cy="136"/>
              <a:chOff x="1793" y="2890"/>
              <a:chExt cx="227" cy="227"/>
            </a:xfrm>
          </p:grpSpPr>
          <p:sp>
            <p:nvSpPr>
              <p:cNvPr id="150641" name="AutoShape 155"/>
              <p:cNvSpPr>
                <a:spLocks noChangeArrowheads="1"/>
              </p:cNvSpPr>
              <p:nvPr/>
            </p:nvSpPr>
            <p:spPr bwMode="auto">
              <a:xfrm>
                <a:off x="1793" y="2890"/>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42" name="Group 156"/>
              <p:cNvGrpSpPr>
                <a:grpSpLocks/>
              </p:cNvGrpSpPr>
              <p:nvPr/>
            </p:nvGrpSpPr>
            <p:grpSpPr bwMode="auto">
              <a:xfrm rot="-2545477">
                <a:off x="1814" y="2910"/>
                <a:ext cx="179" cy="190"/>
                <a:chOff x="1778" y="2928"/>
                <a:chExt cx="179" cy="190"/>
              </a:xfrm>
            </p:grpSpPr>
            <p:grpSp>
              <p:nvGrpSpPr>
                <p:cNvPr id="150643" name="Group 157"/>
                <p:cNvGrpSpPr>
                  <a:grpSpLocks/>
                </p:cNvGrpSpPr>
                <p:nvPr/>
              </p:nvGrpSpPr>
              <p:grpSpPr bwMode="auto">
                <a:xfrm>
                  <a:off x="1833" y="2928"/>
                  <a:ext cx="124" cy="124"/>
                  <a:chOff x="1020" y="1661"/>
                  <a:chExt cx="182" cy="182"/>
                </a:xfrm>
              </p:grpSpPr>
              <p:sp>
                <p:nvSpPr>
                  <p:cNvPr id="150647" name="Oval 158"/>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48" name="Oval 159"/>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644" name="Group 160"/>
                <p:cNvGrpSpPr>
                  <a:grpSpLocks/>
                </p:cNvGrpSpPr>
                <p:nvPr/>
              </p:nvGrpSpPr>
              <p:grpSpPr bwMode="auto">
                <a:xfrm>
                  <a:off x="1778" y="2994"/>
                  <a:ext cx="124" cy="124"/>
                  <a:chOff x="1020" y="1661"/>
                  <a:chExt cx="182" cy="182"/>
                </a:xfrm>
              </p:grpSpPr>
              <p:sp>
                <p:nvSpPr>
                  <p:cNvPr id="150645" name="Oval 161"/>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46" name="Oval 162"/>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grpSp>
          <p:nvGrpSpPr>
            <p:cNvPr id="150625" name="Group 163"/>
            <p:cNvGrpSpPr>
              <a:grpSpLocks/>
            </p:cNvGrpSpPr>
            <p:nvPr/>
          </p:nvGrpSpPr>
          <p:grpSpPr bwMode="auto">
            <a:xfrm>
              <a:off x="1730" y="3208"/>
              <a:ext cx="136" cy="136"/>
              <a:chOff x="2123" y="2905"/>
              <a:chExt cx="227" cy="227"/>
            </a:xfrm>
          </p:grpSpPr>
          <p:sp>
            <p:nvSpPr>
              <p:cNvPr id="150635" name="AutoShape 164"/>
              <p:cNvSpPr>
                <a:spLocks noChangeArrowheads="1"/>
              </p:cNvSpPr>
              <p:nvPr/>
            </p:nvSpPr>
            <p:spPr bwMode="auto">
              <a:xfrm>
                <a:off x="2123" y="2905"/>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50636" name="Oval 165"/>
              <p:cNvSpPr>
                <a:spLocks noChangeArrowheads="1"/>
              </p:cNvSpPr>
              <p:nvPr/>
            </p:nvSpPr>
            <p:spPr bwMode="auto">
              <a:xfrm>
                <a:off x="2201" y="2980"/>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7" name="Oval 166"/>
              <p:cNvSpPr>
                <a:spLocks noChangeArrowheads="1"/>
              </p:cNvSpPr>
              <p:nvPr/>
            </p:nvSpPr>
            <p:spPr bwMode="auto">
              <a:xfrm rot="-2545477">
                <a:off x="2138" y="2926"/>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8" name="Oval 167"/>
              <p:cNvSpPr>
                <a:spLocks noChangeArrowheads="1"/>
              </p:cNvSpPr>
              <p:nvPr/>
            </p:nvSpPr>
            <p:spPr bwMode="auto">
              <a:xfrm rot="-2545477">
                <a:off x="2267" y="2923"/>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9" name="Oval 168"/>
              <p:cNvSpPr>
                <a:spLocks noChangeArrowheads="1"/>
              </p:cNvSpPr>
              <p:nvPr/>
            </p:nvSpPr>
            <p:spPr bwMode="auto">
              <a:xfrm rot="-2545477">
                <a:off x="2142" y="3048"/>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40" name="Oval 169"/>
              <p:cNvSpPr>
                <a:spLocks noChangeArrowheads="1"/>
              </p:cNvSpPr>
              <p:nvPr/>
            </p:nvSpPr>
            <p:spPr bwMode="auto">
              <a:xfrm rot="-2545477">
                <a:off x="2271" y="3045"/>
                <a:ext cx="62" cy="62"/>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626" name="Group 170"/>
            <p:cNvGrpSpPr>
              <a:grpSpLocks/>
            </p:cNvGrpSpPr>
            <p:nvPr/>
          </p:nvGrpSpPr>
          <p:grpSpPr bwMode="auto">
            <a:xfrm>
              <a:off x="1945" y="3204"/>
              <a:ext cx="136" cy="136"/>
              <a:chOff x="2441" y="2907"/>
              <a:chExt cx="227" cy="227"/>
            </a:xfrm>
          </p:grpSpPr>
          <p:sp>
            <p:nvSpPr>
              <p:cNvPr id="150628" name="AutoShape 171"/>
              <p:cNvSpPr>
                <a:spLocks noChangeArrowheads="1"/>
              </p:cNvSpPr>
              <p:nvPr/>
            </p:nvSpPr>
            <p:spPr bwMode="auto">
              <a:xfrm>
                <a:off x="2441" y="2907"/>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50629" name="Oval 172"/>
              <p:cNvSpPr>
                <a:spLocks noChangeArrowheads="1"/>
              </p:cNvSpPr>
              <p:nvPr/>
            </p:nvSpPr>
            <p:spPr bwMode="auto">
              <a:xfrm rot="-2545477">
                <a:off x="2483" y="2991"/>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0" name="Oval 173"/>
              <p:cNvSpPr>
                <a:spLocks noChangeArrowheads="1"/>
              </p:cNvSpPr>
              <p:nvPr/>
            </p:nvSpPr>
            <p:spPr bwMode="auto">
              <a:xfrm rot="-2545477">
                <a:off x="2562" y="2994"/>
                <a:ext cx="56" cy="57"/>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1" name="Oval 174"/>
              <p:cNvSpPr>
                <a:spLocks noChangeArrowheads="1"/>
              </p:cNvSpPr>
              <p:nvPr/>
            </p:nvSpPr>
            <p:spPr bwMode="auto">
              <a:xfrm rot="-2545477">
                <a:off x="2480" y="3059"/>
                <a:ext cx="57"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2" name="Oval 175"/>
              <p:cNvSpPr>
                <a:spLocks noChangeArrowheads="1"/>
              </p:cNvSpPr>
              <p:nvPr/>
            </p:nvSpPr>
            <p:spPr bwMode="auto">
              <a:xfrm rot="-2545477">
                <a:off x="2560" y="3062"/>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3" name="Oval 176"/>
              <p:cNvSpPr>
                <a:spLocks noChangeArrowheads="1"/>
              </p:cNvSpPr>
              <p:nvPr/>
            </p:nvSpPr>
            <p:spPr bwMode="auto">
              <a:xfrm rot="-2545477">
                <a:off x="2479" y="2928"/>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34" name="Oval 177"/>
              <p:cNvSpPr>
                <a:spLocks noChangeArrowheads="1"/>
              </p:cNvSpPr>
              <p:nvPr/>
            </p:nvSpPr>
            <p:spPr bwMode="auto">
              <a:xfrm rot="-2545477">
                <a:off x="2558" y="2925"/>
                <a:ext cx="56" cy="56"/>
              </a:xfrm>
              <a:prstGeom prst="ellipse">
                <a:avLst/>
              </a:prstGeom>
              <a:solidFill>
                <a:schemeClr val="bg1"/>
              </a:solidFill>
              <a:ln w="9525">
                <a:solidFill>
                  <a:schemeClr val="bg1"/>
                </a:solidFill>
                <a:round/>
                <a:headEnd/>
                <a:tailEnd/>
              </a:ln>
            </p:spPr>
            <p:txBody>
              <a:bodyPr wrap="none" anchor="ctr"/>
              <a:lstStyle/>
              <a:p>
                <a:endParaRPr lang="th-TH" sz="1800"/>
              </a:p>
            </p:txBody>
          </p:sp>
        </p:grpSp>
        <p:sp>
          <p:nvSpPr>
            <p:cNvPr id="150627" name="Rectangle 178"/>
            <p:cNvSpPr>
              <a:spLocks noChangeArrowheads="1"/>
            </p:cNvSpPr>
            <p:nvPr/>
          </p:nvSpPr>
          <p:spPr bwMode="auto">
            <a:xfrm>
              <a:off x="807" y="3162"/>
              <a:ext cx="1343" cy="214"/>
            </a:xfrm>
            <a:prstGeom prst="rect">
              <a:avLst/>
            </a:prstGeom>
            <a:noFill/>
            <a:ln w="9525">
              <a:solidFill>
                <a:schemeClr val="tx1"/>
              </a:solidFill>
              <a:miter lim="800000"/>
              <a:headEnd/>
              <a:tailEnd/>
            </a:ln>
          </p:spPr>
          <p:txBody>
            <a:bodyPr wrap="none" anchor="ctr"/>
            <a:lstStyle/>
            <a:p>
              <a:endParaRPr lang="th-TH" sz="1800"/>
            </a:p>
          </p:txBody>
        </p:sp>
      </p:grpSp>
      <p:grpSp>
        <p:nvGrpSpPr>
          <p:cNvPr id="27" name="Group 193"/>
          <p:cNvGrpSpPr>
            <a:grpSpLocks/>
          </p:cNvGrpSpPr>
          <p:nvPr/>
        </p:nvGrpSpPr>
        <p:grpSpPr bwMode="auto">
          <a:xfrm>
            <a:off x="1220788" y="2155825"/>
            <a:ext cx="2132012" cy="2051050"/>
            <a:chOff x="769" y="1358"/>
            <a:chExt cx="1343" cy="1292"/>
          </a:xfrm>
        </p:grpSpPr>
        <p:grpSp>
          <p:nvGrpSpPr>
            <p:cNvPr id="150546" name="Group 9"/>
            <p:cNvGrpSpPr>
              <a:grpSpLocks/>
            </p:cNvGrpSpPr>
            <p:nvPr/>
          </p:nvGrpSpPr>
          <p:grpSpPr bwMode="auto">
            <a:xfrm>
              <a:off x="1054" y="1595"/>
              <a:ext cx="136" cy="136"/>
              <a:chOff x="1236" y="2873"/>
              <a:chExt cx="227" cy="227"/>
            </a:xfrm>
          </p:grpSpPr>
          <p:sp>
            <p:nvSpPr>
              <p:cNvPr id="150611" name="AutoShape 10"/>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12" name="Group 11"/>
              <p:cNvGrpSpPr>
                <a:grpSpLocks/>
              </p:cNvGrpSpPr>
              <p:nvPr/>
            </p:nvGrpSpPr>
            <p:grpSpPr bwMode="auto">
              <a:xfrm>
                <a:off x="1290" y="2925"/>
                <a:ext cx="124" cy="124"/>
                <a:chOff x="1020" y="1661"/>
                <a:chExt cx="182" cy="182"/>
              </a:xfrm>
            </p:grpSpPr>
            <p:sp>
              <p:nvSpPr>
                <p:cNvPr id="150613" name="Oval 12"/>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14" name="Oval 13"/>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547" name="Group 50"/>
            <p:cNvGrpSpPr>
              <a:grpSpLocks/>
            </p:cNvGrpSpPr>
            <p:nvPr/>
          </p:nvGrpSpPr>
          <p:grpSpPr bwMode="auto">
            <a:xfrm>
              <a:off x="1062" y="1773"/>
              <a:ext cx="136" cy="136"/>
              <a:chOff x="1236" y="2873"/>
              <a:chExt cx="227" cy="227"/>
            </a:xfrm>
          </p:grpSpPr>
          <p:sp>
            <p:nvSpPr>
              <p:cNvPr id="150607" name="AutoShape 51"/>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08" name="Group 52"/>
              <p:cNvGrpSpPr>
                <a:grpSpLocks/>
              </p:cNvGrpSpPr>
              <p:nvPr/>
            </p:nvGrpSpPr>
            <p:grpSpPr bwMode="auto">
              <a:xfrm>
                <a:off x="1290" y="2925"/>
                <a:ext cx="124" cy="124"/>
                <a:chOff x="1020" y="1661"/>
                <a:chExt cx="182" cy="182"/>
              </a:xfrm>
            </p:grpSpPr>
            <p:sp>
              <p:nvSpPr>
                <p:cNvPr id="150609" name="Oval 53"/>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10" name="Oval 54"/>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548" name="Group 55"/>
            <p:cNvGrpSpPr>
              <a:grpSpLocks/>
            </p:cNvGrpSpPr>
            <p:nvPr/>
          </p:nvGrpSpPr>
          <p:grpSpPr bwMode="auto">
            <a:xfrm>
              <a:off x="1063" y="1968"/>
              <a:ext cx="136" cy="136"/>
              <a:chOff x="1236" y="2873"/>
              <a:chExt cx="227" cy="227"/>
            </a:xfrm>
          </p:grpSpPr>
          <p:sp>
            <p:nvSpPr>
              <p:cNvPr id="150603" name="AutoShape 56"/>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04" name="Group 57"/>
              <p:cNvGrpSpPr>
                <a:grpSpLocks/>
              </p:cNvGrpSpPr>
              <p:nvPr/>
            </p:nvGrpSpPr>
            <p:grpSpPr bwMode="auto">
              <a:xfrm>
                <a:off x="1290" y="2925"/>
                <a:ext cx="124" cy="124"/>
                <a:chOff x="1020" y="1661"/>
                <a:chExt cx="182" cy="182"/>
              </a:xfrm>
            </p:grpSpPr>
            <p:sp>
              <p:nvSpPr>
                <p:cNvPr id="150605" name="Oval 58"/>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06" name="Oval 59"/>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549" name="Group 60"/>
            <p:cNvGrpSpPr>
              <a:grpSpLocks/>
            </p:cNvGrpSpPr>
            <p:nvPr/>
          </p:nvGrpSpPr>
          <p:grpSpPr bwMode="auto">
            <a:xfrm>
              <a:off x="1063" y="2160"/>
              <a:ext cx="136" cy="136"/>
              <a:chOff x="1236" y="2873"/>
              <a:chExt cx="227" cy="227"/>
            </a:xfrm>
          </p:grpSpPr>
          <p:sp>
            <p:nvSpPr>
              <p:cNvPr id="150599" name="AutoShape 61"/>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600" name="Group 62"/>
              <p:cNvGrpSpPr>
                <a:grpSpLocks/>
              </p:cNvGrpSpPr>
              <p:nvPr/>
            </p:nvGrpSpPr>
            <p:grpSpPr bwMode="auto">
              <a:xfrm>
                <a:off x="1290" y="2925"/>
                <a:ext cx="124" cy="124"/>
                <a:chOff x="1020" y="1661"/>
                <a:chExt cx="182" cy="182"/>
              </a:xfrm>
            </p:grpSpPr>
            <p:sp>
              <p:nvSpPr>
                <p:cNvPr id="150601" name="Oval 63"/>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602" name="Oval 64"/>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550" name="Group 65"/>
            <p:cNvGrpSpPr>
              <a:grpSpLocks/>
            </p:cNvGrpSpPr>
            <p:nvPr/>
          </p:nvGrpSpPr>
          <p:grpSpPr bwMode="auto">
            <a:xfrm>
              <a:off x="858" y="1400"/>
              <a:ext cx="136" cy="136"/>
              <a:chOff x="930" y="2840"/>
              <a:chExt cx="227" cy="227"/>
            </a:xfrm>
          </p:grpSpPr>
          <p:sp>
            <p:nvSpPr>
              <p:cNvPr id="150597" name="AutoShape 66"/>
              <p:cNvSpPr>
                <a:spLocks noChangeArrowheads="1"/>
              </p:cNvSpPr>
              <p:nvPr/>
            </p:nvSpPr>
            <p:spPr bwMode="auto">
              <a:xfrm>
                <a:off x="930" y="2840"/>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50598" name="Oval 67"/>
              <p:cNvSpPr>
                <a:spLocks noChangeArrowheads="1"/>
              </p:cNvSpPr>
              <p:nvPr/>
            </p:nvSpPr>
            <p:spPr bwMode="auto">
              <a:xfrm>
                <a:off x="999" y="2913"/>
                <a:ext cx="91" cy="91"/>
              </a:xfrm>
              <a:prstGeom prst="ellipse">
                <a:avLst/>
              </a:prstGeom>
              <a:solidFill>
                <a:srgbClr val="FF0000"/>
              </a:solidFill>
              <a:ln w="9525">
                <a:solidFill>
                  <a:schemeClr val="bg1"/>
                </a:solidFill>
                <a:round/>
                <a:headEnd/>
                <a:tailEnd/>
              </a:ln>
            </p:spPr>
            <p:txBody>
              <a:bodyPr wrap="none" anchor="ctr"/>
              <a:lstStyle/>
              <a:p>
                <a:endParaRPr lang="th-TH" sz="1800"/>
              </a:p>
            </p:txBody>
          </p:sp>
        </p:grpSp>
        <p:grpSp>
          <p:nvGrpSpPr>
            <p:cNvPr id="150551" name="Group 68"/>
            <p:cNvGrpSpPr>
              <a:grpSpLocks/>
            </p:cNvGrpSpPr>
            <p:nvPr/>
          </p:nvGrpSpPr>
          <p:grpSpPr bwMode="auto">
            <a:xfrm>
              <a:off x="1054" y="1397"/>
              <a:ext cx="136" cy="136"/>
              <a:chOff x="1236" y="2873"/>
              <a:chExt cx="227" cy="227"/>
            </a:xfrm>
          </p:grpSpPr>
          <p:sp>
            <p:nvSpPr>
              <p:cNvPr id="150593" name="AutoShape 69"/>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594" name="Group 70"/>
              <p:cNvGrpSpPr>
                <a:grpSpLocks/>
              </p:cNvGrpSpPr>
              <p:nvPr/>
            </p:nvGrpSpPr>
            <p:grpSpPr bwMode="auto">
              <a:xfrm>
                <a:off x="1290" y="2925"/>
                <a:ext cx="124" cy="124"/>
                <a:chOff x="1020" y="1661"/>
                <a:chExt cx="182" cy="182"/>
              </a:xfrm>
            </p:grpSpPr>
            <p:sp>
              <p:nvSpPr>
                <p:cNvPr id="150595" name="Oval 71"/>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96" name="Oval 72"/>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552" name="Group 73"/>
            <p:cNvGrpSpPr>
              <a:grpSpLocks/>
            </p:cNvGrpSpPr>
            <p:nvPr/>
          </p:nvGrpSpPr>
          <p:grpSpPr bwMode="auto">
            <a:xfrm>
              <a:off x="1269" y="1400"/>
              <a:ext cx="136" cy="136"/>
              <a:chOff x="1499" y="2894"/>
              <a:chExt cx="227" cy="227"/>
            </a:xfrm>
          </p:grpSpPr>
          <p:sp>
            <p:nvSpPr>
              <p:cNvPr id="150588" name="AutoShape 74"/>
              <p:cNvSpPr>
                <a:spLocks noChangeArrowheads="1"/>
              </p:cNvSpPr>
              <p:nvPr/>
            </p:nvSpPr>
            <p:spPr bwMode="auto">
              <a:xfrm>
                <a:off x="1499" y="2894"/>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589" name="Group 75"/>
              <p:cNvGrpSpPr>
                <a:grpSpLocks/>
              </p:cNvGrpSpPr>
              <p:nvPr/>
            </p:nvGrpSpPr>
            <p:grpSpPr bwMode="auto">
              <a:xfrm>
                <a:off x="1524" y="2916"/>
                <a:ext cx="124" cy="124"/>
                <a:chOff x="1020" y="1661"/>
                <a:chExt cx="182" cy="182"/>
              </a:xfrm>
            </p:grpSpPr>
            <p:sp>
              <p:nvSpPr>
                <p:cNvPr id="150591" name="Oval 76"/>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92" name="Oval 77"/>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sp>
            <p:nvSpPr>
              <p:cNvPr id="150590" name="Oval 78"/>
              <p:cNvSpPr>
                <a:spLocks noChangeArrowheads="1"/>
              </p:cNvSpPr>
              <p:nvPr/>
            </p:nvSpPr>
            <p:spPr bwMode="auto">
              <a:xfrm>
                <a:off x="1642" y="3040"/>
                <a:ext cx="62" cy="62"/>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553" name="Group 79"/>
            <p:cNvGrpSpPr>
              <a:grpSpLocks/>
            </p:cNvGrpSpPr>
            <p:nvPr/>
          </p:nvGrpSpPr>
          <p:grpSpPr bwMode="auto">
            <a:xfrm>
              <a:off x="1478" y="1402"/>
              <a:ext cx="136" cy="136"/>
              <a:chOff x="1793" y="2890"/>
              <a:chExt cx="227" cy="227"/>
            </a:xfrm>
          </p:grpSpPr>
          <p:sp>
            <p:nvSpPr>
              <p:cNvPr id="150580" name="AutoShape 80"/>
              <p:cNvSpPr>
                <a:spLocks noChangeArrowheads="1"/>
              </p:cNvSpPr>
              <p:nvPr/>
            </p:nvSpPr>
            <p:spPr bwMode="auto">
              <a:xfrm>
                <a:off x="1793" y="2890"/>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581" name="Group 81"/>
              <p:cNvGrpSpPr>
                <a:grpSpLocks/>
              </p:cNvGrpSpPr>
              <p:nvPr/>
            </p:nvGrpSpPr>
            <p:grpSpPr bwMode="auto">
              <a:xfrm rot="-2545477">
                <a:off x="1814" y="2910"/>
                <a:ext cx="179" cy="190"/>
                <a:chOff x="1778" y="2928"/>
                <a:chExt cx="179" cy="190"/>
              </a:xfrm>
            </p:grpSpPr>
            <p:grpSp>
              <p:nvGrpSpPr>
                <p:cNvPr id="150582" name="Group 82"/>
                <p:cNvGrpSpPr>
                  <a:grpSpLocks/>
                </p:cNvGrpSpPr>
                <p:nvPr/>
              </p:nvGrpSpPr>
              <p:grpSpPr bwMode="auto">
                <a:xfrm>
                  <a:off x="1833" y="2928"/>
                  <a:ext cx="124" cy="124"/>
                  <a:chOff x="1020" y="1661"/>
                  <a:chExt cx="182" cy="182"/>
                </a:xfrm>
              </p:grpSpPr>
              <p:sp>
                <p:nvSpPr>
                  <p:cNvPr id="150586" name="Oval 83"/>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87" name="Oval 84"/>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583" name="Group 85"/>
                <p:cNvGrpSpPr>
                  <a:grpSpLocks/>
                </p:cNvGrpSpPr>
                <p:nvPr/>
              </p:nvGrpSpPr>
              <p:grpSpPr bwMode="auto">
                <a:xfrm>
                  <a:off x="1778" y="2994"/>
                  <a:ext cx="124" cy="124"/>
                  <a:chOff x="1020" y="1661"/>
                  <a:chExt cx="182" cy="182"/>
                </a:xfrm>
              </p:grpSpPr>
              <p:sp>
                <p:nvSpPr>
                  <p:cNvPr id="150584" name="Oval 86"/>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85" name="Oval 87"/>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grpSp>
          <p:nvGrpSpPr>
            <p:cNvPr id="150554" name="Group 88"/>
            <p:cNvGrpSpPr>
              <a:grpSpLocks/>
            </p:cNvGrpSpPr>
            <p:nvPr/>
          </p:nvGrpSpPr>
          <p:grpSpPr bwMode="auto">
            <a:xfrm>
              <a:off x="1692" y="1404"/>
              <a:ext cx="136" cy="136"/>
              <a:chOff x="2123" y="2905"/>
              <a:chExt cx="227" cy="227"/>
            </a:xfrm>
          </p:grpSpPr>
          <p:sp>
            <p:nvSpPr>
              <p:cNvPr id="150574" name="AutoShape 89"/>
              <p:cNvSpPr>
                <a:spLocks noChangeArrowheads="1"/>
              </p:cNvSpPr>
              <p:nvPr/>
            </p:nvSpPr>
            <p:spPr bwMode="auto">
              <a:xfrm>
                <a:off x="2123" y="2905"/>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50575" name="Oval 90"/>
              <p:cNvSpPr>
                <a:spLocks noChangeArrowheads="1"/>
              </p:cNvSpPr>
              <p:nvPr/>
            </p:nvSpPr>
            <p:spPr bwMode="auto">
              <a:xfrm>
                <a:off x="2201" y="2980"/>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6" name="Oval 91"/>
              <p:cNvSpPr>
                <a:spLocks noChangeArrowheads="1"/>
              </p:cNvSpPr>
              <p:nvPr/>
            </p:nvSpPr>
            <p:spPr bwMode="auto">
              <a:xfrm rot="-2545477">
                <a:off x="2138" y="2926"/>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7" name="Oval 92"/>
              <p:cNvSpPr>
                <a:spLocks noChangeArrowheads="1"/>
              </p:cNvSpPr>
              <p:nvPr/>
            </p:nvSpPr>
            <p:spPr bwMode="auto">
              <a:xfrm rot="-2545477">
                <a:off x="2267" y="2923"/>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8" name="Oval 93"/>
              <p:cNvSpPr>
                <a:spLocks noChangeArrowheads="1"/>
              </p:cNvSpPr>
              <p:nvPr/>
            </p:nvSpPr>
            <p:spPr bwMode="auto">
              <a:xfrm rot="-2545477">
                <a:off x="2142" y="3048"/>
                <a:ext cx="62" cy="62"/>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9" name="Oval 94"/>
              <p:cNvSpPr>
                <a:spLocks noChangeArrowheads="1"/>
              </p:cNvSpPr>
              <p:nvPr/>
            </p:nvSpPr>
            <p:spPr bwMode="auto">
              <a:xfrm rot="-2545477">
                <a:off x="2271" y="3045"/>
                <a:ext cx="62" cy="62"/>
              </a:xfrm>
              <a:prstGeom prst="ellipse">
                <a:avLst/>
              </a:prstGeom>
              <a:solidFill>
                <a:schemeClr val="bg1"/>
              </a:solidFill>
              <a:ln w="9525">
                <a:solidFill>
                  <a:schemeClr val="bg1"/>
                </a:solidFill>
                <a:round/>
                <a:headEnd/>
                <a:tailEnd/>
              </a:ln>
            </p:spPr>
            <p:txBody>
              <a:bodyPr wrap="none" anchor="ctr"/>
              <a:lstStyle/>
              <a:p>
                <a:endParaRPr lang="th-TH" sz="1800"/>
              </a:p>
            </p:txBody>
          </p:sp>
        </p:grpSp>
        <p:grpSp>
          <p:nvGrpSpPr>
            <p:cNvPr id="150555" name="Group 95"/>
            <p:cNvGrpSpPr>
              <a:grpSpLocks/>
            </p:cNvGrpSpPr>
            <p:nvPr/>
          </p:nvGrpSpPr>
          <p:grpSpPr bwMode="auto">
            <a:xfrm>
              <a:off x="1907" y="1400"/>
              <a:ext cx="136" cy="136"/>
              <a:chOff x="2441" y="2907"/>
              <a:chExt cx="227" cy="227"/>
            </a:xfrm>
          </p:grpSpPr>
          <p:sp>
            <p:nvSpPr>
              <p:cNvPr id="150567" name="AutoShape 96"/>
              <p:cNvSpPr>
                <a:spLocks noChangeArrowheads="1"/>
              </p:cNvSpPr>
              <p:nvPr/>
            </p:nvSpPr>
            <p:spPr bwMode="auto">
              <a:xfrm>
                <a:off x="2441" y="2907"/>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sp>
            <p:nvSpPr>
              <p:cNvPr id="150568" name="Oval 97"/>
              <p:cNvSpPr>
                <a:spLocks noChangeArrowheads="1"/>
              </p:cNvSpPr>
              <p:nvPr/>
            </p:nvSpPr>
            <p:spPr bwMode="auto">
              <a:xfrm rot="-2545477">
                <a:off x="2483" y="2991"/>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69" name="Oval 98"/>
              <p:cNvSpPr>
                <a:spLocks noChangeArrowheads="1"/>
              </p:cNvSpPr>
              <p:nvPr/>
            </p:nvSpPr>
            <p:spPr bwMode="auto">
              <a:xfrm rot="-2545477">
                <a:off x="2562" y="2994"/>
                <a:ext cx="56" cy="57"/>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0" name="Oval 99"/>
              <p:cNvSpPr>
                <a:spLocks noChangeArrowheads="1"/>
              </p:cNvSpPr>
              <p:nvPr/>
            </p:nvSpPr>
            <p:spPr bwMode="auto">
              <a:xfrm rot="-2545477">
                <a:off x="2480" y="3059"/>
                <a:ext cx="57"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1" name="Oval 100"/>
              <p:cNvSpPr>
                <a:spLocks noChangeArrowheads="1"/>
              </p:cNvSpPr>
              <p:nvPr/>
            </p:nvSpPr>
            <p:spPr bwMode="auto">
              <a:xfrm rot="-2545477">
                <a:off x="2560" y="3062"/>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2" name="Oval 101"/>
              <p:cNvSpPr>
                <a:spLocks noChangeArrowheads="1"/>
              </p:cNvSpPr>
              <p:nvPr/>
            </p:nvSpPr>
            <p:spPr bwMode="auto">
              <a:xfrm rot="-2545477">
                <a:off x="2479" y="2928"/>
                <a:ext cx="56" cy="56"/>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73" name="Oval 102"/>
              <p:cNvSpPr>
                <a:spLocks noChangeArrowheads="1"/>
              </p:cNvSpPr>
              <p:nvPr/>
            </p:nvSpPr>
            <p:spPr bwMode="auto">
              <a:xfrm rot="-2545477">
                <a:off x="2558" y="2925"/>
                <a:ext cx="56" cy="56"/>
              </a:xfrm>
              <a:prstGeom prst="ellipse">
                <a:avLst/>
              </a:prstGeom>
              <a:solidFill>
                <a:schemeClr val="bg1"/>
              </a:solidFill>
              <a:ln w="9525">
                <a:solidFill>
                  <a:schemeClr val="bg1"/>
                </a:solidFill>
                <a:round/>
                <a:headEnd/>
                <a:tailEnd/>
              </a:ln>
            </p:spPr>
            <p:txBody>
              <a:bodyPr wrap="none" anchor="ctr"/>
              <a:lstStyle/>
              <a:p>
                <a:endParaRPr lang="th-TH" sz="1800"/>
              </a:p>
            </p:txBody>
          </p:sp>
        </p:grpSp>
        <p:sp>
          <p:nvSpPr>
            <p:cNvPr id="150556" name="Rectangle 103"/>
            <p:cNvSpPr>
              <a:spLocks noChangeArrowheads="1"/>
            </p:cNvSpPr>
            <p:nvPr/>
          </p:nvSpPr>
          <p:spPr bwMode="auto">
            <a:xfrm>
              <a:off x="769" y="1358"/>
              <a:ext cx="1343" cy="214"/>
            </a:xfrm>
            <a:prstGeom prst="rect">
              <a:avLst/>
            </a:prstGeom>
            <a:noFill/>
            <a:ln w="9525">
              <a:solidFill>
                <a:schemeClr val="tx1"/>
              </a:solidFill>
              <a:miter lim="800000"/>
              <a:headEnd/>
              <a:tailEnd/>
            </a:ln>
          </p:spPr>
          <p:txBody>
            <a:bodyPr wrap="none" anchor="ctr"/>
            <a:lstStyle/>
            <a:p>
              <a:endParaRPr lang="th-TH" sz="1800"/>
            </a:p>
          </p:txBody>
        </p:sp>
        <p:grpSp>
          <p:nvGrpSpPr>
            <p:cNvPr id="150557" name="Group 179"/>
            <p:cNvGrpSpPr>
              <a:grpSpLocks/>
            </p:cNvGrpSpPr>
            <p:nvPr/>
          </p:nvGrpSpPr>
          <p:grpSpPr bwMode="auto">
            <a:xfrm>
              <a:off x="1062" y="2336"/>
              <a:ext cx="136" cy="136"/>
              <a:chOff x="1236" y="2873"/>
              <a:chExt cx="227" cy="227"/>
            </a:xfrm>
          </p:grpSpPr>
          <p:sp>
            <p:nvSpPr>
              <p:cNvPr id="150563" name="AutoShape 180"/>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564" name="Group 181"/>
              <p:cNvGrpSpPr>
                <a:grpSpLocks/>
              </p:cNvGrpSpPr>
              <p:nvPr/>
            </p:nvGrpSpPr>
            <p:grpSpPr bwMode="auto">
              <a:xfrm>
                <a:off x="1290" y="2925"/>
                <a:ext cx="124" cy="124"/>
                <a:chOff x="1020" y="1661"/>
                <a:chExt cx="182" cy="182"/>
              </a:xfrm>
            </p:grpSpPr>
            <p:sp>
              <p:nvSpPr>
                <p:cNvPr id="150565" name="Oval 182"/>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66" name="Oval 183"/>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nvGrpSpPr>
            <p:cNvPr id="150558" name="Group 184"/>
            <p:cNvGrpSpPr>
              <a:grpSpLocks/>
            </p:cNvGrpSpPr>
            <p:nvPr/>
          </p:nvGrpSpPr>
          <p:grpSpPr bwMode="auto">
            <a:xfrm>
              <a:off x="1070" y="2514"/>
              <a:ext cx="136" cy="136"/>
              <a:chOff x="1236" y="2873"/>
              <a:chExt cx="227" cy="227"/>
            </a:xfrm>
          </p:grpSpPr>
          <p:sp>
            <p:nvSpPr>
              <p:cNvPr id="150559" name="AutoShape 185"/>
              <p:cNvSpPr>
                <a:spLocks noChangeArrowheads="1"/>
              </p:cNvSpPr>
              <p:nvPr/>
            </p:nvSpPr>
            <p:spPr bwMode="auto">
              <a:xfrm>
                <a:off x="1236" y="2873"/>
                <a:ext cx="227" cy="227"/>
              </a:xfrm>
              <a:prstGeom prst="roundRect">
                <a:avLst>
                  <a:gd name="adj" fmla="val 8810"/>
                </a:avLst>
              </a:prstGeom>
              <a:solidFill>
                <a:schemeClr val="tx1"/>
              </a:solidFill>
              <a:ln w="9525">
                <a:solidFill>
                  <a:schemeClr val="bg1"/>
                </a:solidFill>
                <a:round/>
                <a:headEnd/>
                <a:tailEnd/>
              </a:ln>
            </p:spPr>
            <p:txBody>
              <a:bodyPr wrap="none" anchor="ctr"/>
              <a:lstStyle/>
              <a:p>
                <a:endParaRPr lang="th-TH" sz="1800"/>
              </a:p>
            </p:txBody>
          </p:sp>
          <p:grpSp>
            <p:nvGrpSpPr>
              <p:cNvPr id="150560" name="Group 186"/>
              <p:cNvGrpSpPr>
                <a:grpSpLocks/>
              </p:cNvGrpSpPr>
              <p:nvPr/>
            </p:nvGrpSpPr>
            <p:grpSpPr bwMode="auto">
              <a:xfrm>
                <a:off x="1290" y="2925"/>
                <a:ext cx="124" cy="124"/>
                <a:chOff x="1020" y="1661"/>
                <a:chExt cx="182" cy="182"/>
              </a:xfrm>
            </p:grpSpPr>
            <p:sp>
              <p:nvSpPr>
                <p:cNvPr id="150561" name="Oval 187"/>
                <p:cNvSpPr>
                  <a:spLocks noChangeArrowheads="1"/>
                </p:cNvSpPr>
                <p:nvPr/>
              </p:nvSpPr>
              <p:spPr bwMode="auto">
                <a:xfrm>
                  <a:off x="1020" y="1661"/>
                  <a:ext cx="91" cy="91"/>
                </a:xfrm>
                <a:prstGeom prst="ellipse">
                  <a:avLst/>
                </a:prstGeom>
                <a:solidFill>
                  <a:schemeClr val="bg1"/>
                </a:solidFill>
                <a:ln w="9525">
                  <a:solidFill>
                    <a:schemeClr val="bg1"/>
                  </a:solidFill>
                  <a:round/>
                  <a:headEnd/>
                  <a:tailEnd/>
                </a:ln>
              </p:spPr>
              <p:txBody>
                <a:bodyPr wrap="none" anchor="ctr"/>
                <a:lstStyle/>
                <a:p>
                  <a:endParaRPr lang="th-TH" sz="1800"/>
                </a:p>
              </p:txBody>
            </p:sp>
            <p:sp>
              <p:nvSpPr>
                <p:cNvPr id="150562" name="Oval 188"/>
                <p:cNvSpPr>
                  <a:spLocks noChangeArrowheads="1"/>
                </p:cNvSpPr>
                <p:nvPr/>
              </p:nvSpPr>
              <p:spPr bwMode="auto">
                <a:xfrm>
                  <a:off x="1111" y="1752"/>
                  <a:ext cx="91" cy="91"/>
                </a:xfrm>
                <a:prstGeom prst="ellipse">
                  <a:avLst/>
                </a:prstGeom>
                <a:solidFill>
                  <a:schemeClr val="bg1"/>
                </a:solidFill>
                <a:ln w="9525">
                  <a:solidFill>
                    <a:schemeClr val="bg1"/>
                  </a:solidFill>
                  <a:round/>
                  <a:headEnd/>
                  <a:tailEnd/>
                </a:ln>
              </p:spPr>
              <p:txBody>
                <a:bodyPr wrap="none" anchor="ctr"/>
                <a:lstStyle/>
                <a:p>
                  <a:endParaRPr lang="th-TH" sz="1800"/>
                </a:p>
              </p:txBody>
            </p:sp>
          </p:grpSp>
        </p:grpSp>
      </p:grpSp>
      <p:grpSp>
        <p:nvGrpSpPr>
          <p:cNvPr id="49333" name="Group 192"/>
          <p:cNvGrpSpPr>
            <a:grpSpLocks/>
          </p:cNvGrpSpPr>
          <p:nvPr/>
        </p:nvGrpSpPr>
        <p:grpSpPr bwMode="auto">
          <a:xfrm>
            <a:off x="2166938" y="2659063"/>
            <a:ext cx="547687" cy="1539875"/>
            <a:chOff x="1386" y="1662"/>
            <a:chExt cx="345" cy="970"/>
          </a:xfrm>
        </p:grpSpPr>
        <p:sp>
          <p:nvSpPr>
            <p:cNvPr id="150544" name="AutoShape 190"/>
            <p:cNvSpPr>
              <a:spLocks/>
            </p:cNvSpPr>
            <p:nvPr/>
          </p:nvSpPr>
          <p:spPr bwMode="auto">
            <a:xfrm>
              <a:off x="1386" y="1662"/>
              <a:ext cx="99" cy="970"/>
            </a:xfrm>
            <a:prstGeom prst="rightBrace">
              <a:avLst>
                <a:gd name="adj1" fmla="val 81650"/>
                <a:gd name="adj2" fmla="val 50000"/>
              </a:avLst>
            </a:prstGeom>
            <a:noFill/>
            <a:ln w="9525">
              <a:solidFill>
                <a:schemeClr val="tx1"/>
              </a:solidFill>
              <a:round/>
              <a:headEnd/>
              <a:tailEnd/>
            </a:ln>
          </p:spPr>
          <p:txBody>
            <a:bodyPr wrap="none" anchor="ctr"/>
            <a:lstStyle/>
            <a:p>
              <a:endParaRPr lang="th-TH" sz="1800"/>
            </a:p>
          </p:txBody>
        </p:sp>
        <p:sp>
          <p:nvSpPr>
            <p:cNvPr id="150545" name="Text Box 191"/>
            <p:cNvSpPr txBox="1">
              <a:spLocks noChangeArrowheads="1"/>
            </p:cNvSpPr>
            <p:nvPr/>
          </p:nvSpPr>
          <p:spPr bwMode="auto">
            <a:xfrm>
              <a:off x="1446" y="2016"/>
              <a:ext cx="285" cy="288"/>
            </a:xfrm>
            <a:prstGeom prst="rect">
              <a:avLst/>
            </a:prstGeom>
            <a:noFill/>
            <a:ln w="9525">
              <a:noFill/>
              <a:miter lim="800000"/>
              <a:headEnd/>
              <a:tailEnd/>
            </a:ln>
          </p:spPr>
          <p:txBody>
            <a:bodyPr>
              <a:spAutoFit/>
            </a:bodyPr>
            <a:lstStyle/>
            <a:p>
              <a:pPr algn="ctr">
                <a:spcBef>
                  <a:spcPct val="50000"/>
                </a:spcBef>
              </a:pPr>
              <a:r>
                <a:rPr lang="en-US" sz="2400"/>
                <a:t>6!</a:t>
              </a:r>
            </a:p>
          </p:txBody>
        </p:sp>
      </p:grpSp>
      <p:grpSp>
        <p:nvGrpSpPr>
          <p:cNvPr id="49334" name="Group 204"/>
          <p:cNvGrpSpPr>
            <a:grpSpLocks/>
          </p:cNvGrpSpPr>
          <p:nvPr/>
        </p:nvGrpSpPr>
        <p:grpSpPr bwMode="auto">
          <a:xfrm>
            <a:off x="969963" y="5424488"/>
            <a:ext cx="2859087" cy="1122362"/>
            <a:chOff x="611" y="3417"/>
            <a:chExt cx="1801" cy="707"/>
          </a:xfrm>
        </p:grpSpPr>
        <p:sp>
          <p:nvSpPr>
            <p:cNvPr id="150536" name="AutoShape 196"/>
            <p:cNvSpPr>
              <a:spLocks/>
            </p:cNvSpPr>
            <p:nvPr/>
          </p:nvSpPr>
          <p:spPr bwMode="auto">
            <a:xfrm flipH="1">
              <a:off x="849" y="3417"/>
              <a:ext cx="143" cy="664"/>
            </a:xfrm>
            <a:prstGeom prst="rightBrace">
              <a:avLst>
                <a:gd name="adj1" fmla="val 38695"/>
                <a:gd name="adj2" fmla="val 50000"/>
              </a:avLst>
            </a:prstGeom>
            <a:noFill/>
            <a:ln w="9525">
              <a:solidFill>
                <a:schemeClr val="tx1"/>
              </a:solidFill>
              <a:round/>
              <a:headEnd/>
              <a:tailEnd/>
            </a:ln>
          </p:spPr>
          <p:txBody>
            <a:bodyPr wrap="none" anchor="ctr"/>
            <a:lstStyle/>
            <a:p>
              <a:endParaRPr lang="th-TH" sz="1800"/>
            </a:p>
          </p:txBody>
        </p:sp>
        <p:sp>
          <p:nvSpPr>
            <p:cNvPr id="150537" name="Text Box 197"/>
            <p:cNvSpPr txBox="1">
              <a:spLocks noChangeArrowheads="1"/>
            </p:cNvSpPr>
            <p:nvPr/>
          </p:nvSpPr>
          <p:spPr bwMode="auto">
            <a:xfrm>
              <a:off x="611" y="3615"/>
              <a:ext cx="285" cy="288"/>
            </a:xfrm>
            <a:prstGeom prst="rect">
              <a:avLst/>
            </a:prstGeom>
            <a:noFill/>
            <a:ln w="9525">
              <a:noFill/>
              <a:miter lim="800000"/>
              <a:headEnd/>
              <a:tailEnd/>
            </a:ln>
          </p:spPr>
          <p:txBody>
            <a:bodyPr>
              <a:spAutoFit/>
            </a:bodyPr>
            <a:lstStyle/>
            <a:p>
              <a:pPr algn="ctr">
                <a:spcBef>
                  <a:spcPct val="50000"/>
                </a:spcBef>
              </a:pPr>
              <a:r>
                <a:rPr lang="en-US" sz="2400"/>
                <a:t>4!</a:t>
              </a:r>
            </a:p>
          </p:txBody>
        </p:sp>
        <p:sp>
          <p:nvSpPr>
            <p:cNvPr id="150538" name="Text Box 198"/>
            <p:cNvSpPr txBox="1">
              <a:spLocks noChangeArrowheads="1"/>
            </p:cNvSpPr>
            <p:nvPr/>
          </p:nvSpPr>
          <p:spPr bwMode="auto">
            <a:xfrm>
              <a:off x="1806" y="3829"/>
              <a:ext cx="285" cy="288"/>
            </a:xfrm>
            <a:prstGeom prst="rect">
              <a:avLst/>
            </a:prstGeom>
            <a:noFill/>
            <a:ln w="9525">
              <a:noFill/>
              <a:miter lim="800000"/>
              <a:headEnd/>
              <a:tailEnd/>
            </a:ln>
          </p:spPr>
          <p:txBody>
            <a:bodyPr>
              <a:spAutoFit/>
            </a:bodyPr>
            <a:lstStyle/>
            <a:p>
              <a:pPr algn="ctr">
                <a:spcBef>
                  <a:spcPct val="50000"/>
                </a:spcBef>
              </a:pPr>
              <a:r>
                <a:rPr lang="en-US" sz="2400"/>
                <a:t>1!</a:t>
              </a:r>
            </a:p>
          </p:txBody>
        </p:sp>
        <p:sp>
          <p:nvSpPr>
            <p:cNvPr id="150539" name="Text Box 199"/>
            <p:cNvSpPr txBox="1">
              <a:spLocks noChangeArrowheads="1"/>
            </p:cNvSpPr>
            <p:nvPr/>
          </p:nvSpPr>
          <p:spPr bwMode="auto">
            <a:xfrm>
              <a:off x="1508" y="3830"/>
              <a:ext cx="285" cy="288"/>
            </a:xfrm>
            <a:prstGeom prst="rect">
              <a:avLst/>
            </a:prstGeom>
            <a:noFill/>
            <a:ln w="9525">
              <a:noFill/>
              <a:miter lim="800000"/>
              <a:headEnd/>
              <a:tailEnd/>
            </a:ln>
          </p:spPr>
          <p:txBody>
            <a:bodyPr>
              <a:spAutoFit/>
            </a:bodyPr>
            <a:lstStyle/>
            <a:p>
              <a:pPr algn="ctr">
                <a:spcBef>
                  <a:spcPct val="50000"/>
                </a:spcBef>
              </a:pPr>
              <a:r>
                <a:rPr lang="en-US" sz="2400"/>
                <a:t>1!</a:t>
              </a:r>
            </a:p>
          </p:txBody>
        </p:sp>
        <p:sp>
          <p:nvSpPr>
            <p:cNvPr id="150540" name="Line 200"/>
            <p:cNvSpPr>
              <a:spLocks noChangeShapeType="1"/>
            </p:cNvSpPr>
            <p:nvPr/>
          </p:nvSpPr>
          <p:spPr bwMode="auto">
            <a:xfrm flipV="1">
              <a:off x="1628" y="3584"/>
              <a:ext cx="0" cy="235"/>
            </a:xfrm>
            <a:prstGeom prst="line">
              <a:avLst/>
            </a:prstGeom>
            <a:noFill/>
            <a:ln w="9525">
              <a:solidFill>
                <a:schemeClr val="tx1"/>
              </a:solidFill>
              <a:round/>
              <a:headEnd/>
              <a:tailEnd type="triangle" w="med" len="med"/>
            </a:ln>
          </p:spPr>
          <p:txBody>
            <a:bodyPr/>
            <a:lstStyle/>
            <a:p>
              <a:endParaRPr lang="th-TH"/>
            </a:p>
          </p:txBody>
        </p:sp>
        <p:sp>
          <p:nvSpPr>
            <p:cNvPr id="150541" name="Line 201"/>
            <p:cNvSpPr>
              <a:spLocks noChangeShapeType="1"/>
            </p:cNvSpPr>
            <p:nvPr/>
          </p:nvSpPr>
          <p:spPr bwMode="auto">
            <a:xfrm flipH="1" flipV="1">
              <a:off x="1849" y="3591"/>
              <a:ext cx="99" cy="249"/>
            </a:xfrm>
            <a:prstGeom prst="line">
              <a:avLst/>
            </a:prstGeom>
            <a:noFill/>
            <a:ln w="9525">
              <a:solidFill>
                <a:schemeClr val="tx1"/>
              </a:solidFill>
              <a:round/>
              <a:headEnd/>
              <a:tailEnd type="triangle" w="med" len="med"/>
            </a:ln>
          </p:spPr>
          <p:txBody>
            <a:bodyPr/>
            <a:lstStyle/>
            <a:p>
              <a:endParaRPr lang="th-TH"/>
            </a:p>
          </p:txBody>
        </p:sp>
        <p:sp>
          <p:nvSpPr>
            <p:cNvPr id="150542" name="Text Box 202"/>
            <p:cNvSpPr txBox="1">
              <a:spLocks noChangeArrowheads="1"/>
            </p:cNvSpPr>
            <p:nvPr/>
          </p:nvSpPr>
          <p:spPr bwMode="auto">
            <a:xfrm>
              <a:off x="2127" y="3836"/>
              <a:ext cx="285" cy="288"/>
            </a:xfrm>
            <a:prstGeom prst="rect">
              <a:avLst/>
            </a:prstGeom>
            <a:noFill/>
            <a:ln w="9525">
              <a:noFill/>
              <a:miter lim="800000"/>
              <a:headEnd/>
              <a:tailEnd/>
            </a:ln>
          </p:spPr>
          <p:txBody>
            <a:bodyPr>
              <a:spAutoFit/>
            </a:bodyPr>
            <a:lstStyle/>
            <a:p>
              <a:pPr algn="ctr">
                <a:spcBef>
                  <a:spcPct val="50000"/>
                </a:spcBef>
              </a:pPr>
              <a:r>
                <a:rPr lang="en-US" sz="2400"/>
                <a:t>0!</a:t>
              </a:r>
            </a:p>
          </p:txBody>
        </p:sp>
        <p:sp>
          <p:nvSpPr>
            <p:cNvPr id="150543" name="Line 203"/>
            <p:cNvSpPr>
              <a:spLocks noChangeShapeType="1"/>
            </p:cNvSpPr>
            <p:nvPr/>
          </p:nvSpPr>
          <p:spPr bwMode="auto">
            <a:xfrm flipH="1" flipV="1">
              <a:off x="2034" y="3420"/>
              <a:ext cx="192" cy="420"/>
            </a:xfrm>
            <a:prstGeom prst="line">
              <a:avLst/>
            </a:prstGeom>
            <a:noFill/>
            <a:ln w="9525">
              <a:solidFill>
                <a:schemeClr val="tx1"/>
              </a:solidFill>
              <a:round/>
              <a:headEnd/>
              <a:tailEnd type="triangle" w="med" len="med"/>
            </a:ln>
          </p:spPr>
          <p:txBody>
            <a:bodyPr/>
            <a:lstStyle/>
            <a:p>
              <a:endParaRPr lang="th-TH"/>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Slide Number Placeholder 5"/>
          <p:cNvSpPr>
            <a:spLocks noGrp="1"/>
          </p:cNvSpPr>
          <p:nvPr>
            <p:ph type="sldNum" sz="quarter" idx="12"/>
          </p:nvPr>
        </p:nvSpPr>
        <p:spPr/>
        <p:txBody>
          <a:bodyPr/>
          <a:lstStyle/>
          <a:p>
            <a:pPr>
              <a:defRPr/>
            </a:pPr>
            <a:fld id="{4CAE3FD9-8352-49CB-B798-905C2D5E1ACE}" type="slidenum">
              <a:rPr lang="en-US"/>
              <a:pPr>
                <a:defRPr/>
              </a:pPr>
              <a:t>74</a:t>
            </a:fld>
            <a:endParaRPr lang="th-TH"/>
          </a:p>
        </p:txBody>
      </p:sp>
      <p:sp>
        <p:nvSpPr>
          <p:cNvPr id="45058" name="Rectangle 2"/>
          <p:cNvSpPr>
            <a:spLocks noGrp="1" noChangeArrowheads="1"/>
          </p:cNvSpPr>
          <p:nvPr>
            <p:ph type="title"/>
          </p:nvPr>
        </p:nvSpPr>
        <p:spPr/>
        <p:txBody>
          <a:bodyPr/>
          <a:lstStyle/>
          <a:p>
            <a:pPr>
              <a:defRPr/>
            </a:pPr>
            <a:endParaRPr lang="en-US" smtClean="0"/>
          </a:p>
        </p:txBody>
      </p:sp>
      <p:sp>
        <p:nvSpPr>
          <p:cNvPr id="151555" name="Rectangle 3"/>
          <p:cNvSpPr>
            <a:spLocks noGrp="1" noChangeArrowheads="1"/>
          </p:cNvSpPr>
          <p:nvPr>
            <p:ph type="body" idx="1"/>
          </p:nvPr>
        </p:nvSpPr>
        <p:spPr>
          <a:xfrm>
            <a:off x="457200" y="908050"/>
            <a:ext cx="8229600" cy="5761038"/>
          </a:xfrm>
        </p:spPr>
        <p:txBody>
          <a:bodyPr/>
          <a:lstStyle/>
          <a:p>
            <a:pPr eaLnBrk="1" hangingPunct="1">
              <a:lnSpc>
                <a:spcPct val="90000"/>
              </a:lnSpc>
              <a:spcBef>
                <a:spcPct val="0"/>
              </a:spcBef>
            </a:pPr>
            <a:r>
              <a:rPr lang="en-US" smtClean="0"/>
              <a:t>To get 10 from 3 die</a:t>
            </a:r>
          </a:p>
          <a:p>
            <a:pPr lvl="1" eaLnBrk="1" hangingPunct="1">
              <a:lnSpc>
                <a:spcPct val="90000"/>
              </a:lnSpc>
              <a:spcBef>
                <a:spcPct val="0"/>
              </a:spcBef>
            </a:pPr>
            <a:r>
              <a:rPr lang="en-US" smtClean="0"/>
              <a:t> All possible chances are 24</a:t>
            </a:r>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r>
              <a:rPr lang="en-US" smtClean="0"/>
              <a:t>The most likely configurations are {0,1,1,0,1,0}, …</a:t>
            </a:r>
          </a:p>
        </p:txBody>
      </p:sp>
      <p:graphicFrame>
        <p:nvGraphicFramePr>
          <p:cNvPr id="45703" name="Group 647"/>
          <p:cNvGraphicFramePr>
            <a:graphicFrameLocks noGrp="1"/>
          </p:cNvGraphicFramePr>
          <p:nvPr/>
        </p:nvGraphicFramePr>
        <p:xfrm>
          <a:off x="1558925" y="1946275"/>
          <a:ext cx="4995863" cy="3657600"/>
        </p:xfrm>
        <a:graphic>
          <a:graphicData uri="http://schemas.openxmlformats.org/drawingml/2006/table">
            <a:tbl>
              <a:tblPr/>
              <a:tblGrid>
                <a:gridCol w="833438"/>
                <a:gridCol w="831850"/>
                <a:gridCol w="833437"/>
                <a:gridCol w="831850"/>
                <a:gridCol w="833438"/>
                <a:gridCol w="831850"/>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9900"/>
                          </a:solidFill>
                          <a:effectLst/>
                          <a:latin typeface="Arial Narrow" pitchFamily="34" charset="0"/>
                          <a:cs typeface="Angsana New" pitchFamily="18" charset="-34"/>
                        </a:rPr>
                        <a:t>Face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9900"/>
                          </a:solidFill>
                          <a:effectLst/>
                          <a:latin typeface="Arial" pitchFamily="34" charset="0"/>
                          <a:cs typeface="Angsana New" pitchFamily="18" charset="-34"/>
                        </a:rPr>
                        <a:t>Configuration</a:t>
                      </a:r>
                      <a:endPar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1</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2</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2</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3</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2</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4</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5</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6</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1</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rial" pitchFamily="34" charset="0"/>
                        </a:rPr>
                        <a:t>W</a:t>
                      </a:r>
                      <a:endParaRPr kumimoji="0" lang="en-US"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2</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6</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6</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6</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3</a:t>
                      </a:r>
                      <a:endParaRPr kumimoji="0" lang="th-TH"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bl>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 name="Slide Number Placeholder 5"/>
          <p:cNvSpPr>
            <a:spLocks noGrp="1"/>
          </p:cNvSpPr>
          <p:nvPr>
            <p:ph type="sldNum" sz="quarter" idx="12"/>
          </p:nvPr>
        </p:nvSpPr>
        <p:spPr/>
        <p:txBody>
          <a:bodyPr/>
          <a:lstStyle/>
          <a:p>
            <a:pPr>
              <a:defRPr/>
            </a:pPr>
            <a:fld id="{6429FA67-85E2-4E20-B249-7A5E5AC1FB98}" type="slidenum">
              <a:rPr lang="en-US"/>
              <a:pPr>
                <a:defRPr/>
              </a:pPr>
              <a:t>75</a:t>
            </a:fld>
            <a:endParaRPr lang="th-TH"/>
          </a:p>
        </p:txBody>
      </p:sp>
      <p:sp>
        <p:nvSpPr>
          <p:cNvPr id="49154" name="Rectangle 2"/>
          <p:cNvSpPr>
            <a:spLocks noGrp="1" noChangeArrowheads="1"/>
          </p:cNvSpPr>
          <p:nvPr>
            <p:ph type="title"/>
          </p:nvPr>
        </p:nvSpPr>
        <p:spPr/>
        <p:txBody>
          <a:bodyPr/>
          <a:lstStyle/>
          <a:p>
            <a:pPr>
              <a:defRPr/>
            </a:pPr>
            <a:endParaRPr lang="en-US" smtClean="0"/>
          </a:p>
        </p:txBody>
      </p:sp>
      <p:sp>
        <p:nvSpPr>
          <p:cNvPr id="152579" name="Rectangle 3"/>
          <p:cNvSpPr>
            <a:spLocks noGrp="1" noChangeArrowheads="1"/>
          </p:cNvSpPr>
          <p:nvPr>
            <p:ph type="body" idx="1"/>
          </p:nvPr>
        </p:nvSpPr>
        <p:spPr>
          <a:xfrm>
            <a:off x="457200" y="908050"/>
            <a:ext cx="8229600" cy="5453063"/>
          </a:xfrm>
        </p:spPr>
        <p:txBody>
          <a:bodyPr/>
          <a:lstStyle/>
          <a:p>
            <a:pPr eaLnBrk="1" hangingPunct="1">
              <a:lnSpc>
                <a:spcPct val="90000"/>
              </a:lnSpc>
              <a:spcBef>
                <a:spcPct val="0"/>
              </a:spcBef>
            </a:pPr>
            <a:r>
              <a:rPr lang="en-US" smtClean="0"/>
              <a:t>To get 10 from 4 die</a:t>
            </a:r>
          </a:p>
          <a:p>
            <a:pPr lvl="1" eaLnBrk="1" hangingPunct="1">
              <a:lnSpc>
                <a:spcPct val="90000"/>
              </a:lnSpc>
              <a:spcBef>
                <a:spcPct val="0"/>
              </a:spcBef>
            </a:pPr>
            <a:r>
              <a:rPr lang="en-US" smtClean="0"/>
              <a:t> All possible chances are 40</a:t>
            </a:r>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endParaRPr lang="en-US" smtClean="0"/>
          </a:p>
          <a:p>
            <a:pPr lvl="1" eaLnBrk="1" hangingPunct="1">
              <a:lnSpc>
                <a:spcPct val="90000"/>
              </a:lnSpc>
              <a:spcBef>
                <a:spcPct val="0"/>
              </a:spcBef>
            </a:pPr>
            <a:r>
              <a:rPr lang="en-US" smtClean="0"/>
              <a:t>The most likely configuration is {1,1,1,1,0,0}</a:t>
            </a:r>
          </a:p>
        </p:txBody>
      </p:sp>
      <p:graphicFrame>
        <p:nvGraphicFramePr>
          <p:cNvPr id="49241" name="Group 89"/>
          <p:cNvGraphicFramePr>
            <a:graphicFrameLocks noGrp="1"/>
          </p:cNvGraphicFramePr>
          <p:nvPr/>
        </p:nvGraphicFramePr>
        <p:xfrm>
          <a:off x="1673225" y="1887538"/>
          <a:ext cx="5394325" cy="3657600"/>
        </p:xfrm>
        <a:graphic>
          <a:graphicData uri="http://schemas.openxmlformats.org/drawingml/2006/table">
            <a:tbl>
              <a:tblPr/>
              <a:tblGrid>
                <a:gridCol w="885825"/>
                <a:gridCol w="563563"/>
                <a:gridCol w="563562"/>
                <a:gridCol w="563563"/>
                <a:gridCol w="563562"/>
                <a:gridCol w="563563"/>
                <a:gridCol w="563562"/>
                <a:gridCol w="563563"/>
                <a:gridCol w="563562"/>
              </a:tblGrid>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9900"/>
                          </a:solidFill>
                          <a:effectLst/>
                          <a:latin typeface="Arial Narrow" pitchFamily="34" charset="0"/>
                          <a:cs typeface="Angsana New" pitchFamily="18" charset="-34"/>
                        </a:rPr>
                        <a:t>Face</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8">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9900"/>
                          </a:solidFill>
                          <a:effectLst/>
                          <a:latin typeface="Arial Narrow" pitchFamily="34" charset="0"/>
                          <a:cs typeface="Angsana New" pitchFamily="18" charset="-34"/>
                        </a:rPr>
                        <a:t>Configuration</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419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1</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p>
                  </a:txBody>
                  <a:tcPr anchor="b"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2</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3</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3</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3</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4</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5</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ngsana New" pitchFamily="18" charset="-34"/>
                        </a:rPr>
                        <a:t>6</a:t>
                      </a:r>
                      <a:endParaRPr kumimoji="0" lang="th-TH"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ngsana New" pitchFamily="18" charset="-34"/>
                        </a:rPr>
                        <a:t>1</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Narrow" pitchFamily="34" charset="0"/>
                          <a:cs typeface="Arial" pitchFamily="34" charset="0"/>
                        </a:rPr>
                        <a:t> </a:t>
                      </a: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99CCFF"/>
                          </a:solidFill>
                          <a:effectLst/>
                          <a:latin typeface="Arial Narrow" pitchFamily="34" charset="0"/>
                          <a:cs typeface="Arial" pitchFamily="34" charset="0"/>
                        </a:rPr>
                        <a:t>W</a:t>
                      </a:r>
                      <a:endParaRPr kumimoji="0" lang="en-US" sz="2400" b="0" i="0" u="none" strike="noStrike" cap="none" normalizeH="0" baseline="0" smtClean="0">
                        <a:ln>
                          <a:noFill/>
                        </a:ln>
                        <a:solidFill>
                          <a:srgbClr val="99CCFF"/>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12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12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12</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6</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24</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4</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6</a:t>
                      </a:r>
                      <a:endParaRPr kumimoji="0" lang="th-TH" sz="2400" b="0"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ngsana New" pitchFamily="18" charset="-34"/>
                        </a:rPr>
                        <a:t>4</a:t>
                      </a:r>
                      <a:endParaRPr kumimoji="0" lang="th-TH" sz="2400" b="1" i="0" u="none" strike="noStrike" cap="none" normalizeH="0" baseline="0" smtClean="0">
                        <a:ln>
                          <a:noFill/>
                        </a:ln>
                        <a:solidFill>
                          <a:schemeClr val="tx1"/>
                        </a:solidFill>
                        <a:effectLst/>
                        <a:latin typeface="Arial Narrow" pitchFamily="34" charset="0"/>
                        <a:cs typeface="Angsana New" pitchFamily="18" charset="-34"/>
                      </a:endParaRPr>
                    </a:p>
                  </a:txBody>
                  <a:tcPr anchor="b"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Expectation values/Measurables</a:t>
            </a:r>
            <a:endParaRPr lang="th-TH"/>
          </a:p>
        </p:txBody>
      </p:sp>
      <p:sp>
        <p:nvSpPr>
          <p:cNvPr id="130050" name="Content Placeholder 4"/>
          <p:cNvSpPr>
            <a:spLocks noGrp="1"/>
          </p:cNvSpPr>
          <p:nvPr>
            <p:ph sz="half" idx="1"/>
          </p:nvPr>
        </p:nvSpPr>
        <p:spPr>
          <a:xfrm>
            <a:off x="457200" y="3230563"/>
            <a:ext cx="4038600" cy="2900362"/>
          </a:xfrm>
        </p:spPr>
        <p:txBody>
          <a:bodyPr/>
          <a:lstStyle/>
          <a:p>
            <a:r>
              <a:rPr lang="en-US" sz="4000" smtClean="0"/>
              <a:t>Internal Propeties </a:t>
            </a:r>
            <a:br>
              <a:rPr lang="en-US" sz="4000" smtClean="0"/>
            </a:br>
            <a:r>
              <a:rPr lang="en-US" sz="4000" smtClean="0"/>
              <a:t>Temperature</a:t>
            </a:r>
          </a:p>
          <a:p>
            <a:pPr lvl="1"/>
            <a:r>
              <a:rPr lang="en-US" sz="3600" smtClean="0"/>
              <a:t>T = &lt; T</a:t>
            </a:r>
            <a:r>
              <a:rPr lang="en-US" sz="3600" baseline="-25000" smtClean="0"/>
              <a:t>i </a:t>
            </a:r>
            <a:r>
              <a:rPr lang="en-US" sz="3600" smtClean="0"/>
              <a:t>&gt;</a:t>
            </a:r>
          </a:p>
          <a:p>
            <a:pPr lvl="1"/>
            <a:r>
              <a:rPr lang="en-US" sz="3600" smtClean="0"/>
              <a:t>T</a:t>
            </a:r>
            <a:r>
              <a:rPr lang="en-US" sz="3600" baseline="-25000" smtClean="0"/>
              <a:t>i</a:t>
            </a:r>
            <a:r>
              <a:rPr lang="en-US" sz="3600" smtClean="0"/>
              <a:t> (t)</a:t>
            </a:r>
            <a:endParaRPr lang="th-TH" sz="3600" smtClean="0"/>
          </a:p>
        </p:txBody>
      </p:sp>
      <p:sp>
        <p:nvSpPr>
          <p:cNvPr id="130051" name="Content Placeholder 5"/>
          <p:cNvSpPr>
            <a:spLocks noGrp="1"/>
          </p:cNvSpPr>
          <p:nvPr>
            <p:ph sz="half" idx="2"/>
          </p:nvPr>
        </p:nvSpPr>
        <p:spPr>
          <a:xfrm>
            <a:off x="4648200" y="3230563"/>
            <a:ext cx="4038600" cy="2900362"/>
          </a:xfrm>
        </p:spPr>
        <p:txBody>
          <a:bodyPr/>
          <a:lstStyle/>
          <a:p>
            <a:r>
              <a:rPr lang="en-US" sz="4000" smtClean="0"/>
              <a:t>External Properties</a:t>
            </a:r>
            <a:br>
              <a:rPr lang="en-US" sz="4000" smtClean="0"/>
            </a:br>
            <a:r>
              <a:rPr lang="en-US" sz="4000" smtClean="0"/>
              <a:t>Total Energy</a:t>
            </a:r>
          </a:p>
          <a:p>
            <a:pPr lvl="1"/>
            <a:r>
              <a:rPr lang="en-US" sz="3600" smtClean="0"/>
              <a:t>E = </a:t>
            </a:r>
            <a:r>
              <a:rPr lang="en-US" sz="2800" smtClean="0">
                <a:latin typeface="Symbol" pitchFamily="18" charset="2"/>
              </a:rPr>
              <a:t>S </a:t>
            </a:r>
            <a:r>
              <a:rPr lang="en-US" sz="3600" smtClean="0"/>
              <a:t>E</a:t>
            </a:r>
            <a:r>
              <a:rPr lang="en-US" sz="3600" baseline="-25000" smtClean="0"/>
              <a:t>i</a:t>
            </a:r>
          </a:p>
          <a:p>
            <a:pPr lvl="1"/>
            <a:r>
              <a:rPr lang="en-US" sz="3600" smtClean="0"/>
              <a:t>E</a:t>
            </a:r>
            <a:r>
              <a:rPr lang="en-US" sz="3600" baseline="-25000" smtClean="0"/>
              <a:t>i</a:t>
            </a:r>
            <a:r>
              <a:rPr lang="en-US" sz="3600" smtClean="0"/>
              <a:t> (t)</a:t>
            </a:r>
            <a:endParaRPr lang="th-TH" sz="3600" baseline="-25000" smtClean="0"/>
          </a:p>
        </p:txBody>
      </p:sp>
      <p:sp>
        <p:nvSpPr>
          <p:cNvPr id="4" name="Slide Number Placeholder 3"/>
          <p:cNvSpPr>
            <a:spLocks noGrp="1"/>
          </p:cNvSpPr>
          <p:nvPr>
            <p:ph type="sldNum" sz="quarter" idx="12"/>
          </p:nvPr>
        </p:nvSpPr>
        <p:spPr/>
        <p:txBody>
          <a:bodyPr/>
          <a:lstStyle/>
          <a:p>
            <a:pPr>
              <a:defRPr/>
            </a:pPr>
            <a:fld id="{EC6CE082-307D-490B-8F26-09477D50C109}" type="slidenum">
              <a:rPr lang="en-US" smtClean="0"/>
              <a:pPr>
                <a:defRPr/>
              </a:pPr>
              <a:t>8</a:t>
            </a:fld>
            <a:endParaRPr lang="th-TH"/>
          </a:p>
        </p:txBody>
      </p:sp>
      <p:grpSp>
        <p:nvGrpSpPr>
          <p:cNvPr id="130053" name="Group 29"/>
          <p:cNvGrpSpPr>
            <a:grpSpLocks/>
          </p:cNvGrpSpPr>
          <p:nvPr/>
        </p:nvGrpSpPr>
        <p:grpSpPr bwMode="auto">
          <a:xfrm>
            <a:off x="3351213" y="1558925"/>
            <a:ext cx="1816100" cy="1439863"/>
            <a:chOff x="3315195" y="1428998"/>
            <a:chExt cx="1816923" cy="1438892"/>
          </a:xfrm>
        </p:grpSpPr>
        <p:sp>
          <p:nvSpPr>
            <p:cNvPr id="7" name="Oval 6"/>
            <p:cNvSpPr/>
            <p:nvPr/>
          </p:nvSpPr>
          <p:spPr>
            <a:xfrm>
              <a:off x="3859954" y="1793877"/>
              <a:ext cx="249351" cy="24907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8" name="Oval 7"/>
            <p:cNvSpPr/>
            <p:nvPr/>
          </p:nvSpPr>
          <p:spPr>
            <a:xfrm>
              <a:off x="3940953" y="2158756"/>
              <a:ext cx="249350" cy="250656"/>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9" name="Oval 8"/>
            <p:cNvSpPr/>
            <p:nvPr/>
          </p:nvSpPr>
          <p:spPr>
            <a:xfrm>
              <a:off x="3642368" y="2027082"/>
              <a:ext cx="249350" cy="24906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0" name="Oval 9"/>
            <p:cNvSpPr/>
            <p:nvPr/>
          </p:nvSpPr>
          <p:spPr>
            <a:xfrm>
              <a:off x="4222068" y="1739938"/>
              <a:ext cx="249351" cy="249070"/>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1" name="Oval 10"/>
            <p:cNvSpPr/>
            <p:nvPr/>
          </p:nvSpPr>
          <p:spPr>
            <a:xfrm>
              <a:off x="4136304" y="2390374"/>
              <a:ext cx="249351" cy="25065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2" name="Oval 11"/>
            <p:cNvSpPr/>
            <p:nvPr/>
          </p:nvSpPr>
          <p:spPr>
            <a:xfrm>
              <a:off x="4325303" y="2092126"/>
              <a:ext cx="249350" cy="24907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3" name="Oval 12"/>
            <p:cNvSpPr/>
            <p:nvPr/>
          </p:nvSpPr>
          <p:spPr>
            <a:xfrm>
              <a:off x="3775779" y="1448035"/>
              <a:ext cx="249350" cy="25065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4" name="Oval 13"/>
            <p:cNvSpPr/>
            <p:nvPr/>
          </p:nvSpPr>
          <p:spPr>
            <a:xfrm>
              <a:off x="3699544" y="2369751"/>
              <a:ext cx="249350" cy="24906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5" name="Oval 14"/>
            <p:cNvSpPr/>
            <p:nvPr/>
          </p:nvSpPr>
          <p:spPr>
            <a:xfrm>
              <a:off x="4552417" y="1428998"/>
              <a:ext cx="249351" cy="24907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6" name="Oval 15"/>
            <p:cNvSpPr/>
            <p:nvPr/>
          </p:nvSpPr>
          <p:spPr>
            <a:xfrm>
              <a:off x="4523829" y="1852575"/>
              <a:ext cx="249351" cy="24906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7" name="Oval 16"/>
            <p:cNvSpPr/>
            <p:nvPr/>
          </p:nvSpPr>
          <p:spPr>
            <a:xfrm>
              <a:off x="4118834" y="1435344"/>
              <a:ext cx="249350" cy="24907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8" name="Oval 17"/>
            <p:cNvSpPr/>
            <p:nvPr/>
          </p:nvSpPr>
          <p:spPr>
            <a:xfrm>
              <a:off x="4841473" y="2596610"/>
              <a:ext cx="249351" cy="24907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9" name="Oval 18"/>
            <p:cNvSpPr/>
            <p:nvPr/>
          </p:nvSpPr>
          <p:spPr>
            <a:xfrm>
              <a:off x="3402547" y="2285670"/>
              <a:ext cx="249351" cy="249070"/>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0" name="Oval 19"/>
            <p:cNvSpPr/>
            <p:nvPr/>
          </p:nvSpPr>
          <p:spPr>
            <a:xfrm>
              <a:off x="3340607" y="1440104"/>
              <a:ext cx="249350" cy="25065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1" name="Oval 20"/>
            <p:cNvSpPr/>
            <p:nvPr/>
          </p:nvSpPr>
          <p:spPr>
            <a:xfrm>
              <a:off x="4882767" y="2306294"/>
              <a:ext cx="249351" cy="249069"/>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2" name="Oval 21"/>
            <p:cNvSpPr/>
            <p:nvPr/>
          </p:nvSpPr>
          <p:spPr>
            <a:xfrm>
              <a:off x="4430125" y="2601370"/>
              <a:ext cx="249350" cy="249069"/>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3" name="Oval 22"/>
            <p:cNvSpPr/>
            <p:nvPr/>
          </p:nvSpPr>
          <p:spPr>
            <a:xfrm>
              <a:off x="3561369" y="1695518"/>
              <a:ext cx="249351" cy="250656"/>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4" name="Oval 23"/>
            <p:cNvSpPr/>
            <p:nvPr/>
          </p:nvSpPr>
          <p:spPr>
            <a:xfrm>
              <a:off x="4873238" y="1452795"/>
              <a:ext cx="249351" cy="249069"/>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5" name="Oval 24"/>
            <p:cNvSpPr/>
            <p:nvPr/>
          </p:nvSpPr>
          <p:spPr>
            <a:xfrm>
              <a:off x="4871650" y="1901754"/>
              <a:ext cx="249350" cy="249070"/>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6" name="Oval 25"/>
            <p:cNvSpPr/>
            <p:nvPr/>
          </p:nvSpPr>
          <p:spPr>
            <a:xfrm>
              <a:off x="4641358" y="2147651"/>
              <a:ext cx="249351" cy="249069"/>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7" name="Oval 26"/>
            <p:cNvSpPr/>
            <p:nvPr/>
          </p:nvSpPr>
          <p:spPr>
            <a:xfrm>
              <a:off x="3315195" y="1962038"/>
              <a:ext cx="249350" cy="24907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8" name="Oval 27"/>
            <p:cNvSpPr/>
            <p:nvPr/>
          </p:nvSpPr>
          <p:spPr>
            <a:xfrm>
              <a:off x="3381900" y="2587091"/>
              <a:ext cx="249350" cy="24907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29" name="Oval 28"/>
            <p:cNvSpPr/>
            <p:nvPr/>
          </p:nvSpPr>
          <p:spPr>
            <a:xfrm>
              <a:off x="3888542" y="2618820"/>
              <a:ext cx="249351" cy="24907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System &amp; Enviroment</a:t>
            </a:r>
            <a:endParaRPr lang="th-TH"/>
          </a:p>
        </p:txBody>
      </p:sp>
      <p:sp>
        <p:nvSpPr>
          <p:cNvPr id="4" name="Slide Number Placeholder 3"/>
          <p:cNvSpPr>
            <a:spLocks noGrp="1"/>
          </p:cNvSpPr>
          <p:nvPr>
            <p:ph type="sldNum" sz="quarter" idx="12"/>
          </p:nvPr>
        </p:nvSpPr>
        <p:spPr/>
        <p:txBody>
          <a:bodyPr/>
          <a:lstStyle/>
          <a:p>
            <a:pPr>
              <a:defRPr/>
            </a:pPr>
            <a:fld id="{8689AC9D-4FE6-4E2C-9079-749CAAB45753}" type="slidenum">
              <a:rPr lang="en-US" smtClean="0"/>
              <a:pPr>
                <a:defRPr/>
              </a:pPr>
              <a:t>9</a:t>
            </a:fld>
            <a:endParaRPr lang="th-TH"/>
          </a:p>
        </p:txBody>
      </p:sp>
      <p:sp>
        <p:nvSpPr>
          <p:cNvPr id="5" name="Rounded Rectangle 4"/>
          <p:cNvSpPr/>
          <p:nvPr/>
        </p:nvSpPr>
        <p:spPr>
          <a:xfrm>
            <a:off x="3170238" y="2220913"/>
            <a:ext cx="2755900" cy="275431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t>System</a:t>
            </a:r>
          </a:p>
          <a:p>
            <a:pPr algn="ctr">
              <a:defRPr/>
            </a:pPr>
            <a:r>
              <a:rPr lang="en-US"/>
              <a:t>n, N, T, P, V, </a:t>
            </a:r>
            <a:r>
              <a:rPr lang="en-US" sz="2400">
                <a:latin typeface="Symbol" pitchFamily="18" charset="2"/>
              </a:rPr>
              <a:t>m</a:t>
            </a:r>
            <a:r>
              <a:rPr lang="en-US"/>
              <a:t>, etc.</a:t>
            </a:r>
            <a:endParaRPr lang="th-TH"/>
          </a:p>
        </p:txBody>
      </p:sp>
      <p:sp>
        <p:nvSpPr>
          <p:cNvPr id="6" name="Rounded Rectangle 5"/>
          <p:cNvSpPr/>
          <p:nvPr/>
        </p:nvSpPr>
        <p:spPr>
          <a:xfrm>
            <a:off x="1971675" y="1330325"/>
            <a:ext cx="5081588" cy="458311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800"/>
          </a:p>
        </p:txBody>
      </p:sp>
      <p:sp>
        <p:nvSpPr>
          <p:cNvPr id="132101" name="TextBox 6"/>
          <p:cNvSpPr txBox="1">
            <a:spLocks noChangeArrowheads="1"/>
          </p:cNvSpPr>
          <p:nvPr/>
        </p:nvSpPr>
        <p:spPr bwMode="auto">
          <a:xfrm>
            <a:off x="3336925" y="1662113"/>
            <a:ext cx="3657600" cy="369887"/>
          </a:xfrm>
          <a:prstGeom prst="rect">
            <a:avLst/>
          </a:prstGeom>
          <a:noFill/>
          <a:ln w="9525">
            <a:noFill/>
            <a:miter lim="800000"/>
            <a:headEnd/>
            <a:tailEnd/>
          </a:ln>
        </p:spPr>
        <p:txBody>
          <a:bodyPr>
            <a:spAutoFit/>
          </a:bodyPr>
          <a:lstStyle/>
          <a:p>
            <a:r>
              <a:rPr lang="en-US" sz="1800"/>
              <a:t>Environment T, P, </a:t>
            </a:r>
            <a:r>
              <a:rPr lang="en-US" sz="1800">
                <a:latin typeface="Symbol" pitchFamily="18" charset="2"/>
              </a:rPr>
              <a:t>m</a:t>
            </a:r>
            <a:endParaRPr lang="th-TH" sz="1800">
              <a:latin typeface="Symbol" pitchFamily="18" charset="2"/>
            </a:endParaRPr>
          </a:p>
        </p:txBody>
      </p:sp>
      <p:sp>
        <p:nvSpPr>
          <p:cNvPr id="8" name="Left-Right Arrow 7"/>
          <p:cNvSpPr/>
          <p:nvPr/>
        </p:nvSpPr>
        <p:spPr>
          <a:xfrm>
            <a:off x="5308600" y="2660650"/>
            <a:ext cx="1174750" cy="676275"/>
          </a:xfrm>
          <a:prstGeom prst="lef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C00000"/>
                </a:solidFill>
              </a:rPr>
              <a:t>Energy</a:t>
            </a:r>
            <a:endParaRPr lang="th-TH" sz="2000" b="1">
              <a:solidFill>
                <a:srgbClr val="C00000"/>
              </a:solidFill>
            </a:endParaRPr>
          </a:p>
        </p:txBody>
      </p:sp>
      <p:sp>
        <p:nvSpPr>
          <p:cNvPr id="9" name="Left-Right Arrow 8"/>
          <p:cNvSpPr/>
          <p:nvPr/>
        </p:nvSpPr>
        <p:spPr>
          <a:xfrm>
            <a:off x="2587625" y="2646363"/>
            <a:ext cx="1174750" cy="642937"/>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00B050"/>
                </a:solidFill>
              </a:rPr>
              <a:t>Mass</a:t>
            </a:r>
            <a:endParaRPr lang="th-TH" sz="2000" b="1">
              <a:solidFill>
                <a:srgbClr val="00B05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sarabun">
      <a:majorFont>
        <a:latin typeface="TH SarabunPSK"/>
        <a:ea typeface=""/>
        <a:cs typeface="TH SarabunPSK"/>
      </a:majorFont>
      <a:minorFont>
        <a:latin typeface="TH SarabunPSK"/>
        <a:ea typeface=""/>
        <a:cs typeface="TH SarabunPS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5126</TotalTime>
  <Words>2758</Words>
  <Application>Microsoft Office PowerPoint</Application>
  <PresentationFormat>On-screen Show (4:3)</PresentationFormat>
  <Paragraphs>929</Paragraphs>
  <Slides>75</Slides>
  <Notes>7</Notes>
  <HiddenSlides>9</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75</vt:i4>
      </vt:variant>
    </vt:vector>
  </HeadingPairs>
  <TitlesOfParts>
    <vt:vector size="80" baseType="lpstr">
      <vt:lpstr>Orbit</vt:lpstr>
      <vt:lpstr>Equation</vt:lpstr>
      <vt:lpstr>Chart</vt:lpstr>
      <vt:lpstr>Microsoft Equation 3.0</vt:lpstr>
      <vt:lpstr>แผนภูมิ</vt:lpstr>
      <vt:lpstr>Physical Chemistry III 01403343  Statistical Mechanics</vt:lpstr>
      <vt:lpstr>Slide 2</vt:lpstr>
      <vt:lpstr>ประกาศ</vt:lpstr>
      <vt:lpstr>Introduction</vt:lpstr>
      <vt:lpstr>คำถาม (1)</vt:lpstr>
      <vt:lpstr>Properties</vt:lpstr>
      <vt:lpstr>Extensive and Intensive properties</vt:lpstr>
      <vt:lpstr>Expectation values/Measurables</vt:lpstr>
      <vt:lpstr>System &amp; Enviroment</vt:lpstr>
      <vt:lpstr>Energy of a System</vt:lpstr>
      <vt:lpstr>Slide 11</vt:lpstr>
      <vt:lpstr>State of a System</vt:lpstr>
      <vt:lpstr>Macroscopic description</vt:lpstr>
      <vt:lpstr>คำถาม (2)</vt:lpstr>
      <vt:lpstr>Distribution of Molecular States</vt:lpstr>
      <vt:lpstr>The Distribution of Molecular States</vt:lpstr>
      <vt:lpstr>Examples</vt:lpstr>
      <vt:lpstr>Configuration and Weights</vt:lpstr>
      <vt:lpstr>Instantaneous Configuration</vt:lpstr>
      <vt:lpstr>Examples</vt:lpstr>
      <vt:lpstr>คำถาม (3)</vt:lpstr>
      <vt:lpstr>พรุ่งนี้จะใส่เสื้อสีอะไร</vt:lpstr>
      <vt:lpstr>Principle of Equal a priori</vt:lpstr>
      <vt:lpstr>Slide 24</vt:lpstr>
      <vt:lpstr>The Dominating Configuration</vt:lpstr>
      <vt:lpstr>Maximum &amp; Minimum Point</vt:lpstr>
      <vt:lpstr>Maximum &amp; Minimum in 3D</vt:lpstr>
      <vt:lpstr>Slide 28</vt:lpstr>
      <vt:lpstr>Dominating Configuration</vt:lpstr>
      <vt:lpstr>Dominating Configuration</vt:lpstr>
      <vt:lpstr>Maximum Value of W{ni}</vt:lpstr>
      <vt:lpstr>Maximum Value of W{ni}</vt:lpstr>
      <vt:lpstr>คำถาม (4)</vt:lpstr>
      <vt:lpstr>Maximum Value of W{ni}</vt:lpstr>
      <vt:lpstr>Stirling’s Approximation</vt:lpstr>
      <vt:lpstr>Homework (1)</vt:lpstr>
      <vt:lpstr>Slide 37</vt:lpstr>
      <vt:lpstr>คำถาม (5)</vt:lpstr>
      <vt:lpstr>The Boltzmann Distribution</vt:lpstr>
      <vt:lpstr>The Molecular Partition Function</vt:lpstr>
      <vt:lpstr>Uniform Energy Levels</vt:lpstr>
      <vt:lpstr>Slide 42</vt:lpstr>
      <vt:lpstr>The Possibility *</vt:lpstr>
      <vt:lpstr>Slide 44</vt:lpstr>
      <vt:lpstr>Slide 45</vt:lpstr>
      <vt:lpstr>Examples</vt:lpstr>
      <vt:lpstr>Approximations and Factorizations</vt:lpstr>
      <vt:lpstr>Translational Partition Function</vt:lpstr>
      <vt:lpstr>Slide 49</vt:lpstr>
      <vt:lpstr>Slide 50</vt:lpstr>
      <vt:lpstr>Example</vt:lpstr>
      <vt:lpstr>คำถาม (6)</vt:lpstr>
      <vt:lpstr>คำถาม (7)</vt:lpstr>
      <vt:lpstr>The Internal Energy and Entropy</vt:lpstr>
      <vt:lpstr>Slide 55</vt:lpstr>
      <vt:lpstr>Example</vt:lpstr>
      <vt:lpstr>The value of b</vt:lpstr>
      <vt:lpstr>1 amu = ? g</vt:lpstr>
      <vt:lpstr>Temperature and Populations</vt:lpstr>
      <vt:lpstr>Volume and Populations</vt:lpstr>
      <vt:lpstr>คำถาม (8)</vt:lpstr>
      <vt:lpstr>The Statistical Entropy</vt:lpstr>
      <vt:lpstr>Logarithmic Relation</vt:lpstr>
      <vt:lpstr>Maxwell’s Relations</vt:lpstr>
      <vt:lpstr>Entropy and Weight</vt:lpstr>
      <vt:lpstr>Calculating the Entropy</vt:lpstr>
      <vt:lpstr>Entropy and Temperature</vt:lpstr>
      <vt:lpstr>Slide 68</vt:lpstr>
      <vt:lpstr>Slide 69</vt:lpstr>
      <vt:lpstr>Real life problem</vt:lpstr>
      <vt:lpstr>Dice</vt:lpstr>
      <vt:lpstr>Configuration</vt:lpstr>
      <vt:lpstr>Slide 73</vt:lpstr>
      <vt:lpstr>Slide 74</vt:lpstr>
      <vt:lpstr>Slide 75</vt:lpstr>
    </vt:vector>
  </TitlesOfParts>
  <Company>- ETH0 -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Thermodynamic</dc:title>
  <dc:creator>Piti</dc:creator>
  <cp:lastModifiedBy>Office Of Computer Services</cp:lastModifiedBy>
  <cp:revision>174</cp:revision>
  <dcterms:created xsi:type="dcterms:W3CDTF">2008-10-27T14:59:11Z</dcterms:created>
  <dcterms:modified xsi:type="dcterms:W3CDTF">2016-02-26T05:00:17Z</dcterms:modified>
</cp:coreProperties>
</file>