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44"/>
  </p:notesMasterIdLst>
  <p:handoutMasterIdLst>
    <p:handoutMasterId r:id="rId45"/>
  </p:handoutMasterIdLst>
  <p:sldIdLst>
    <p:sldId id="303" r:id="rId2"/>
    <p:sldId id="256" r:id="rId3"/>
    <p:sldId id="300" r:id="rId4"/>
    <p:sldId id="270" r:id="rId5"/>
    <p:sldId id="272" r:id="rId6"/>
    <p:sldId id="257" r:id="rId7"/>
    <p:sldId id="271" r:id="rId8"/>
    <p:sldId id="267" r:id="rId9"/>
    <p:sldId id="274" r:id="rId10"/>
    <p:sldId id="276" r:id="rId11"/>
    <p:sldId id="297" r:id="rId12"/>
    <p:sldId id="298" r:id="rId13"/>
    <p:sldId id="277" r:id="rId14"/>
    <p:sldId id="258" r:id="rId15"/>
    <p:sldId id="259" r:id="rId16"/>
    <p:sldId id="304" r:id="rId17"/>
    <p:sldId id="305" r:id="rId18"/>
    <p:sldId id="278" r:id="rId19"/>
    <p:sldId id="279" r:id="rId20"/>
    <p:sldId id="280" r:id="rId21"/>
    <p:sldId id="296" r:id="rId22"/>
    <p:sldId id="299" r:id="rId23"/>
    <p:sldId id="281" r:id="rId24"/>
    <p:sldId id="282" r:id="rId25"/>
    <p:sldId id="283" r:id="rId26"/>
    <p:sldId id="285" r:id="rId27"/>
    <p:sldId id="263" r:id="rId28"/>
    <p:sldId id="289" r:id="rId29"/>
    <p:sldId id="284" r:id="rId30"/>
    <p:sldId id="286" r:id="rId31"/>
    <p:sldId id="287" r:id="rId32"/>
    <p:sldId id="288" r:id="rId33"/>
    <p:sldId id="290" r:id="rId34"/>
    <p:sldId id="291" r:id="rId35"/>
    <p:sldId id="265" r:id="rId36"/>
    <p:sldId id="292" r:id="rId37"/>
    <p:sldId id="293" r:id="rId38"/>
    <p:sldId id="294" r:id="rId39"/>
    <p:sldId id="295" r:id="rId40"/>
    <p:sldId id="268" r:id="rId41"/>
    <p:sldId id="269" r:id="rId42"/>
    <p:sldId id="275" r:id="rId43"/>
  </p:sldIdLst>
  <p:sldSz cx="9144000" cy="6858000" type="screen4x3"/>
  <p:notesSz cx="7099300" cy="10234613"/>
  <p:defaultTextStyle>
    <a:defPPr>
      <a:defRPr lang="th-TH"/>
    </a:defPPr>
    <a:lvl1pPr algn="l" rtl="0" fontAlgn="base">
      <a:spcBef>
        <a:spcPct val="0"/>
      </a:spcBef>
      <a:spcAft>
        <a:spcPct val="0"/>
      </a:spcAft>
      <a:defRPr kern="1200">
        <a:solidFill>
          <a:schemeClr val="tx1"/>
        </a:solidFill>
        <a:latin typeface="Arial" pitchFamily="34" charset="0"/>
        <a:ea typeface="+mn-ea"/>
        <a:cs typeface="Angsana New" pitchFamily="18" charset="-34"/>
      </a:defRPr>
    </a:lvl1pPr>
    <a:lvl2pPr marL="457200" algn="l" rtl="0" fontAlgn="base">
      <a:spcBef>
        <a:spcPct val="0"/>
      </a:spcBef>
      <a:spcAft>
        <a:spcPct val="0"/>
      </a:spcAft>
      <a:defRPr kern="1200">
        <a:solidFill>
          <a:schemeClr val="tx1"/>
        </a:solidFill>
        <a:latin typeface="Arial" pitchFamily="34" charset="0"/>
        <a:ea typeface="+mn-ea"/>
        <a:cs typeface="Angsana New" pitchFamily="18" charset="-34"/>
      </a:defRPr>
    </a:lvl2pPr>
    <a:lvl3pPr marL="914400" algn="l" rtl="0" fontAlgn="base">
      <a:spcBef>
        <a:spcPct val="0"/>
      </a:spcBef>
      <a:spcAft>
        <a:spcPct val="0"/>
      </a:spcAft>
      <a:defRPr kern="1200">
        <a:solidFill>
          <a:schemeClr val="tx1"/>
        </a:solidFill>
        <a:latin typeface="Arial" pitchFamily="34" charset="0"/>
        <a:ea typeface="+mn-ea"/>
        <a:cs typeface="Angsana New" pitchFamily="18" charset="-34"/>
      </a:defRPr>
    </a:lvl3pPr>
    <a:lvl4pPr marL="1371600" algn="l" rtl="0" fontAlgn="base">
      <a:spcBef>
        <a:spcPct val="0"/>
      </a:spcBef>
      <a:spcAft>
        <a:spcPct val="0"/>
      </a:spcAft>
      <a:defRPr kern="1200">
        <a:solidFill>
          <a:schemeClr val="tx1"/>
        </a:solidFill>
        <a:latin typeface="Arial" pitchFamily="34" charset="0"/>
        <a:ea typeface="+mn-ea"/>
        <a:cs typeface="Angsana New" pitchFamily="18" charset="-34"/>
      </a:defRPr>
    </a:lvl4pPr>
    <a:lvl5pPr marL="1828800" algn="l" rtl="0" fontAlgn="base">
      <a:spcBef>
        <a:spcPct val="0"/>
      </a:spcBef>
      <a:spcAft>
        <a:spcPct val="0"/>
      </a:spcAft>
      <a:defRPr kern="1200">
        <a:solidFill>
          <a:schemeClr val="tx1"/>
        </a:solidFill>
        <a:latin typeface="Arial" pitchFamily="34" charset="0"/>
        <a:ea typeface="+mn-ea"/>
        <a:cs typeface="Angsana New" pitchFamily="18" charset="-34"/>
      </a:defRPr>
    </a:lvl5pPr>
    <a:lvl6pPr marL="2286000" algn="l" defTabSz="914400" rtl="0" eaLnBrk="1" latinLnBrk="0" hangingPunct="1">
      <a:defRPr kern="1200">
        <a:solidFill>
          <a:schemeClr val="tx1"/>
        </a:solidFill>
        <a:latin typeface="Arial" pitchFamily="34" charset="0"/>
        <a:ea typeface="+mn-ea"/>
        <a:cs typeface="Angsana New" pitchFamily="18" charset="-34"/>
      </a:defRPr>
    </a:lvl6pPr>
    <a:lvl7pPr marL="2743200" algn="l" defTabSz="914400" rtl="0" eaLnBrk="1" latinLnBrk="0" hangingPunct="1">
      <a:defRPr kern="1200">
        <a:solidFill>
          <a:schemeClr val="tx1"/>
        </a:solidFill>
        <a:latin typeface="Arial" pitchFamily="34" charset="0"/>
        <a:ea typeface="+mn-ea"/>
        <a:cs typeface="Angsana New" pitchFamily="18" charset="-34"/>
      </a:defRPr>
    </a:lvl7pPr>
    <a:lvl8pPr marL="3200400" algn="l" defTabSz="914400" rtl="0" eaLnBrk="1" latinLnBrk="0" hangingPunct="1">
      <a:defRPr kern="1200">
        <a:solidFill>
          <a:schemeClr val="tx1"/>
        </a:solidFill>
        <a:latin typeface="Arial" pitchFamily="34" charset="0"/>
        <a:ea typeface="+mn-ea"/>
        <a:cs typeface="Angsana New" pitchFamily="18" charset="-34"/>
      </a:defRPr>
    </a:lvl8pPr>
    <a:lvl9pPr marL="3657600" algn="l" defTabSz="914400" rtl="0" eaLnBrk="1" latinLnBrk="0" hangingPunct="1">
      <a:defRPr kern="1200">
        <a:solidFill>
          <a:schemeClr val="tx1"/>
        </a:solidFill>
        <a:latin typeface="Arial" pitchFamily="34" charset="0"/>
        <a:ea typeface="+mn-ea"/>
        <a:cs typeface="Angsana New" pitchFamily="18" charset="-34"/>
      </a:defRPr>
    </a:lvl9pPr>
  </p:defaultTextStyle>
  <p:extLst>
    <p:ext uri="{EFAFB233-063F-42B5-8137-9DF3F51BA10A}">
      <p15:sldGuideLst xmlns:p15="http://schemas.microsoft.com/office/powerpoint/2012/main" xmlns="">
        <p15:guide id="1" orient="horz" pos="2193">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a:srgbClr val="66FF66"/>
    <a:srgbClr val="D4F9C7"/>
    <a:srgbClr val="FFCC66"/>
    <a:srgbClr val="FFCC99"/>
    <a:srgbClr val="FFFFFF"/>
    <a:srgbClr val="021430"/>
    <a:srgbClr val="030937"/>
    <a:srgbClr val="007BF6"/>
    <a:srgbClr val="6699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8" autoAdjust="0"/>
    <p:restoredTop sz="92996" autoAdjust="0"/>
  </p:normalViewPr>
  <p:slideViewPr>
    <p:cSldViewPr snapToGrid="0">
      <p:cViewPr>
        <p:scale>
          <a:sx n="80" d="100"/>
          <a:sy n="80" d="100"/>
        </p:scale>
        <p:origin x="-294" y="378"/>
      </p:cViewPr>
      <p:guideLst>
        <p:guide orient="horz" pos="2193"/>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image" Target="../media/image2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6.emf"/><Relationship Id="rId1" Type="http://schemas.openxmlformats.org/officeDocument/2006/relationships/image" Target="../media/image25.emf"/><Relationship Id="rId4" Type="http://schemas.openxmlformats.org/officeDocument/2006/relationships/image" Target="../media/image28.e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image" Target="../media/image29.e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image" Target="../media/image31.emf"/><Relationship Id="rId6" Type="http://schemas.openxmlformats.org/officeDocument/2006/relationships/image" Target="../media/image36.wmf"/><Relationship Id="rId5" Type="http://schemas.openxmlformats.org/officeDocument/2006/relationships/image" Target="../media/image35.wmf"/><Relationship Id="rId4" Type="http://schemas.openxmlformats.org/officeDocument/2006/relationships/image" Target="../media/image34.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39.emf"/><Relationship Id="rId2" Type="http://schemas.openxmlformats.org/officeDocument/2006/relationships/image" Target="../media/image38.emf"/><Relationship Id="rId1" Type="http://schemas.openxmlformats.org/officeDocument/2006/relationships/image" Target="../media/image37.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40.e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43.emf"/><Relationship Id="rId2" Type="http://schemas.openxmlformats.org/officeDocument/2006/relationships/image" Target="../media/image42.emf"/><Relationship Id="rId1" Type="http://schemas.openxmlformats.org/officeDocument/2006/relationships/image" Target="../media/image41.e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46.emf"/><Relationship Id="rId2" Type="http://schemas.openxmlformats.org/officeDocument/2006/relationships/image" Target="../media/image45.emf"/><Relationship Id="rId1" Type="http://schemas.openxmlformats.org/officeDocument/2006/relationships/image" Target="../media/image44.emf"/><Relationship Id="rId4" Type="http://schemas.openxmlformats.org/officeDocument/2006/relationships/image" Target="../media/image47.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4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49.e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55.emf"/><Relationship Id="rId2" Type="http://schemas.openxmlformats.org/officeDocument/2006/relationships/image" Target="../media/image54.emf"/><Relationship Id="rId1" Type="http://schemas.openxmlformats.org/officeDocument/2006/relationships/image" Target="../media/image53.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5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image" Target="../media/image13.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image" Target="../media/image17.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r>
              <a:rPr lang="en-US" smtClean="0"/>
              <a:t>01403343 Chem:KU-KPS</a:t>
            </a:r>
            <a:endParaRPr lang="th-TH"/>
          </a:p>
        </p:txBody>
      </p:sp>
      <p:sp>
        <p:nvSpPr>
          <p:cNvPr id="3" name="Date Placeholder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595057C3-D315-4C1A-8D75-85B4D1258A89}" type="datetimeFigureOut">
              <a:rPr lang="th-TH" smtClean="0"/>
              <a:pPr/>
              <a:t>25/04/59</a:t>
            </a:fld>
            <a:endParaRPr lang="th-TH"/>
          </a:p>
        </p:txBody>
      </p:sp>
      <p:sp>
        <p:nvSpPr>
          <p:cNvPr id="4" name="Footer Placeholder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th-TH"/>
          </a:p>
        </p:txBody>
      </p:sp>
      <p:sp>
        <p:nvSpPr>
          <p:cNvPr id="5" name="Slide Number Placeholder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5BA8E966-1494-4E96-8FC4-7C36CC563764}" type="slidenum">
              <a:rPr lang="th-TH" smtClean="0"/>
              <a:pPr/>
              <a:t>‹#›</a:t>
            </a:fld>
            <a:endParaRPr lang="th-TH"/>
          </a:p>
        </p:txBody>
      </p:sp>
    </p:spTree>
    <p:extLst>
      <p:ext uri="{BB962C8B-B14F-4D97-AF65-F5344CB8AC3E}">
        <p14:creationId xmlns:p14="http://schemas.microsoft.com/office/powerpoint/2010/main" xmlns="" val="395667187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bwMode="auto">
          <a:xfrm>
            <a:off x="0"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lvl1pPr>
          </a:lstStyle>
          <a:p>
            <a:r>
              <a:rPr lang="en-US" smtClean="0"/>
              <a:t>01403343 Chem:KU-KPS</a:t>
            </a:r>
            <a:endParaRPr lang="th-TH"/>
          </a:p>
        </p:txBody>
      </p:sp>
      <p:sp>
        <p:nvSpPr>
          <p:cNvPr id="91139" name="Rectangle 3"/>
          <p:cNvSpPr>
            <a:spLocks noGrp="1" noChangeArrowheads="1"/>
          </p:cNvSpPr>
          <p:nvPr>
            <p:ph type="dt" idx="1"/>
          </p:nvPr>
        </p:nvSpPr>
        <p:spPr bwMode="auto">
          <a:xfrm>
            <a:off x="4021294"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vl1pPr>
          </a:lstStyle>
          <a:p>
            <a:endParaRPr lang="th-TH"/>
          </a:p>
        </p:txBody>
      </p:sp>
      <p:sp>
        <p:nvSpPr>
          <p:cNvPr id="91140"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p:spPr>
      </p:sp>
      <p:sp>
        <p:nvSpPr>
          <p:cNvPr id="91141" name="Rectangle 5"/>
          <p:cNvSpPr>
            <a:spLocks noGrp="1" noChangeArrowheads="1"/>
          </p:cNvSpPr>
          <p:nvPr>
            <p:ph type="body" sz="quarter" idx="3"/>
          </p:nvPr>
        </p:nvSpPr>
        <p:spPr bwMode="auto">
          <a:xfrm>
            <a:off x="709930" y="4861441"/>
            <a:ext cx="5679440" cy="4605576"/>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th-TH" smtClean="0"/>
              <a:t>Click to edit Master text styles</a:t>
            </a:r>
          </a:p>
          <a:p>
            <a:pPr lvl="1"/>
            <a:r>
              <a:rPr lang="th-TH" smtClean="0"/>
              <a:t>Second level</a:t>
            </a:r>
          </a:p>
          <a:p>
            <a:pPr lvl="2"/>
            <a:r>
              <a:rPr lang="th-TH" smtClean="0"/>
              <a:t>Third level</a:t>
            </a:r>
          </a:p>
          <a:p>
            <a:pPr lvl="3"/>
            <a:r>
              <a:rPr lang="th-TH" smtClean="0"/>
              <a:t>Fourth level</a:t>
            </a:r>
          </a:p>
          <a:p>
            <a:pPr lvl="4"/>
            <a:r>
              <a:rPr lang="th-TH" smtClean="0"/>
              <a:t>Fifth level</a:t>
            </a:r>
          </a:p>
        </p:txBody>
      </p:sp>
      <p:sp>
        <p:nvSpPr>
          <p:cNvPr id="91142" name="Rectangle 6"/>
          <p:cNvSpPr>
            <a:spLocks noGrp="1" noChangeArrowheads="1"/>
          </p:cNvSpPr>
          <p:nvPr>
            <p:ph type="ftr" sz="quarter" idx="4"/>
          </p:nvPr>
        </p:nvSpPr>
        <p:spPr bwMode="auto">
          <a:xfrm>
            <a:off x="0" y="9721106"/>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lvl1pPr>
          </a:lstStyle>
          <a:p>
            <a:endParaRPr lang="th-TH"/>
          </a:p>
        </p:txBody>
      </p:sp>
      <p:sp>
        <p:nvSpPr>
          <p:cNvPr id="91143" name="Rectangle 7"/>
          <p:cNvSpPr>
            <a:spLocks noGrp="1" noChangeArrowheads="1"/>
          </p:cNvSpPr>
          <p:nvPr>
            <p:ph type="sldNum" sz="quarter" idx="5"/>
          </p:nvPr>
        </p:nvSpPr>
        <p:spPr bwMode="auto">
          <a:xfrm>
            <a:off x="4021294" y="9721106"/>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vl1pPr>
          </a:lstStyle>
          <a:p>
            <a:fld id="{BDCFD314-2311-441D-BA89-48502349C1DC}" type="slidenum">
              <a:rPr lang="en-US"/>
              <a:pPr/>
              <a:t>‹#›</a:t>
            </a:fld>
            <a:endParaRPr lang="th-TH"/>
          </a:p>
        </p:txBody>
      </p:sp>
    </p:spTree>
    <p:extLst>
      <p:ext uri="{BB962C8B-B14F-4D97-AF65-F5344CB8AC3E}">
        <p14:creationId xmlns:p14="http://schemas.microsoft.com/office/powerpoint/2010/main" xmlns="" val="1758444593"/>
      </p:ext>
    </p:extLst>
  </p:cSld>
  <p:clrMap bg1="lt1" tx1="dk1" bg2="lt2" tx2="dk2" accent1="accent1" accent2="accent2" accent3="accent3" accent4="accent4" accent5="accent5" accent6="accent6" hlink="hlink" folHlink="folHlink"/>
  <p:hf ftr="0" dt="0"/>
  <p:notesStyle>
    <a:lvl1pPr algn="l" rtl="0" fontAlgn="base">
      <a:spcBef>
        <a:spcPct val="30000"/>
      </a:spcBef>
      <a:spcAft>
        <a:spcPct val="0"/>
      </a:spcAft>
      <a:defRPr kern="1200">
        <a:solidFill>
          <a:schemeClr val="tx1"/>
        </a:solidFill>
        <a:latin typeface="Arial" pitchFamily="34" charset="0"/>
        <a:ea typeface="+mn-ea"/>
        <a:cs typeface="+mn-cs"/>
      </a:defRPr>
    </a:lvl1pPr>
    <a:lvl2pPr marL="457200" algn="l" rtl="0" fontAlgn="base">
      <a:spcBef>
        <a:spcPct val="30000"/>
      </a:spcBef>
      <a:spcAft>
        <a:spcPct val="0"/>
      </a:spcAft>
      <a:defRPr kern="1200">
        <a:solidFill>
          <a:schemeClr val="tx1"/>
        </a:solidFill>
        <a:latin typeface="Arial" pitchFamily="34" charset="0"/>
        <a:ea typeface="+mn-ea"/>
        <a:cs typeface="+mn-cs"/>
      </a:defRPr>
    </a:lvl2pPr>
    <a:lvl3pPr marL="914400" algn="l" rtl="0" fontAlgn="base">
      <a:spcBef>
        <a:spcPct val="30000"/>
      </a:spcBef>
      <a:spcAft>
        <a:spcPct val="0"/>
      </a:spcAft>
      <a:defRPr kern="1200">
        <a:solidFill>
          <a:schemeClr val="tx1"/>
        </a:solidFill>
        <a:latin typeface="Arial" pitchFamily="34" charset="0"/>
        <a:ea typeface="+mn-ea"/>
        <a:cs typeface="+mn-cs"/>
      </a:defRPr>
    </a:lvl3pPr>
    <a:lvl4pPr marL="1371600" algn="l" rtl="0" fontAlgn="base">
      <a:spcBef>
        <a:spcPct val="30000"/>
      </a:spcBef>
      <a:spcAft>
        <a:spcPct val="0"/>
      </a:spcAft>
      <a:defRPr kern="1200">
        <a:solidFill>
          <a:schemeClr val="tx1"/>
        </a:solidFill>
        <a:latin typeface="Arial" pitchFamily="34" charset="0"/>
        <a:ea typeface="+mn-ea"/>
        <a:cs typeface="+mn-cs"/>
      </a:defRPr>
    </a:lvl4pPr>
    <a:lvl5pPr marL="1828800" algn="l" rtl="0" fontAlgn="base">
      <a:spcBef>
        <a:spcPct val="3000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h-TH"/>
          </a:p>
        </p:txBody>
      </p:sp>
      <p:sp>
        <p:nvSpPr>
          <p:cNvPr id="4" name="Slide Number Placeholder 3"/>
          <p:cNvSpPr>
            <a:spLocks noGrp="1"/>
          </p:cNvSpPr>
          <p:nvPr>
            <p:ph type="sldNum" sz="quarter" idx="10"/>
          </p:nvPr>
        </p:nvSpPr>
        <p:spPr/>
        <p:txBody>
          <a:bodyPr/>
          <a:lstStyle/>
          <a:p>
            <a:fld id="{BDCFD314-2311-441D-BA89-48502349C1DC}" type="slidenum">
              <a:rPr lang="en-US" smtClean="0"/>
              <a:pPr/>
              <a:t>21</a:t>
            </a:fld>
            <a:endParaRPr lang="th-TH"/>
          </a:p>
        </p:txBody>
      </p:sp>
      <p:sp>
        <p:nvSpPr>
          <p:cNvPr id="5" name="Header Placeholder 4"/>
          <p:cNvSpPr>
            <a:spLocks noGrp="1"/>
          </p:cNvSpPr>
          <p:nvPr>
            <p:ph type="hdr" sz="quarter" idx="11"/>
          </p:nvPr>
        </p:nvSpPr>
        <p:spPr/>
        <p:txBody>
          <a:bodyPr/>
          <a:lstStyle/>
          <a:p>
            <a:r>
              <a:rPr lang="en-US" smtClean="0"/>
              <a:t>01403343 Chem:KU-KPS</a:t>
            </a:r>
            <a:endParaRPr lang="th-TH"/>
          </a:p>
        </p:txBody>
      </p:sp>
    </p:spTree>
    <p:extLst>
      <p:ext uri="{BB962C8B-B14F-4D97-AF65-F5344CB8AC3E}">
        <p14:creationId xmlns:p14="http://schemas.microsoft.com/office/powerpoint/2010/main" xmlns="" val="1306366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434" name="Group 2"/>
          <p:cNvGrpSpPr>
            <a:grpSpLocks/>
          </p:cNvGrpSpPr>
          <p:nvPr/>
        </p:nvGrpSpPr>
        <p:grpSpPr bwMode="auto">
          <a:xfrm>
            <a:off x="0" y="3902075"/>
            <a:ext cx="3400425" cy="2949575"/>
            <a:chOff x="0" y="2458"/>
            <a:chExt cx="2142" cy="1858"/>
          </a:xfrm>
        </p:grpSpPr>
        <p:sp>
          <p:nvSpPr>
            <p:cNvPr id="18435"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th-TH"/>
            </a:p>
          </p:txBody>
        </p:sp>
        <p:sp>
          <p:nvSpPr>
            <p:cNvPr id="18436"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endParaRPr lang="th-TH"/>
            </a:p>
          </p:txBody>
        </p:sp>
        <p:sp>
          <p:nvSpPr>
            <p:cNvPr id="18437"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th-TH"/>
            </a:p>
          </p:txBody>
        </p:sp>
        <p:sp>
          <p:nvSpPr>
            <p:cNvPr id="18438"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th-TH"/>
            </a:p>
          </p:txBody>
        </p:sp>
        <p:sp>
          <p:nvSpPr>
            <p:cNvPr id="1843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th-TH"/>
            </a:p>
          </p:txBody>
        </p:sp>
        <p:sp>
          <p:nvSpPr>
            <p:cNvPr id="1844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endParaRPr lang="th-TH"/>
            </a:p>
          </p:txBody>
        </p:sp>
        <p:sp>
          <p:nvSpPr>
            <p:cNvPr id="1844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th-TH"/>
            </a:p>
          </p:txBody>
        </p:sp>
      </p:grpSp>
      <p:sp>
        <p:nvSpPr>
          <p:cNvPr id="18442" name="Rectangle 10"/>
          <p:cNvSpPr>
            <a:spLocks noGrp="1" noChangeArrowheads="1"/>
          </p:cNvSpPr>
          <p:nvPr>
            <p:ph type="ctrTitle" sz="quarter"/>
          </p:nvPr>
        </p:nvSpPr>
        <p:spPr>
          <a:xfrm>
            <a:off x="685800" y="1873250"/>
            <a:ext cx="7772400" cy="1555750"/>
          </a:xfrm>
        </p:spPr>
        <p:txBody>
          <a:bodyPr/>
          <a:lstStyle>
            <a:lvl1pPr>
              <a:defRPr sz="4400"/>
            </a:lvl1pPr>
          </a:lstStyle>
          <a:p>
            <a:r>
              <a:rPr lang="en-US"/>
              <a:t>Click to edit Master title style</a:t>
            </a:r>
          </a:p>
        </p:txBody>
      </p:sp>
      <p:sp>
        <p:nvSpPr>
          <p:cNvPr id="18443"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8444" name="Rectangle 12"/>
          <p:cNvSpPr>
            <a:spLocks noGrp="1" noChangeArrowheads="1"/>
          </p:cNvSpPr>
          <p:nvPr>
            <p:ph type="dt" sz="quarter" idx="2"/>
          </p:nvPr>
        </p:nvSpPr>
        <p:spPr/>
        <p:txBody>
          <a:bodyPr/>
          <a:lstStyle>
            <a:lvl1pPr>
              <a:defRPr/>
            </a:lvl1pPr>
          </a:lstStyle>
          <a:p>
            <a:endParaRPr lang="th-TH"/>
          </a:p>
        </p:txBody>
      </p:sp>
      <p:sp>
        <p:nvSpPr>
          <p:cNvPr id="18445" name="Rectangle 13"/>
          <p:cNvSpPr>
            <a:spLocks noGrp="1" noChangeArrowheads="1"/>
          </p:cNvSpPr>
          <p:nvPr>
            <p:ph type="ftr" sz="quarter" idx="3"/>
          </p:nvPr>
        </p:nvSpPr>
        <p:spPr/>
        <p:txBody>
          <a:bodyPr/>
          <a:lstStyle>
            <a:lvl1pPr>
              <a:defRPr/>
            </a:lvl1pPr>
          </a:lstStyle>
          <a:p>
            <a:endParaRPr lang="th-TH"/>
          </a:p>
        </p:txBody>
      </p:sp>
      <p:sp>
        <p:nvSpPr>
          <p:cNvPr id="18446" name="Rectangle 14"/>
          <p:cNvSpPr>
            <a:spLocks noGrp="1" noChangeArrowheads="1"/>
          </p:cNvSpPr>
          <p:nvPr>
            <p:ph type="sldNum" sz="quarter" idx="4"/>
          </p:nvPr>
        </p:nvSpPr>
        <p:spPr>
          <a:xfrm>
            <a:off x="6553200" y="6248400"/>
            <a:ext cx="2133600" cy="457200"/>
          </a:xfrm>
        </p:spPr>
        <p:txBody>
          <a:bodyPr/>
          <a:lstStyle>
            <a:lvl1pPr>
              <a:defRPr sz="1000" b="0"/>
            </a:lvl1pPr>
          </a:lstStyle>
          <a:p>
            <a:fld id="{0DD10679-8A5A-437A-A6D0-0C71A18EBB97}" type="slidenum">
              <a:rPr lang="en-US"/>
              <a:pPr/>
              <a:t>‹#›</a:t>
            </a:fld>
            <a:endParaRPr lang="th-T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8442"/>
                                        </p:tgtEl>
                                        <p:attrNameLst>
                                          <p:attrName>style.visibility</p:attrName>
                                        </p:attrNameLst>
                                      </p:cBhvr>
                                      <p:to>
                                        <p:strVal val="visible"/>
                                      </p:to>
                                    </p:set>
                                    <p:animEffect transition="in" filter="barn(outVertical)">
                                      <p:cBhvr>
                                        <p:cTn id="7" dur="500"/>
                                        <p:tgtEl>
                                          <p:spTgt spid="1844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8443">
                                            <p:txEl>
                                              <p:pRg st="0" end="0"/>
                                            </p:txEl>
                                          </p:spTgt>
                                        </p:tgtEl>
                                        <p:attrNameLst>
                                          <p:attrName>style.visibility</p:attrName>
                                        </p:attrNameLst>
                                      </p:cBhvr>
                                      <p:to>
                                        <p:strVal val="visible"/>
                                      </p:to>
                                    </p:set>
                                    <p:animEffect transition="in" filter="wipe(up)">
                                      <p:cBhvr>
                                        <p:cTn id="11" dur="500"/>
                                        <p:tgtEl>
                                          <p:spTgt spid="184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2" grpId="0" autoUpdateAnimBg="0"/>
      <p:bldP spid="18443" grpId="0" build="p" autoUpdateAnimBg="0" advAuto="0">
        <p:tmplLst>
          <p:tmpl lvl="1">
            <p:tnLst>
              <p:par>
                <p:cTn presetID="22" presetClass="entr" presetSubtype="1" fill="hold" nodeType="afterEffect">
                  <p:stCondLst>
                    <p:cond delay="0"/>
                  </p:stCondLst>
                  <p:childTnLst>
                    <p:set>
                      <p:cBhvr>
                        <p:cTn dur="1" fill="hold">
                          <p:stCondLst>
                            <p:cond delay="0"/>
                          </p:stCondLst>
                        </p:cTn>
                        <p:tgtEl>
                          <p:spTgt spid="18443"/>
                        </p:tgtEl>
                        <p:attrNameLst>
                          <p:attrName>style.visibility</p:attrName>
                        </p:attrNameLst>
                      </p:cBhvr>
                      <p:to>
                        <p:strVal val="visible"/>
                      </p:to>
                    </p:set>
                    <p:animEffect transition="in" filter="wipe(up)">
                      <p:cBhvr>
                        <p:cTn dur="500"/>
                        <p:tgtEl>
                          <p:spTgt spid="18443"/>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lvl1pPr>
              <a:defRPr/>
            </a:lvl1pPr>
          </a:lstStyle>
          <a:p>
            <a:endParaRPr lang="th-TH"/>
          </a:p>
        </p:txBody>
      </p:sp>
      <p:sp>
        <p:nvSpPr>
          <p:cNvPr id="5" name="Footer Placeholder 4"/>
          <p:cNvSpPr>
            <a:spLocks noGrp="1"/>
          </p:cNvSpPr>
          <p:nvPr>
            <p:ph type="ftr" sz="quarter" idx="11"/>
          </p:nvPr>
        </p:nvSpPr>
        <p:spPr/>
        <p:txBody>
          <a:bodyPr/>
          <a:lstStyle>
            <a:lvl1pPr>
              <a:defRPr/>
            </a:lvl1pPr>
          </a:lstStyle>
          <a:p>
            <a:endParaRPr lang="th-TH"/>
          </a:p>
        </p:txBody>
      </p:sp>
      <p:sp>
        <p:nvSpPr>
          <p:cNvPr id="6" name="Slide Number Placeholder 5"/>
          <p:cNvSpPr>
            <a:spLocks noGrp="1"/>
          </p:cNvSpPr>
          <p:nvPr>
            <p:ph type="sldNum" sz="quarter" idx="12"/>
          </p:nvPr>
        </p:nvSpPr>
        <p:spPr/>
        <p:txBody>
          <a:bodyPr/>
          <a:lstStyle>
            <a:lvl1pPr>
              <a:defRPr/>
            </a:lvl1pPr>
          </a:lstStyle>
          <a:p>
            <a:fld id="{6004DF9E-60E5-4701-A3E8-BF713A869006}" type="slidenum">
              <a:rPr lang="en-US"/>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60350"/>
            <a:ext cx="2057400" cy="5870575"/>
          </a:xfrm>
        </p:spPr>
        <p:txBody>
          <a:bodyPr vert="eaVert"/>
          <a:lstStyle/>
          <a:p>
            <a:r>
              <a:rPr lang="en-US" smtClean="0"/>
              <a:t>Click to edit Master title style</a:t>
            </a:r>
            <a:endParaRPr lang="th-TH"/>
          </a:p>
        </p:txBody>
      </p:sp>
      <p:sp>
        <p:nvSpPr>
          <p:cNvPr id="3" name="Vertical Text Placeholder 2"/>
          <p:cNvSpPr>
            <a:spLocks noGrp="1"/>
          </p:cNvSpPr>
          <p:nvPr>
            <p:ph type="body" orient="vert" idx="1"/>
          </p:nvPr>
        </p:nvSpPr>
        <p:spPr>
          <a:xfrm>
            <a:off x="457200" y="260350"/>
            <a:ext cx="6019800"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lvl1pPr>
              <a:defRPr/>
            </a:lvl1pPr>
          </a:lstStyle>
          <a:p>
            <a:endParaRPr lang="th-TH"/>
          </a:p>
        </p:txBody>
      </p:sp>
      <p:sp>
        <p:nvSpPr>
          <p:cNvPr id="5" name="Footer Placeholder 4"/>
          <p:cNvSpPr>
            <a:spLocks noGrp="1"/>
          </p:cNvSpPr>
          <p:nvPr>
            <p:ph type="ftr" sz="quarter" idx="11"/>
          </p:nvPr>
        </p:nvSpPr>
        <p:spPr/>
        <p:txBody>
          <a:bodyPr/>
          <a:lstStyle>
            <a:lvl1pPr>
              <a:defRPr/>
            </a:lvl1pPr>
          </a:lstStyle>
          <a:p>
            <a:endParaRPr lang="th-TH"/>
          </a:p>
        </p:txBody>
      </p:sp>
      <p:sp>
        <p:nvSpPr>
          <p:cNvPr id="6" name="Slide Number Placeholder 5"/>
          <p:cNvSpPr>
            <a:spLocks noGrp="1"/>
          </p:cNvSpPr>
          <p:nvPr>
            <p:ph type="sldNum" sz="quarter" idx="12"/>
          </p:nvPr>
        </p:nvSpPr>
        <p:spPr/>
        <p:txBody>
          <a:bodyPr/>
          <a:lstStyle>
            <a:lvl1pPr>
              <a:defRPr/>
            </a:lvl1pPr>
          </a:lstStyle>
          <a:p>
            <a:fld id="{E90FA177-FDC1-42E6-A05D-39923E961780}" type="slidenum">
              <a:rPr lang="en-US"/>
              <a:pPr/>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lvl1pPr>
              <a:defRPr/>
            </a:lvl1pPr>
          </a:lstStyle>
          <a:p>
            <a:endParaRPr lang="th-TH"/>
          </a:p>
        </p:txBody>
      </p:sp>
      <p:sp>
        <p:nvSpPr>
          <p:cNvPr id="5" name="Footer Placeholder 4"/>
          <p:cNvSpPr>
            <a:spLocks noGrp="1"/>
          </p:cNvSpPr>
          <p:nvPr>
            <p:ph type="ftr" sz="quarter" idx="11"/>
          </p:nvPr>
        </p:nvSpPr>
        <p:spPr/>
        <p:txBody>
          <a:bodyPr/>
          <a:lstStyle>
            <a:lvl1pPr>
              <a:defRPr/>
            </a:lvl1pPr>
          </a:lstStyle>
          <a:p>
            <a:endParaRPr lang="th-TH"/>
          </a:p>
        </p:txBody>
      </p:sp>
      <p:sp>
        <p:nvSpPr>
          <p:cNvPr id="6" name="Slide Number Placeholder 5"/>
          <p:cNvSpPr>
            <a:spLocks noGrp="1"/>
          </p:cNvSpPr>
          <p:nvPr>
            <p:ph type="sldNum" sz="quarter" idx="12"/>
          </p:nvPr>
        </p:nvSpPr>
        <p:spPr/>
        <p:txBody>
          <a:bodyPr/>
          <a:lstStyle>
            <a:lvl1pPr>
              <a:defRPr/>
            </a:lvl1pPr>
          </a:lstStyle>
          <a:p>
            <a:fld id="{0A6D33CF-F046-4E2A-B7CE-C6AC06E9870C}" type="slidenum">
              <a:rPr lang="en-US"/>
              <a:pPr/>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h-T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th-TH"/>
          </a:p>
        </p:txBody>
      </p:sp>
      <p:sp>
        <p:nvSpPr>
          <p:cNvPr id="5" name="Footer Placeholder 4"/>
          <p:cNvSpPr>
            <a:spLocks noGrp="1"/>
          </p:cNvSpPr>
          <p:nvPr>
            <p:ph type="ftr" sz="quarter" idx="11"/>
          </p:nvPr>
        </p:nvSpPr>
        <p:spPr/>
        <p:txBody>
          <a:bodyPr/>
          <a:lstStyle>
            <a:lvl1pPr>
              <a:defRPr/>
            </a:lvl1pPr>
          </a:lstStyle>
          <a:p>
            <a:endParaRPr lang="th-TH"/>
          </a:p>
        </p:txBody>
      </p:sp>
      <p:sp>
        <p:nvSpPr>
          <p:cNvPr id="6" name="Slide Number Placeholder 5"/>
          <p:cNvSpPr>
            <a:spLocks noGrp="1"/>
          </p:cNvSpPr>
          <p:nvPr>
            <p:ph type="sldNum" sz="quarter" idx="12"/>
          </p:nvPr>
        </p:nvSpPr>
        <p:spPr/>
        <p:txBody>
          <a:bodyPr/>
          <a:lstStyle>
            <a:lvl1pPr>
              <a:defRPr/>
            </a:lvl1pPr>
          </a:lstStyle>
          <a:p>
            <a:fld id="{8A215F2E-7385-4FE5-8B45-B4555B26AC41}" type="slidenum">
              <a:rPr lang="en-US"/>
              <a:pPr/>
              <a:t>‹#›</a:t>
            </a:fld>
            <a:endParaRPr lang="th-T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sz="half" idx="1"/>
          </p:nvPr>
        </p:nvSpPr>
        <p:spPr>
          <a:xfrm>
            <a:off x="457200" y="908050"/>
            <a:ext cx="4038600" cy="5222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half" idx="2"/>
          </p:nvPr>
        </p:nvSpPr>
        <p:spPr>
          <a:xfrm>
            <a:off x="4648200" y="908050"/>
            <a:ext cx="4038600" cy="5222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Date Placeholder 4"/>
          <p:cNvSpPr>
            <a:spLocks noGrp="1"/>
          </p:cNvSpPr>
          <p:nvPr>
            <p:ph type="dt" sz="half" idx="10"/>
          </p:nvPr>
        </p:nvSpPr>
        <p:spPr/>
        <p:txBody>
          <a:bodyPr/>
          <a:lstStyle>
            <a:lvl1pPr>
              <a:defRPr/>
            </a:lvl1pPr>
          </a:lstStyle>
          <a:p>
            <a:endParaRPr lang="th-TH"/>
          </a:p>
        </p:txBody>
      </p:sp>
      <p:sp>
        <p:nvSpPr>
          <p:cNvPr id="6" name="Footer Placeholder 5"/>
          <p:cNvSpPr>
            <a:spLocks noGrp="1"/>
          </p:cNvSpPr>
          <p:nvPr>
            <p:ph type="ftr" sz="quarter" idx="11"/>
          </p:nvPr>
        </p:nvSpPr>
        <p:spPr/>
        <p:txBody>
          <a:bodyPr/>
          <a:lstStyle>
            <a:lvl1pPr>
              <a:defRPr/>
            </a:lvl1pPr>
          </a:lstStyle>
          <a:p>
            <a:endParaRPr lang="th-TH"/>
          </a:p>
        </p:txBody>
      </p:sp>
      <p:sp>
        <p:nvSpPr>
          <p:cNvPr id="7" name="Slide Number Placeholder 6"/>
          <p:cNvSpPr>
            <a:spLocks noGrp="1"/>
          </p:cNvSpPr>
          <p:nvPr>
            <p:ph type="sldNum" sz="quarter" idx="12"/>
          </p:nvPr>
        </p:nvSpPr>
        <p:spPr/>
        <p:txBody>
          <a:bodyPr/>
          <a:lstStyle>
            <a:lvl1pPr>
              <a:defRPr/>
            </a:lvl1pPr>
          </a:lstStyle>
          <a:p>
            <a:fld id="{08C4C150-9CEE-4CD8-AACA-51E4410FE492}" type="slidenum">
              <a:rPr lang="en-US"/>
              <a:pPr/>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th-T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7" name="Date Placeholder 6"/>
          <p:cNvSpPr>
            <a:spLocks noGrp="1"/>
          </p:cNvSpPr>
          <p:nvPr>
            <p:ph type="dt" sz="half" idx="10"/>
          </p:nvPr>
        </p:nvSpPr>
        <p:spPr/>
        <p:txBody>
          <a:bodyPr/>
          <a:lstStyle>
            <a:lvl1pPr>
              <a:defRPr/>
            </a:lvl1pPr>
          </a:lstStyle>
          <a:p>
            <a:endParaRPr lang="th-TH"/>
          </a:p>
        </p:txBody>
      </p:sp>
      <p:sp>
        <p:nvSpPr>
          <p:cNvPr id="8" name="Footer Placeholder 7"/>
          <p:cNvSpPr>
            <a:spLocks noGrp="1"/>
          </p:cNvSpPr>
          <p:nvPr>
            <p:ph type="ftr" sz="quarter" idx="11"/>
          </p:nvPr>
        </p:nvSpPr>
        <p:spPr/>
        <p:txBody>
          <a:bodyPr/>
          <a:lstStyle>
            <a:lvl1pPr>
              <a:defRPr/>
            </a:lvl1pPr>
          </a:lstStyle>
          <a:p>
            <a:endParaRPr lang="th-TH"/>
          </a:p>
        </p:txBody>
      </p:sp>
      <p:sp>
        <p:nvSpPr>
          <p:cNvPr id="9" name="Slide Number Placeholder 8"/>
          <p:cNvSpPr>
            <a:spLocks noGrp="1"/>
          </p:cNvSpPr>
          <p:nvPr>
            <p:ph type="sldNum" sz="quarter" idx="12"/>
          </p:nvPr>
        </p:nvSpPr>
        <p:spPr/>
        <p:txBody>
          <a:bodyPr/>
          <a:lstStyle>
            <a:lvl1pPr>
              <a:defRPr/>
            </a:lvl1pPr>
          </a:lstStyle>
          <a:p>
            <a:fld id="{B6EE7285-4F99-4AA1-A819-50E1F75DC0AC}" type="slidenum">
              <a:rPr lang="en-US"/>
              <a:pPr/>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Date Placeholder 2"/>
          <p:cNvSpPr>
            <a:spLocks noGrp="1"/>
          </p:cNvSpPr>
          <p:nvPr>
            <p:ph type="dt" sz="half" idx="10"/>
          </p:nvPr>
        </p:nvSpPr>
        <p:spPr/>
        <p:txBody>
          <a:bodyPr/>
          <a:lstStyle>
            <a:lvl1pPr>
              <a:defRPr/>
            </a:lvl1pPr>
          </a:lstStyle>
          <a:p>
            <a:endParaRPr lang="th-TH"/>
          </a:p>
        </p:txBody>
      </p:sp>
      <p:sp>
        <p:nvSpPr>
          <p:cNvPr id="4" name="Footer Placeholder 3"/>
          <p:cNvSpPr>
            <a:spLocks noGrp="1"/>
          </p:cNvSpPr>
          <p:nvPr>
            <p:ph type="ftr" sz="quarter" idx="11"/>
          </p:nvPr>
        </p:nvSpPr>
        <p:spPr/>
        <p:txBody>
          <a:bodyPr/>
          <a:lstStyle>
            <a:lvl1pPr>
              <a:defRPr/>
            </a:lvl1pPr>
          </a:lstStyle>
          <a:p>
            <a:endParaRPr lang="th-TH"/>
          </a:p>
        </p:txBody>
      </p:sp>
      <p:sp>
        <p:nvSpPr>
          <p:cNvPr id="5" name="Slide Number Placeholder 4"/>
          <p:cNvSpPr>
            <a:spLocks noGrp="1"/>
          </p:cNvSpPr>
          <p:nvPr>
            <p:ph type="sldNum" sz="quarter" idx="12"/>
          </p:nvPr>
        </p:nvSpPr>
        <p:spPr/>
        <p:txBody>
          <a:bodyPr/>
          <a:lstStyle>
            <a:lvl1pPr>
              <a:defRPr/>
            </a:lvl1pPr>
          </a:lstStyle>
          <a:p>
            <a:fld id="{8F22F7E1-9EF8-43CC-B959-A8E559DAE729}" type="slidenum">
              <a:rPr lang="en-US"/>
              <a:pPr/>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th-TH"/>
          </a:p>
        </p:txBody>
      </p:sp>
      <p:sp>
        <p:nvSpPr>
          <p:cNvPr id="3" name="Footer Placeholder 2"/>
          <p:cNvSpPr>
            <a:spLocks noGrp="1"/>
          </p:cNvSpPr>
          <p:nvPr>
            <p:ph type="ftr" sz="quarter" idx="11"/>
          </p:nvPr>
        </p:nvSpPr>
        <p:spPr/>
        <p:txBody>
          <a:bodyPr/>
          <a:lstStyle>
            <a:lvl1pPr>
              <a:defRPr/>
            </a:lvl1pPr>
          </a:lstStyle>
          <a:p>
            <a:endParaRPr lang="th-TH"/>
          </a:p>
        </p:txBody>
      </p:sp>
      <p:sp>
        <p:nvSpPr>
          <p:cNvPr id="4" name="Slide Number Placeholder 3"/>
          <p:cNvSpPr>
            <a:spLocks noGrp="1"/>
          </p:cNvSpPr>
          <p:nvPr>
            <p:ph type="sldNum" sz="quarter" idx="12"/>
          </p:nvPr>
        </p:nvSpPr>
        <p:spPr/>
        <p:txBody>
          <a:bodyPr/>
          <a:lstStyle>
            <a:lvl1pPr>
              <a:defRPr/>
            </a:lvl1pPr>
          </a:lstStyle>
          <a:p>
            <a:fld id="{4EB82227-054E-4AB4-994E-80EEBDAB3627}" type="slidenum">
              <a:rPr lang="en-US"/>
              <a:pPr/>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h-T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th-TH"/>
          </a:p>
        </p:txBody>
      </p:sp>
      <p:sp>
        <p:nvSpPr>
          <p:cNvPr id="6" name="Footer Placeholder 5"/>
          <p:cNvSpPr>
            <a:spLocks noGrp="1"/>
          </p:cNvSpPr>
          <p:nvPr>
            <p:ph type="ftr" sz="quarter" idx="11"/>
          </p:nvPr>
        </p:nvSpPr>
        <p:spPr/>
        <p:txBody>
          <a:bodyPr/>
          <a:lstStyle>
            <a:lvl1pPr>
              <a:defRPr/>
            </a:lvl1pPr>
          </a:lstStyle>
          <a:p>
            <a:endParaRPr lang="th-TH"/>
          </a:p>
        </p:txBody>
      </p:sp>
      <p:sp>
        <p:nvSpPr>
          <p:cNvPr id="7" name="Slide Number Placeholder 6"/>
          <p:cNvSpPr>
            <a:spLocks noGrp="1"/>
          </p:cNvSpPr>
          <p:nvPr>
            <p:ph type="sldNum" sz="quarter" idx="12"/>
          </p:nvPr>
        </p:nvSpPr>
        <p:spPr/>
        <p:txBody>
          <a:bodyPr/>
          <a:lstStyle>
            <a:lvl1pPr>
              <a:defRPr/>
            </a:lvl1pPr>
          </a:lstStyle>
          <a:p>
            <a:fld id="{6A35EF9E-2E50-45C4-8207-535CA610AA37}" type="slidenum">
              <a:rPr lang="en-US"/>
              <a:pPr/>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h-T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h-T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th-TH"/>
          </a:p>
        </p:txBody>
      </p:sp>
      <p:sp>
        <p:nvSpPr>
          <p:cNvPr id="6" name="Footer Placeholder 5"/>
          <p:cNvSpPr>
            <a:spLocks noGrp="1"/>
          </p:cNvSpPr>
          <p:nvPr>
            <p:ph type="ftr" sz="quarter" idx="11"/>
          </p:nvPr>
        </p:nvSpPr>
        <p:spPr/>
        <p:txBody>
          <a:bodyPr/>
          <a:lstStyle>
            <a:lvl1pPr>
              <a:defRPr/>
            </a:lvl1pPr>
          </a:lstStyle>
          <a:p>
            <a:endParaRPr lang="th-TH"/>
          </a:p>
        </p:txBody>
      </p:sp>
      <p:sp>
        <p:nvSpPr>
          <p:cNvPr id="7" name="Slide Number Placeholder 6"/>
          <p:cNvSpPr>
            <a:spLocks noGrp="1"/>
          </p:cNvSpPr>
          <p:nvPr>
            <p:ph type="sldNum" sz="quarter" idx="12"/>
          </p:nvPr>
        </p:nvSpPr>
        <p:spPr/>
        <p:txBody>
          <a:bodyPr/>
          <a:lstStyle>
            <a:lvl1pPr>
              <a:defRPr/>
            </a:lvl1pPr>
          </a:lstStyle>
          <a:p>
            <a:fld id="{A38F34FB-F22D-46B8-8B3E-C9E0AB68B63D}" type="slidenum">
              <a:rPr lang="en-US"/>
              <a:pPr/>
              <a:t>‹#›</a:t>
            </a:fld>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TextBox 14"/>
          <p:cNvSpPr txBox="1"/>
          <p:nvPr userDrawn="1"/>
        </p:nvSpPr>
        <p:spPr>
          <a:xfrm rot="1395891">
            <a:off x="-92064" y="2281084"/>
            <a:ext cx="9291326" cy="1815882"/>
          </a:xfrm>
          <a:prstGeom prst="rect">
            <a:avLst/>
          </a:prstGeom>
          <a:noFill/>
        </p:spPr>
        <p:txBody>
          <a:bodyPr wrap="none" rtlCol="0">
            <a:spAutoFit/>
          </a:bodyPr>
          <a:lstStyle/>
          <a:p>
            <a:r>
              <a:rPr lang="en-US" sz="8800" smtClean="0">
                <a:solidFill>
                  <a:srgbClr val="021430"/>
                </a:solidFill>
                <a:latin typeface="Magneto" pitchFamily="82" charset="0"/>
              </a:rPr>
              <a:t>Chem</a:t>
            </a:r>
            <a:r>
              <a:rPr lang="en-US" sz="8800" baseline="0" smtClean="0">
                <a:solidFill>
                  <a:srgbClr val="021430"/>
                </a:solidFill>
                <a:latin typeface="Magneto" pitchFamily="82" charset="0"/>
              </a:rPr>
              <a:t>:KU-KPS</a:t>
            </a:r>
          </a:p>
          <a:p>
            <a:pPr algn="r"/>
            <a:r>
              <a:rPr lang="en-US" sz="2400" baseline="0" smtClean="0">
                <a:solidFill>
                  <a:srgbClr val="021430"/>
                </a:solidFill>
                <a:latin typeface="Magneto" pitchFamily="82" charset="0"/>
              </a:rPr>
              <a:t>Piti Treesukol</a:t>
            </a:r>
            <a:endParaRPr lang="th-TH" sz="700">
              <a:solidFill>
                <a:srgbClr val="021430"/>
              </a:solidFill>
              <a:latin typeface="Magneto" pitchFamily="82" charset="0"/>
            </a:endParaRPr>
          </a:p>
        </p:txBody>
      </p:sp>
      <p:grpSp>
        <p:nvGrpSpPr>
          <p:cNvPr id="17410" name="Group 2"/>
          <p:cNvGrpSpPr>
            <a:grpSpLocks/>
          </p:cNvGrpSpPr>
          <p:nvPr/>
        </p:nvGrpSpPr>
        <p:grpSpPr bwMode="auto">
          <a:xfrm>
            <a:off x="0" y="3902075"/>
            <a:ext cx="3400425" cy="2949575"/>
            <a:chOff x="0" y="2458"/>
            <a:chExt cx="2142" cy="1858"/>
          </a:xfrm>
        </p:grpSpPr>
        <p:sp>
          <p:nvSpPr>
            <p:cNvPr id="17411"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th-TH"/>
            </a:p>
          </p:txBody>
        </p:sp>
        <p:sp>
          <p:nvSpPr>
            <p:cNvPr id="17412"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endParaRPr lang="th-TH"/>
            </a:p>
          </p:txBody>
        </p:sp>
        <p:sp>
          <p:nvSpPr>
            <p:cNvPr id="17413"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th-TH"/>
            </a:p>
          </p:txBody>
        </p:sp>
        <p:sp>
          <p:nvSpPr>
            <p:cNvPr id="17414"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th-TH"/>
            </a:p>
          </p:txBody>
        </p:sp>
        <p:sp>
          <p:nvSpPr>
            <p:cNvPr id="17415"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th-TH"/>
            </a:p>
          </p:txBody>
        </p:sp>
        <p:sp>
          <p:nvSpPr>
            <p:cNvPr id="17416"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endParaRPr lang="th-TH"/>
            </a:p>
          </p:txBody>
        </p:sp>
        <p:sp>
          <p:nvSpPr>
            <p:cNvPr id="17417"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th-TH"/>
            </a:p>
          </p:txBody>
        </p:sp>
      </p:grpSp>
      <p:sp>
        <p:nvSpPr>
          <p:cNvPr id="17418" name="Rectangle 10"/>
          <p:cNvSpPr>
            <a:spLocks noGrp="1" noChangeArrowheads="1"/>
          </p:cNvSpPr>
          <p:nvPr>
            <p:ph type="title"/>
          </p:nvPr>
        </p:nvSpPr>
        <p:spPr bwMode="auto">
          <a:xfrm>
            <a:off x="457200" y="260350"/>
            <a:ext cx="8229600" cy="576263"/>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7419" name="Rectangle 11"/>
          <p:cNvSpPr>
            <a:spLocks noGrp="1" noChangeArrowheads="1"/>
          </p:cNvSpPr>
          <p:nvPr>
            <p:ph type="body" idx="1"/>
          </p:nvPr>
        </p:nvSpPr>
        <p:spPr bwMode="auto">
          <a:xfrm>
            <a:off x="457200" y="908050"/>
            <a:ext cx="8229600" cy="5222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20"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10199"/>
                  </a:outerShdw>
                </a:effectLst>
              </a:defRPr>
            </a:lvl1pPr>
          </a:lstStyle>
          <a:p>
            <a:endParaRPr lang="th-TH"/>
          </a:p>
        </p:txBody>
      </p:sp>
      <p:sp>
        <p:nvSpPr>
          <p:cNvPr id="17421"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10199"/>
                  </a:outerShdw>
                </a:effectLst>
              </a:defRPr>
            </a:lvl1pPr>
          </a:lstStyle>
          <a:p>
            <a:endParaRPr lang="th-TH"/>
          </a:p>
        </p:txBody>
      </p:sp>
      <p:sp>
        <p:nvSpPr>
          <p:cNvPr id="17422" name="Rectangle 14"/>
          <p:cNvSpPr>
            <a:spLocks noGrp="1" noChangeArrowheads="1"/>
          </p:cNvSpPr>
          <p:nvPr>
            <p:ph type="sldNum" sz="quarter" idx="4"/>
          </p:nvPr>
        </p:nvSpPr>
        <p:spPr bwMode="auto">
          <a:xfrm>
            <a:off x="7010400" y="64008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600" b="1">
                <a:effectLst>
                  <a:outerShdw blurRad="38100" dist="38100" dir="2700000" algn="tl">
                    <a:srgbClr val="010199"/>
                  </a:outerShdw>
                </a:effectLst>
              </a:defRPr>
            </a:lvl1pPr>
          </a:lstStyle>
          <a:p>
            <a:fld id="{A376B65E-F915-4F28-A743-F4674D3790CC}" type="slidenum">
              <a:rPr lang="en-US"/>
              <a:pPr/>
              <a:t>‹#›</a:t>
            </a:fld>
            <a:endParaRPr lang="th-TH"/>
          </a:p>
        </p:txBody>
      </p:sp>
    </p:spTree>
  </p:cSld>
  <p:clrMap bg1="dk2" tx1="lt1" bg2="dk1"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par>
    </p:tnLst>
  </p:timing>
  <p:hf hdr="0" ftr="0" dt="0"/>
  <p:txStyles>
    <p:titleStyle>
      <a:lvl1pPr algn="ctr" rtl="0" fontAlgn="base">
        <a:spcBef>
          <a:spcPct val="0"/>
        </a:spcBef>
        <a:spcAft>
          <a:spcPct val="0"/>
        </a:spcAft>
        <a:defRPr sz="4000" i="1">
          <a:solidFill>
            <a:srgbClr val="99CCFF"/>
          </a:solidFill>
          <a:effectLst>
            <a:outerShdw blurRad="38100" dist="38100" dir="2700000" algn="tl">
              <a:srgbClr val="FFFFFF"/>
            </a:outerShdw>
          </a:effectLst>
          <a:latin typeface="+mj-lt"/>
          <a:ea typeface="+mj-ea"/>
          <a:cs typeface="+mj-cs"/>
        </a:defRPr>
      </a:lvl1pPr>
      <a:lvl2pPr algn="ctr" rtl="0" fontAlgn="base">
        <a:spcBef>
          <a:spcPct val="0"/>
        </a:spcBef>
        <a:spcAft>
          <a:spcPct val="0"/>
        </a:spcAft>
        <a:defRPr sz="4000" i="1">
          <a:solidFill>
            <a:srgbClr val="99CCFF"/>
          </a:solidFill>
          <a:effectLst>
            <a:outerShdw blurRad="38100" dist="38100" dir="2700000" algn="tl">
              <a:srgbClr val="FFFFFF"/>
            </a:outerShdw>
          </a:effectLst>
          <a:latin typeface="Antique Olive Roman" pitchFamily="34" charset="0"/>
          <a:cs typeface="Angsana New" pitchFamily="18" charset="-34"/>
        </a:defRPr>
      </a:lvl2pPr>
      <a:lvl3pPr algn="ctr" rtl="0" fontAlgn="base">
        <a:spcBef>
          <a:spcPct val="0"/>
        </a:spcBef>
        <a:spcAft>
          <a:spcPct val="0"/>
        </a:spcAft>
        <a:defRPr sz="4000" i="1">
          <a:solidFill>
            <a:srgbClr val="99CCFF"/>
          </a:solidFill>
          <a:effectLst>
            <a:outerShdw blurRad="38100" dist="38100" dir="2700000" algn="tl">
              <a:srgbClr val="FFFFFF"/>
            </a:outerShdw>
          </a:effectLst>
          <a:latin typeface="Antique Olive Roman" pitchFamily="34" charset="0"/>
          <a:cs typeface="Angsana New" pitchFamily="18" charset="-34"/>
        </a:defRPr>
      </a:lvl3pPr>
      <a:lvl4pPr algn="ctr" rtl="0" fontAlgn="base">
        <a:spcBef>
          <a:spcPct val="0"/>
        </a:spcBef>
        <a:spcAft>
          <a:spcPct val="0"/>
        </a:spcAft>
        <a:defRPr sz="4000" i="1">
          <a:solidFill>
            <a:srgbClr val="99CCFF"/>
          </a:solidFill>
          <a:effectLst>
            <a:outerShdw blurRad="38100" dist="38100" dir="2700000" algn="tl">
              <a:srgbClr val="FFFFFF"/>
            </a:outerShdw>
          </a:effectLst>
          <a:latin typeface="Antique Olive Roman" pitchFamily="34" charset="0"/>
          <a:cs typeface="Angsana New" pitchFamily="18" charset="-34"/>
        </a:defRPr>
      </a:lvl4pPr>
      <a:lvl5pPr algn="ctr" rtl="0" fontAlgn="base">
        <a:spcBef>
          <a:spcPct val="0"/>
        </a:spcBef>
        <a:spcAft>
          <a:spcPct val="0"/>
        </a:spcAft>
        <a:defRPr sz="4000" i="1">
          <a:solidFill>
            <a:srgbClr val="99CCFF"/>
          </a:solidFill>
          <a:effectLst>
            <a:outerShdw blurRad="38100" dist="38100" dir="2700000" algn="tl">
              <a:srgbClr val="FFFFFF"/>
            </a:outerShdw>
          </a:effectLst>
          <a:latin typeface="Antique Olive Roman" pitchFamily="34" charset="0"/>
          <a:cs typeface="Angsana New" pitchFamily="18" charset="-34"/>
        </a:defRPr>
      </a:lvl5pPr>
      <a:lvl6pPr marL="457200" algn="ctr" rtl="0" fontAlgn="base">
        <a:spcBef>
          <a:spcPct val="0"/>
        </a:spcBef>
        <a:spcAft>
          <a:spcPct val="0"/>
        </a:spcAft>
        <a:defRPr sz="4000" i="1">
          <a:solidFill>
            <a:srgbClr val="99CCFF"/>
          </a:solidFill>
          <a:effectLst>
            <a:outerShdw blurRad="38100" dist="38100" dir="2700000" algn="tl">
              <a:srgbClr val="FFFFFF"/>
            </a:outerShdw>
          </a:effectLst>
          <a:latin typeface="Antique Olive Roman" pitchFamily="34" charset="0"/>
          <a:cs typeface="Angsana New" pitchFamily="18" charset="-34"/>
        </a:defRPr>
      </a:lvl6pPr>
      <a:lvl7pPr marL="914400" algn="ctr" rtl="0" fontAlgn="base">
        <a:spcBef>
          <a:spcPct val="0"/>
        </a:spcBef>
        <a:spcAft>
          <a:spcPct val="0"/>
        </a:spcAft>
        <a:defRPr sz="4000" i="1">
          <a:solidFill>
            <a:srgbClr val="99CCFF"/>
          </a:solidFill>
          <a:effectLst>
            <a:outerShdw blurRad="38100" dist="38100" dir="2700000" algn="tl">
              <a:srgbClr val="FFFFFF"/>
            </a:outerShdw>
          </a:effectLst>
          <a:latin typeface="Antique Olive Roman" pitchFamily="34" charset="0"/>
          <a:cs typeface="Angsana New" pitchFamily="18" charset="-34"/>
        </a:defRPr>
      </a:lvl7pPr>
      <a:lvl8pPr marL="1371600" algn="ctr" rtl="0" fontAlgn="base">
        <a:spcBef>
          <a:spcPct val="0"/>
        </a:spcBef>
        <a:spcAft>
          <a:spcPct val="0"/>
        </a:spcAft>
        <a:defRPr sz="4000" i="1">
          <a:solidFill>
            <a:srgbClr val="99CCFF"/>
          </a:solidFill>
          <a:effectLst>
            <a:outerShdw blurRad="38100" dist="38100" dir="2700000" algn="tl">
              <a:srgbClr val="FFFFFF"/>
            </a:outerShdw>
          </a:effectLst>
          <a:latin typeface="Antique Olive Roman" pitchFamily="34" charset="0"/>
          <a:cs typeface="Angsana New" pitchFamily="18" charset="-34"/>
        </a:defRPr>
      </a:lvl8pPr>
      <a:lvl9pPr marL="1828800" algn="ctr" rtl="0" fontAlgn="base">
        <a:spcBef>
          <a:spcPct val="0"/>
        </a:spcBef>
        <a:spcAft>
          <a:spcPct val="0"/>
        </a:spcAft>
        <a:defRPr sz="4000" i="1">
          <a:solidFill>
            <a:srgbClr val="99CCFF"/>
          </a:solidFill>
          <a:effectLst>
            <a:outerShdw blurRad="38100" dist="38100" dir="2700000" algn="tl">
              <a:srgbClr val="FFFFFF"/>
            </a:outerShdw>
          </a:effectLst>
          <a:latin typeface="Antique Olive Roman" pitchFamily="34" charset="0"/>
          <a:cs typeface="Angsana New" pitchFamily="18" charset="-34"/>
        </a:defRPr>
      </a:lvl9pPr>
    </p:titleStyle>
    <p:bodyStyle>
      <a:lvl1pPr marL="342900" indent="-342900" algn="l" rtl="0" fontAlgn="base">
        <a:spcBef>
          <a:spcPct val="20000"/>
        </a:spcBef>
        <a:spcAft>
          <a:spcPct val="0"/>
        </a:spcAft>
        <a:buClr>
          <a:srgbClr val="FFFF00"/>
        </a:buClr>
        <a:buSzPct val="75000"/>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rgbClr val="00FF00"/>
        </a:buClr>
        <a:buSzPct val="11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accent2"/>
        </a:buClr>
        <a:buSzPct val="75000"/>
        <a:buFont typeface="Wingdings" pitchFamily="2" charset="2"/>
        <a:buChar char="l"/>
        <a:defRPr sz="2400">
          <a:solidFill>
            <a:schemeClr val="tx1"/>
          </a:solidFill>
          <a:latin typeface="+mn-lt"/>
          <a:cs typeface="+mn-cs"/>
        </a:defRPr>
      </a:lvl3pPr>
      <a:lvl4pPr marL="1600200" indent="-228600" algn="l" rtl="0" fontAlgn="base">
        <a:spcBef>
          <a:spcPct val="20000"/>
        </a:spcBef>
        <a:spcAft>
          <a:spcPct val="0"/>
        </a:spcAft>
        <a:buClr>
          <a:schemeClr val="folHlink"/>
        </a:buClr>
        <a:buSzPct val="75000"/>
        <a:buFont typeface="Wingdings" pitchFamily="2" charset="2"/>
        <a:buChar char="l"/>
        <a:defRPr sz="2000">
          <a:solidFill>
            <a:schemeClr val="tx1"/>
          </a:solidFill>
          <a:latin typeface="+mn-lt"/>
          <a:cs typeface="+mn-cs"/>
        </a:defRPr>
      </a:lvl4pPr>
      <a:lvl5pPr marL="20574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cs typeface="+mn-cs"/>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cs typeface="+mn-cs"/>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cs typeface="+mn-cs"/>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cs typeface="+mn-cs"/>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9.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oleObject13.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20.png"/></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oleObject16.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hyperlink" Target="http://en.wikipedia.org/wiki/File:Dielectric_responses.sv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oleObject" Target="../embeddings/oleObject17.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21.bin"/><Relationship Id="rId5" Type="http://schemas.openxmlformats.org/officeDocument/2006/relationships/oleObject" Target="../embeddings/oleObject20.bin"/><Relationship Id="rId4" Type="http://schemas.openxmlformats.org/officeDocument/2006/relationships/oleObject" Target="../embeddings/oleObject19.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oleObject" Target="../embeddings/oleObject23.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29.bin"/><Relationship Id="rId3" Type="http://schemas.openxmlformats.org/officeDocument/2006/relationships/oleObject" Target="../embeddings/oleObject24.bin"/><Relationship Id="rId7"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27.bin"/><Relationship Id="rId5" Type="http://schemas.openxmlformats.org/officeDocument/2006/relationships/oleObject" Target="../embeddings/oleObject26.bin"/><Relationship Id="rId4" Type="http://schemas.openxmlformats.org/officeDocument/2006/relationships/oleObject" Target="../embeddings/oleObject25.bin"/></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oleObject" Target="../embeddings/oleObject32.bin"/><Relationship Id="rId4" Type="http://schemas.openxmlformats.org/officeDocument/2006/relationships/oleObject" Target="../embeddings/oleObject31.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16.v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vmlDrawing" Target="../drawings/vmlDrawing17.vml"/><Relationship Id="rId5" Type="http://schemas.openxmlformats.org/officeDocument/2006/relationships/oleObject" Target="../embeddings/oleObject36.bin"/><Relationship Id="rId4" Type="http://schemas.openxmlformats.org/officeDocument/2006/relationships/oleObject" Target="../embeddings/oleObject35.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oleObject" Target="../embeddings/oleObject40.bin"/><Relationship Id="rId5" Type="http://schemas.openxmlformats.org/officeDocument/2006/relationships/oleObject" Target="../embeddings/oleObject39.bin"/><Relationship Id="rId4" Type="http://schemas.openxmlformats.org/officeDocument/2006/relationships/oleObject" Target="../embeddings/oleObject38.bin"/></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2.xml"/><Relationship Id="rId1" Type="http://schemas.openxmlformats.org/officeDocument/2006/relationships/vmlDrawing" Target="../drawings/vmlDrawing19.v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20.v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0.jpeg"/><Relationship Id="rId2" Type="http://schemas.openxmlformats.org/officeDocument/2006/relationships/hyperlink" Target="http://upload.wikimedia.org/wikipedia/en/6/6d/Quadruple_Hydrogen_Bond_AngewChemIntEd_1998_v37_p75.jpg" TargetMode="External"/><Relationship Id="rId1" Type="http://schemas.openxmlformats.org/officeDocument/2006/relationships/slideLayout" Target="../slideLayouts/slideLayout2.xml"/><Relationship Id="rId5" Type="http://schemas.openxmlformats.org/officeDocument/2006/relationships/image" Target="../media/image51.png"/><Relationship Id="rId4" Type="http://schemas.openxmlformats.org/officeDocument/2006/relationships/hyperlink" Target="http://en.wikipedia.org/wiki/File:Liquid_water_hydrogen_bond.png"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hyperlink" Target="http://en.wikipedia.org/wiki/File:WikipediaHDonorAcceptor.png"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21.vml"/><Relationship Id="rId5" Type="http://schemas.openxmlformats.org/officeDocument/2006/relationships/oleObject" Target="../embeddings/oleObject45.bin"/><Relationship Id="rId4" Type="http://schemas.openxmlformats.org/officeDocument/2006/relationships/oleObject" Target="../embeddings/oleObject44.bin"/></Relationships>
</file>

<file path=ppt/slides/_rels/slide39.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slideLayout" Target="../slideLayouts/slideLayout2.xml"/><Relationship Id="rId1" Type="http://schemas.openxmlformats.org/officeDocument/2006/relationships/vmlDrawing" Target="../drawings/vmlDrawing22.vml"/><Relationship Id="rId4" Type="http://schemas.openxmlformats.org/officeDocument/2006/relationships/oleObject" Target="../embeddings/oleObject46.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3" Type="http://schemas.openxmlformats.org/officeDocument/2006/relationships/image" Target="../media/image59.png"/><Relationship Id="rId2" Type="http://schemas.openxmlformats.org/officeDocument/2006/relationships/image" Target="../media/image58.png"/><Relationship Id="rId1" Type="http://schemas.openxmlformats.org/officeDocument/2006/relationships/slideLayout" Target="../slideLayouts/slideLayout2.xml"/><Relationship Id="rId5" Type="http://schemas.openxmlformats.org/officeDocument/2006/relationships/image" Target="../media/image61.png"/><Relationship Id="rId4" Type="http://schemas.openxmlformats.org/officeDocument/2006/relationships/image" Target="../media/image60.png"/></Relationships>
</file>

<file path=ppt/slides/_rels/slide41.xml.rels><?xml version="1.0" encoding="UTF-8" standalone="yes"?>
<Relationships xmlns="http://schemas.openxmlformats.org/package/2006/relationships"><Relationship Id="rId3" Type="http://schemas.openxmlformats.org/officeDocument/2006/relationships/image" Target="../media/image63.png"/><Relationship Id="rId2" Type="http://schemas.openxmlformats.org/officeDocument/2006/relationships/image" Target="../media/image6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hyperlink" Target="http://en.wikipedia.org/wiki/File:Dielectric_responses.sv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733" y="301447"/>
            <a:ext cx="8229600" cy="576263"/>
          </a:xfrm>
        </p:spPr>
        <p:txBody>
          <a:bodyPr/>
          <a:lstStyle/>
          <a:p>
            <a:r>
              <a:rPr lang="th-TH" sz="7200" b="1" smtClean="0">
                <a:solidFill>
                  <a:srgbClr val="FFC000"/>
                </a:solidFill>
                <a:latin typeface="TH SarabunPSK" pitchFamily="34" charset="-34"/>
                <a:cs typeface="TH SarabunPSK" pitchFamily="34" charset="-34"/>
              </a:rPr>
              <a:t>งานเดี่ยว</a:t>
            </a:r>
            <a:endParaRPr lang="th-TH" sz="7200" b="1">
              <a:solidFill>
                <a:srgbClr val="FFC000"/>
              </a:solidFill>
              <a:latin typeface="TH SarabunPSK" pitchFamily="34" charset="-34"/>
              <a:cs typeface="TH SarabunPSK" pitchFamily="34" charset="-34"/>
            </a:endParaRPr>
          </a:p>
        </p:txBody>
      </p:sp>
      <p:sp>
        <p:nvSpPr>
          <p:cNvPr id="3" name="Content Placeholder 2"/>
          <p:cNvSpPr>
            <a:spLocks noGrp="1"/>
          </p:cNvSpPr>
          <p:nvPr>
            <p:ph idx="1"/>
          </p:nvPr>
        </p:nvSpPr>
        <p:spPr>
          <a:xfrm>
            <a:off x="457200" y="908050"/>
            <a:ext cx="8686800" cy="5222875"/>
          </a:xfrm>
        </p:spPr>
        <p:txBody>
          <a:bodyPr/>
          <a:lstStyle/>
          <a:p>
            <a:pPr>
              <a:spcBef>
                <a:spcPts val="0"/>
              </a:spcBef>
            </a:pPr>
            <a:r>
              <a:rPr lang="th-TH" sz="4800" b="1" smtClean="0">
                <a:latin typeface="TH SarabunPSK" pitchFamily="34" charset="-34"/>
                <a:cs typeface="TH SarabunPSK" pitchFamily="34" charset="-34"/>
              </a:rPr>
              <a:t>สรุปเนื้อหาของวิชา (เนื้อหา 3 บทแรก)</a:t>
            </a:r>
          </a:p>
          <a:p>
            <a:pPr lvl="1">
              <a:spcBef>
                <a:spcPts val="0"/>
              </a:spcBef>
            </a:pPr>
            <a:r>
              <a:rPr lang="th-TH" sz="4400" b="1" smtClean="0">
                <a:latin typeface="TH SarabunPSK" pitchFamily="34" charset="-34"/>
                <a:cs typeface="TH SarabunPSK" pitchFamily="34" charset="-34"/>
              </a:rPr>
              <a:t>สรุปเนื้อหาสั้น ๆ ของรายวิชาว่าเรียนเกี่ยวกับอะไร/มีประโยชน์อย่างไร</a:t>
            </a:r>
          </a:p>
          <a:p>
            <a:pPr lvl="1">
              <a:spcBef>
                <a:spcPts val="0"/>
              </a:spcBef>
            </a:pPr>
            <a:r>
              <a:rPr lang="en-US" sz="4400" b="1" smtClean="0">
                <a:latin typeface="TH SarabunPSK" pitchFamily="34" charset="-34"/>
                <a:cs typeface="TH SarabunPSK" pitchFamily="34" charset="-34"/>
              </a:rPr>
              <a:t>Powerpoint </a:t>
            </a:r>
            <a:r>
              <a:rPr lang="th-TH" sz="4400" b="1" smtClean="0">
                <a:latin typeface="TH SarabunPSK" pitchFamily="34" charset="-34"/>
                <a:cs typeface="TH SarabunPSK" pitchFamily="34" charset="-34"/>
              </a:rPr>
              <a:t>เนื้อหา 5 สไลด์</a:t>
            </a:r>
          </a:p>
          <a:p>
            <a:pPr lvl="1">
              <a:spcBef>
                <a:spcPts val="0"/>
              </a:spcBef>
            </a:pPr>
            <a:r>
              <a:rPr lang="th-TH" sz="4400" b="1" smtClean="0">
                <a:latin typeface="TH SarabunPSK" pitchFamily="34" charset="-34"/>
                <a:cs typeface="TH SarabunPSK" pitchFamily="34" charset="-34"/>
              </a:rPr>
              <a:t>คะแนน 10 คะแนน ส่งหลังสงกรานต์</a:t>
            </a:r>
          </a:p>
          <a:p>
            <a:pPr lvl="2">
              <a:spcBef>
                <a:spcPts val="0"/>
              </a:spcBef>
            </a:pPr>
            <a:r>
              <a:rPr lang="th-TH" sz="4000" b="1" smtClean="0">
                <a:latin typeface="TH SarabunPSK" pitchFamily="34" charset="-34"/>
                <a:cs typeface="TH SarabunPSK" pitchFamily="34" charset="-34"/>
              </a:rPr>
              <a:t>ความถูกต้องของเนื้อหา 2 คะแนน</a:t>
            </a:r>
          </a:p>
          <a:p>
            <a:pPr lvl="2">
              <a:spcBef>
                <a:spcPts val="0"/>
              </a:spcBef>
            </a:pPr>
            <a:r>
              <a:rPr lang="th-TH" sz="4000" b="1" smtClean="0">
                <a:latin typeface="TH SarabunPSK" pitchFamily="34" charset="-34"/>
                <a:cs typeface="TH SarabunPSK" pitchFamily="34" charset="-34"/>
              </a:rPr>
              <a:t>ความสวยงาม ดูง่าย เรียบร้อย 3 คะแนน  </a:t>
            </a:r>
            <a:r>
              <a:rPr lang="en-US" sz="4000" b="1" smtClean="0">
                <a:latin typeface="TH SarabunPSK" pitchFamily="34" charset="-34"/>
                <a:cs typeface="TH SarabunPSK" pitchFamily="34" charset="-34"/>
              </a:rPr>
              <a:t> </a:t>
            </a:r>
          </a:p>
          <a:p>
            <a:pPr lvl="2">
              <a:spcBef>
                <a:spcPts val="0"/>
              </a:spcBef>
            </a:pPr>
            <a:r>
              <a:rPr lang="th-TH" sz="4000" b="1" smtClean="0">
                <a:latin typeface="TH SarabunPSK" pitchFamily="34" charset="-34"/>
                <a:cs typeface="TH SarabunPSK" pitchFamily="34" charset="-34"/>
              </a:rPr>
              <a:t>รูปแบบ ไอเดีย การนำเสนอ การอธิบาย 5 คะแนน</a:t>
            </a:r>
          </a:p>
        </p:txBody>
      </p:sp>
      <p:sp>
        <p:nvSpPr>
          <p:cNvPr id="4" name="Slide Number Placeholder 3"/>
          <p:cNvSpPr>
            <a:spLocks noGrp="1"/>
          </p:cNvSpPr>
          <p:nvPr>
            <p:ph type="sldNum" sz="quarter" idx="12"/>
          </p:nvPr>
        </p:nvSpPr>
        <p:spPr/>
        <p:txBody>
          <a:bodyPr/>
          <a:lstStyle/>
          <a:p>
            <a:fld id="{0A6D33CF-F046-4E2A-B7CE-C6AC06E9870C}" type="slidenum">
              <a:rPr lang="en-US" smtClean="0"/>
              <a:pPr/>
              <a:t>1</a:t>
            </a:fld>
            <a:endParaRPr lang="th-T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446883FD-795B-48B2-8CA0-25F06E94DAB4}" type="slidenum">
              <a:rPr lang="en-US"/>
              <a:pPr/>
              <a:t>10</a:t>
            </a:fld>
            <a:endParaRPr lang="th-TH"/>
          </a:p>
        </p:txBody>
      </p:sp>
      <p:sp>
        <p:nvSpPr>
          <p:cNvPr id="94210" name="Rectangle 2"/>
          <p:cNvSpPr>
            <a:spLocks noGrp="1" noChangeArrowheads="1"/>
          </p:cNvSpPr>
          <p:nvPr>
            <p:ph type="title"/>
          </p:nvPr>
        </p:nvSpPr>
        <p:spPr/>
        <p:txBody>
          <a:bodyPr/>
          <a:lstStyle/>
          <a:p>
            <a:r>
              <a:rPr lang="en-US" sz="3600"/>
              <a:t>The Mean Electric Dipole Moment</a:t>
            </a:r>
            <a:endParaRPr lang="th-TH" sz="3600"/>
          </a:p>
        </p:txBody>
      </p:sp>
      <p:sp>
        <p:nvSpPr>
          <p:cNvPr id="94211" name="Rectangle 3"/>
          <p:cNvSpPr>
            <a:spLocks noGrp="1" noChangeArrowheads="1"/>
          </p:cNvSpPr>
          <p:nvPr>
            <p:ph type="body" idx="1"/>
          </p:nvPr>
        </p:nvSpPr>
        <p:spPr>
          <a:xfrm>
            <a:off x="457200" y="788988"/>
            <a:ext cx="8229600" cy="6069012"/>
          </a:xfrm>
        </p:spPr>
        <p:txBody>
          <a:bodyPr/>
          <a:lstStyle/>
          <a:p>
            <a:r>
              <a:rPr lang="en-US" sz="2800"/>
              <a:t>The mean electric dipole moment of an isotropic fluid sample is </a:t>
            </a:r>
            <a:r>
              <a:rPr lang="en-US" sz="2800">
                <a:solidFill>
                  <a:schemeClr val="folHlink"/>
                </a:solidFill>
              </a:rPr>
              <a:t>zero</a:t>
            </a:r>
            <a:r>
              <a:rPr lang="en-US" sz="2800"/>
              <a:t> </a:t>
            </a:r>
            <a:r>
              <a:rPr lang="en-US" sz="2800">
                <a:solidFill>
                  <a:srgbClr val="66FF66"/>
                </a:solidFill>
              </a:rPr>
              <a:t>in the absence of an applied field</a:t>
            </a:r>
            <a:r>
              <a:rPr lang="en-US" sz="2800"/>
              <a:t> because the molecules adopt random orientation.</a:t>
            </a:r>
            <a:endParaRPr lang="th-TH" sz="2800"/>
          </a:p>
          <a:p>
            <a:r>
              <a:rPr lang="en-US" sz="2800"/>
              <a:t>The probability that a dipole has an orientation in the range </a:t>
            </a:r>
            <a:r>
              <a:rPr lang="en-US" sz="2800">
                <a:latin typeface="Symbol" pitchFamily="18" charset="2"/>
              </a:rPr>
              <a:t>q</a:t>
            </a:r>
            <a:r>
              <a:rPr lang="en-US" sz="2800"/>
              <a:t> to </a:t>
            </a:r>
            <a:r>
              <a:rPr lang="en-US" sz="2800">
                <a:latin typeface="Symbol" pitchFamily="18" charset="2"/>
              </a:rPr>
              <a:t>q</a:t>
            </a:r>
            <a:r>
              <a:rPr lang="en-US" sz="2800"/>
              <a:t>+d</a:t>
            </a:r>
            <a:r>
              <a:rPr lang="en-US" sz="2800">
                <a:latin typeface="Symbol" pitchFamily="18" charset="2"/>
              </a:rPr>
              <a:t>q</a:t>
            </a:r>
            <a:r>
              <a:rPr lang="en-US" sz="2800"/>
              <a:t> is given by the Boltzmann distribution</a:t>
            </a:r>
          </a:p>
          <a:p>
            <a:endParaRPr lang="en-US" sz="2800"/>
          </a:p>
          <a:p>
            <a:endParaRPr lang="en-US" sz="2800"/>
          </a:p>
          <a:p>
            <a:pPr lvl="2"/>
            <a:endParaRPr lang="en-US" i="1">
              <a:latin typeface="Times New Roman" pitchFamily="18" charset="0"/>
            </a:endParaRPr>
          </a:p>
          <a:p>
            <a:pPr lvl="2"/>
            <a:r>
              <a:rPr lang="en-US" i="1">
                <a:latin typeface="Times New Roman" pitchFamily="18" charset="0"/>
              </a:rPr>
              <a:t>E</a:t>
            </a:r>
            <a:r>
              <a:rPr lang="en-US" sz="2000"/>
              <a:t>(</a:t>
            </a:r>
            <a:r>
              <a:rPr lang="en-US" sz="2000">
                <a:latin typeface="Symbol" pitchFamily="18" charset="2"/>
              </a:rPr>
              <a:t>q</a:t>
            </a:r>
            <a:r>
              <a:rPr lang="en-US" sz="2000"/>
              <a:t>) is the energy of the dipole in the field</a:t>
            </a:r>
          </a:p>
          <a:p>
            <a:pPr lvl="2"/>
            <a:r>
              <a:rPr lang="en-US" sz="2800"/>
              <a:t>E</a:t>
            </a:r>
            <a:r>
              <a:rPr lang="en-US" sz="2000"/>
              <a:t> is the applied field</a:t>
            </a:r>
            <a:endParaRPr lang="th-TH" sz="2000"/>
          </a:p>
        </p:txBody>
      </p:sp>
      <p:graphicFrame>
        <p:nvGraphicFramePr>
          <p:cNvPr id="94212" name="Object 4"/>
          <p:cNvGraphicFramePr>
            <a:graphicFrameLocks noChangeAspect="1"/>
          </p:cNvGraphicFramePr>
          <p:nvPr/>
        </p:nvGraphicFramePr>
        <p:xfrm>
          <a:off x="2798763" y="3619107"/>
          <a:ext cx="3546475" cy="1281113"/>
        </p:xfrm>
        <a:graphic>
          <a:graphicData uri="http://schemas.openxmlformats.org/presentationml/2006/ole">
            <p:oleObj spid="_x0000_s94230" name="Equation" r:id="rId3" imgW="48324960" imgH="17462520" progId="Equation.3">
              <p:embed/>
            </p:oleObj>
          </a:graphicData>
        </a:graphic>
      </p:graphicFrame>
      <p:graphicFrame>
        <p:nvGraphicFramePr>
          <p:cNvPr id="94215" name="Object 7"/>
          <p:cNvGraphicFramePr>
            <a:graphicFrameLocks noChangeAspect="1"/>
          </p:cNvGraphicFramePr>
          <p:nvPr/>
        </p:nvGraphicFramePr>
        <p:xfrm>
          <a:off x="3038475" y="4868863"/>
          <a:ext cx="3063875" cy="792162"/>
        </p:xfrm>
        <a:graphic>
          <a:graphicData uri="http://schemas.openxmlformats.org/presentationml/2006/ole">
            <p:oleObj spid="_x0000_s94231" name="Equation" r:id="rId4" imgW="47106360" imgH="12179160" progId="Equation.3">
              <p:embed/>
            </p:oleObj>
          </a:graphicData>
        </a:graphic>
      </p:graphicFrame>
      <p:sp>
        <p:nvSpPr>
          <p:cNvPr id="94216" name="Line 8"/>
          <p:cNvSpPr>
            <a:spLocks noChangeShapeType="1"/>
          </p:cNvSpPr>
          <p:nvPr/>
        </p:nvSpPr>
        <p:spPr bwMode="auto">
          <a:xfrm>
            <a:off x="6800850" y="5010150"/>
            <a:ext cx="1930400" cy="0"/>
          </a:xfrm>
          <a:prstGeom prst="line">
            <a:avLst/>
          </a:prstGeom>
          <a:noFill/>
          <a:ln w="38100">
            <a:solidFill>
              <a:schemeClr val="folHlink"/>
            </a:solidFill>
            <a:round/>
            <a:headEnd/>
            <a:tailEnd type="triangle" w="med" len="med"/>
          </a:ln>
          <a:effectLst/>
        </p:spPr>
        <p:txBody>
          <a:bodyPr/>
          <a:lstStyle/>
          <a:p>
            <a:endParaRPr lang="th-TH"/>
          </a:p>
        </p:txBody>
      </p:sp>
      <p:sp>
        <p:nvSpPr>
          <p:cNvPr id="94217" name="Line 9"/>
          <p:cNvSpPr>
            <a:spLocks noChangeShapeType="1"/>
          </p:cNvSpPr>
          <p:nvPr/>
        </p:nvSpPr>
        <p:spPr bwMode="auto">
          <a:xfrm flipV="1">
            <a:off x="7340600" y="4622800"/>
            <a:ext cx="512763" cy="650875"/>
          </a:xfrm>
          <a:prstGeom prst="line">
            <a:avLst/>
          </a:prstGeom>
          <a:noFill/>
          <a:ln w="38100">
            <a:solidFill>
              <a:srgbClr val="FF33CC"/>
            </a:solidFill>
            <a:round/>
            <a:headEnd/>
            <a:tailEnd type="triangle" w="med" len="med"/>
          </a:ln>
          <a:effectLst/>
        </p:spPr>
        <p:txBody>
          <a:bodyPr/>
          <a:lstStyle/>
          <a:p>
            <a:endParaRPr lang="th-TH"/>
          </a:p>
        </p:txBody>
      </p:sp>
      <p:sp>
        <p:nvSpPr>
          <p:cNvPr id="94218" name="Text Box 10"/>
          <p:cNvSpPr txBox="1">
            <a:spLocks noChangeArrowheads="1"/>
          </p:cNvSpPr>
          <p:nvPr/>
        </p:nvSpPr>
        <p:spPr bwMode="auto">
          <a:xfrm>
            <a:off x="7442200" y="4409987"/>
            <a:ext cx="1228725" cy="1123384"/>
          </a:xfrm>
          <a:prstGeom prst="rect">
            <a:avLst/>
          </a:prstGeom>
          <a:noFill/>
          <a:ln w="9525">
            <a:noFill/>
            <a:miter lim="800000"/>
            <a:headEnd/>
            <a:tailEnd/>
          </a:ln>
          <a:effectLst/>
        </p:spPr>
        <p:txBody>
          <a:bodyPr>
            <a:spAutoFit/>
          </a:bodyPr>
          <a:lstStyle/>
          <a:p>
            <a:r>
              <a:rPr lang="en-US" b="1">
                <a:solidFill>
                  <a:srgbClr val="FF33CC"/>
                </a:solidFill>
                <a:latin typeface="Symbol" pitchFamily="18" charset="2"/>
              </a:rPr>
              <a:t>m</a:t>
            </a:r>
          </a:p>
          <a:p>
            <a:r>
              <a:rPr lang="en-US" smtClean="0">
                <a:latin typeface="Symbol" pitchFamily="18" charset="2"/>
              </a:rPr>
              <a:t>    q</a:t>
            </a:r>
          </a:p>
          <a:p>
            <a:endParaRPr lang="en-US" sz="600">
              <a:latin typeface="Symbol" pitchFamily="18" charset="2"/>
            </a:endParaRPr>
          </a:p>
          <a:p>
            <a:r>
              <a:rPr lang="en-US" sz="2400" b="1">
                <a:solidFill>
                  <a:schemeClr val="folHlink"/>
                </a:solidFill>
                <a:latin typeface="ITC Zapf Chancery" pitchFamily="66" charset="0"/>
              </a:rPr>
              <a:t>    </a:t>
            </a:r>
            <a:r>
              <a:rPr lang="en-US" sz="2400" b="1">
                <a:solidFill>
                  <a:schemeClr val="folHlink"/>
                </a:solidFill>
                <a:latin typeface="+mn-lt"/>
              </a:rPr>
              <a:t>E</a:t>
            </a:r>
            <a:endParaRPr lang="th-TH" sz="2400" b="1">
              <a:solidFill>
                <a:schemeClr val="folHlink"/>
              </a:solidFill>
              <a:latin typeface="+mn-lt"/>
            </a:endParaRPr>
          </a:p>
        </p:txBody>
      </p:sp>
      <p:cxnSp>
        <p:nvCxnSpPr>
          <p:cNvPr id="12" name="Straight Arrow Connector 11"/>
          <p:cNvCxnSpPr/>
          <p:nvPr/>
        </p:nvCxnSpPr>
        <p:spPr>
          <a:xfrm>
            <a:off x="8013843" y="5075434"/>
            <a:ext cx="256854" cy="0"/>
          </a:xfrm>
          <a:prstGeom prst="straightConnector1">
            <a:avLst/>
          </a:prstGeom>
          <a:ln>
            <a:solidFill>
              <a:srgbClr val="FFC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a:p>
        </p:txBody>
      </p:sp>
      <p:sp>
        <p:nvSpPr>
          <p:cNvPr id="3" name="Content Placeholder 2"/>
          <p:cNvSpPr>
            <a:spLocks noGrp="1"/>
          </p:cNvSpPr>
          <p:nvPr>
            <p:ph idx="1"/>
          </p:nvPr>
        </p:nvSpPr>
        <p:spPr/>
        <p:txBody>
          <a:bodyPr/>
          <a:lstStyle/>
          <a:p>
            <a:r>
              <a:rPr lang="en-US" smtClean="0"/>
              <a:t>No electrostatic Field</a:t>
            </a:r>
          </a:p>
          <a:p>
            <a:pPr lvl="1"/>
            <a:r>
              <a:rPr lang="en-US" smtClean="0"/>
              <a:t>E(</a:t>
            </a:r>
            <a:r>
              <a:rPr lang="en-US" smtClean="0">
                <a:latin typeface="Symbol" pitchFamily="18" charset="2"/>
              </a:rPr>
              <a:t>q</a:t>
            </a:r>
            <a:r>
              <a:rPr lang="en-US" smtClean="0"/>
              <a:t>) are all equal (0)</a:t>
            </a:r>
          </a:p>
          <a:p>
            <a:pPr lvl="1"/>
            <a:r>
              <a:rPr lang="en-US" smtClean="0"/>
              <a:t>p(</a:t>
            </a:r>
            <a:r>
              <a:rPr lang="en-US" smtClean="0">
                <a:latin typeface="Symbol" pitchFamily="18" charset="2"/>
              </a:rPr>
              <a:t>q</a:t>
            </a:r>
            <a:r>
              <a:rPr lang="en-US" smtClean="0"/>
              <a:t>) are all equal</a:t>
            </a:r>
          </a:p>
          <a:p>
            <a:pPr lvl="1"/>
            <a:endParaRPr lang="en-US" smtClean="0"/>
          </a:p>
          <a:p>
            <a:r>
              <a:rPr lang="en-US" smtClean="0"/>
              <a:t>With electrostatic Field</a:t>
            </a:r>
          </a:p>
          <a:p>
            <a:pPr lvl="1"/>
            <a:r>
              <a:rPr lang="en-US" smtClean="0"/>
              <a:t>E(</a:t>
            </a:r>
            <a:r>
              <a:rPr lang="en-US" smtClean="0">
                <a:latin typeface="Symbol" pitchFamily="18" charset="2"/>
              </a:rPr>
              <a:t>q</a:t>
            </a:r>
            <a:r>
              <a:rPr lang="en-US" smtClean="0"/>
              <a:t>) are different</a:t>
            </a:r>
          </a:p>
          <a:p>
            <a:pPr lvl="1"/>
            <a:endParaRPr lang="en-US" smtClean="0"/>
          </a:p>
          <a:p>
            <a:pPr lvl="1"/>
            <a:r>
              <a:rPr lang="en-US" smtClean="0"/>
              <a:t>p(</a:t>
            </a:r>
            <a:r>
              <a:rPr lang="en-US" smtClean="0">
                <a:latin typeface="Symbol" pitchFamily="18" charset="2"/>
              </a:rPr>
              <a:t>q</a:t>
            </a:r>
            <a:r>
              <a:rPr lang="en-US" smtClean="0"/>
              <a:t>) are different</a:t>
            </a:r>
            <a:br>
              <a:rPr lang="en-US" smtClean="0"/>
            </a:br>
            <a:r>
              <a:rPr lang="en-US" smtClean="0"/>
              <a:t>      Low E(</a:t>
            </a:r>
            <a:r>
              <a:rPr lang="en-US" smtClean="0">
                <a:latin typeface="Symbol" pitchFamily="18" charset="2"/>
              </a:rPr>
              <a:t>q</a:t>
            </a:r>
            <a:r>
              <a:rPr lang="en-US" smtClean="0"/>
              <a:t>) = high p(</a:t>
            </a:r>
            <a:r>
              <a:rPr lang="en-US" smtClean="0">
                <a:latin typeface="Symbol" pitchFamily="18" charset="2"/>
              </a:rPr>
              <a:t>q</a:t>
            </a:r>
            <a:r>
              <a:rPr lang="en-US" smtClean="0"/>
              <a:t>)</a:t>
            </a:r>
          </a:p>
        </p:txBody>
      </p:sp>
      <p:sp>
        <p:nvSpPr>
          <p:cNvPr id="4" name="Slide Number Placeholder 3"/>
          <p:cNvSpPr>
            <a:spLocks noGrp="1"/>
          </p:cNvSpPr>
          <p:nvPr>
            <p:ph type="sldNum" sz="quarter" idx="12"/>
          </p:nvPr>
        </p:nvSpPr>
        <p:spPr/>
        <p:txBody>
          <a:bodyPr/>
          <a:lstStyle/>
          <a:p>
            <a:fld id="{0A6D33CF-F046-4E2A-B7CE-C6AC06E9870C}" type="slidenum">
              <a:rPr lang="en-US" smtClean="0"/>
              <a:pPr/>
              <a:t>11</a:t>
            </a:fld>
            <a:endParaRPr lang="th-TH"/>
          </a:p>
        </p:txBody>
      </p:sp>
      <p:sp>
        <p:nvSpPr>
          <p:cNvPr id="5" name="Right Arrow 4"/>
          <p:cNvSpPr/>
          <p:nvPr/>
        </p:nvSpPr>
        <p:spPr>
          <a:xfrm>
            <a:off x="5476126" y="4027471"/>
            <a:ext cx="3010328" cy="1068511"/>
          </a:xfrm>
          <a:prstGeom prst="rightArrow">
            <a:avLst>
              <a:gd name="adj1" fmla="val 71192"/>
              <a:gd name="adj2"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2400" b="1"/>
          </a:p>
        </p:txBody>
      </p:sp>
      <p:cxnSp>
        <p:nvCxnSpPr>
          <p:cNvPr id="31" name="Straight Connector 30"/>
          <p:cNvCxnSpPr/>
          <p:nvPr/>
        </p:nvCxnSpPr>
        <p:spPr>
          <a:xfrm>
            <a:off x="5095982" y="4561726"/>
            <a:ext cx="3780890" cy="1"/>
          </a:xfrm>
          <a:prstGeom prst="line">
            <a:avLst/>
          </a:prstGeom>
          <a:ln w="28575">
            <a:solidFill>
              <a:schemeClr val="accent1">
                <a:lumMod val="75000"/>
              </a:schemeClr>
            </a:solidFill>
            <a:prstDash val="lgDash"/>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6914508" y="4253501"/>
            <a:ext cx="318499" cy="369332"/>
          </a:xfrm>
          <a:prstGeom prst="rect">
            <a:avLst/>
          </a:prstGeom>
          <a:noFill/>
        </p:spPr>
        <p:txBody>
          <a:bodyPr wrap="square" rtlCol="0">
            <a:spAutoFit/>
          </a:bodyPr>
          <a:lstStyle/>
          <a:p>
            <a:r>
              <a:rPr lang="en-US" smtClean="0">
                <a:latin typeface="Symbol" pitchFamily="18" charset="2"/>
              </a:rPr>
              <a:t>q</a:t>
            </a:r>
            <a:endParaRPr lang="th-TH">
              <a:latin typeface="Symbol" pitchFamily="18" charset="2"/>
            </a:endParaRPr>
          </a:p>
        </p:txBody>
      </p:sp>
      <p:sp>
        <p:nvSpPr>
          <p:cNvPr id="42" name="Arc 41"/>
          <p:cNvSpPr/>
          <p:nvPr/>
        </p:nvSpPr>
        <p:spPr>
          <a:xfrm>
            <a:off x="6493267" y="4140484"/>
            <a:ext cx="750014" cy="750014"/>
          </a:xfrm>
          <a:prstGeom prst="arc">
            <a:avLst>
              <a:gd name="adj1" fmla="val 18562165"/>
              <a:gd name="adj2" fmla="val 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cxnSp>
        <p:nvCxnSpPr>
          <p:cNvPr id="27" name="Straight Arrow Connector 26"/>
          <p:cNvCxnSpPr/>
          <p:nvPr/>
        </p:nvCxnSpPr>
        <p:spPr>
          <a:xfrm flipV="1">
            <a:off x="6215865" y="3780002"/>
            <a:ext cx="1263720" cy="1213175"/>
          </a:xfrm>
          <a:prstGeom prst="straightConnector1">
            <a:avLst/>
          </a:prstGeom>
          <a:ln w="76200">
            <a:solidFill>
              <a:srgbClr val="FF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5465851" y="3647326"/>
            <a:ext cx="410966" cy="523220"/>
          </a:xfrm>
          <a:prstGeom prst="rect">
            <a:avLst/>
          </a:prstGeom>
          <a:noFill/>
        </p:spPr>
        <p:txBody>
          <a:bodyPr wrap="square" rtlCol="0">
            <a:spAutoFit/>
          </a:bodyPr>
          <a:lstStyle/>
          <a:p>
            <a:r>
              <a:rPr lang="en-US" sz="2800" smtClean="0"/>
              <a:t>E</a:t>
            </a:r>
            <a:endParaRPr lang="th-TH" sz="2800"/>
          </a:p>
        </p:txBody>
      </p:sp>
      <p:cxnSp>
        <p:nvCxnSpPr>
          <p:cNvPr id="45" name="Straight Arrow Connector 44"/>
          <p:cNvCxnSpPr/>
          <p:nvPr/>
        </p:nvCxnSpPr>
        <p:spPr>
          <a:xfrm>
            <a:off x="5558319" y="3657600"/>
            <a:ext cx="246579" cy="0"/>
          </a:xfrm>
          <a:prstGeom prst="straightConnector1">
            <a:avLst/>
          </a:prstGeom>
          <a:ln w="28575">
            <a:solidFill>
              <a:srgbClr val="FFFF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114818" y="2248330"/>
            <a:ext cx="3751780" cy="0"/>
          </a:xfrm>
          <a:prstGeom prst="line">
            <a:avLst/>
          </a:prstGeom>
          <a:ln w="28575">
            <a:solidFill>
              <a:schemeClr val="accent1">
                <a:lumMod val="75000"/>
              </a:schemeClr>
            </a:solidFill>
            <a:prstDash val="lgDash"/>
          </a:ln>
        </p:spPr>
        <p:style>
          <a:lnRef idx="1">
            <a:schemeClr val="accent1"/>
          </a:lnRef>
          <a:fillRef idx="0">
            <a:schemeClr val="accent1"/>
          </a:fillRef>
          <a:effectRef idx="0">
            <a:schemeClr val="accent1"/>
          </a:effectRef>
          <a:fontRef idx="minor">
            <a:schemeClr val="tx1"/>
          </a:fontRef>
        </p:style>
      </p:cxnSp>
      <p:sp>
        <p:nvSpPr>
          <p:cNvPr id="47" name="Arc 46"/>
          <p:cNvSpPr/>
          <p:nvPr/>
        </p:nvSpPr>
        <p:spPr>
          <a:xfrm>
            <a:off x="6440184" y="1827087"/>
            <a:ext cx="750014" cy="750014"/>
          </a:xfrm>
          <a:prstGeom prst="arc">
            <a:avLst>
              <a:gd name="adj1" fmla="val 18562165"/>
              <a:gd name="adj2" fmla="val 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cxnSp>
        <p:nvCxnSpPr>
          <p:cNvPr id="48" name="Straight Arrow Connector 47"/>
          <p:cNvCxnSpPr/>
          <p:nvPr/>
        </p:nvCxnSpPr>
        <p:spPr>
          <a:xfrm flipV="1">
            <a:off x="6162782" y="1466605"/>
            <a:ext cx="1263720" cy="1213175"/>
          </a:xfrm>
          <a:prstGeom prst="straightConnector1">
            <a:avLst/>
          </a:prstGeom>
          <a:ln w="76200">
            <a:solidFill>
              <a:srgbClr val="FF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6851151" y="1919555"/>
            <a:ext cx="318499" cy="369332"/>
          </a:xfrm>
          <a:prstGeom prst="rect">
            <a:avLst/>
          </a:prstGeom>
          <a:noFill/>
        </p:spPr>
        <p:txBody>
          <a:bodyPr wrap="square" rtlCol="0">
            <a:spAutoFit/>
          </a:bodyPr>
          <a:lstStyle/>
          <a:p>
            <a:r>
              <a:rPr lang="en-US" smtClean="0">
                <a:latin typeface="Symbol" pitchFamily="18" charset="2"/>
              </a:rPr>
              <a:t>q</a:t>
            </a:r>
            <a:endParaRPr lang="th-TH">
              <a:latin typeface="Symbol" pitchFamily="18" charset="2"/>
            </a:endParaRPr>
          </a:p>
        </p:txBody>
      </p:sp>
      <p:graphicFrame>
        <p:nvGraphicFramePr>
          <p:cNvPr id="144386" name="Object 2"/>
          <p:cNvGraphicFramePr>
            <a:graphicFrameLocks noChangeAspect="1"/>
          </p:cNvGraphicFramePr>
          <p:nvPr/>
        </p:nvGraphicFramePr>
        <p:xfrm>
          <a:off x="1724025" y="3974814"/>
          <a:ext cx="2714625" cy="700088"/>
        </p:xfrm>
        <a:graphic>
          <a:graphicData uri="http://schemas.openxmlformats.org/presentationml/2006/ole">
            <p:oleObj spid="_x0000_s144394" name="Equation" r:id="rId3" imgW="47106360" imgH="12179160" progId="Equation.3">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a:p>
        </p:txBody>
      </p:sp>
      <p:sp>
        <p:nvSpPr>
          <p:cNvPr id="3" name="Content Placeholder 2"/>
          <p:cNvSpPr>
            <a:spLocks noGrp="1"/>
          </p:cNvSpPr>
          <p:nvPr>
            <p:ph idx="1"/>
          </p:nvPr>
        </p:nvSpPr>
        <p:spPr/>
        <p:txBody>
          <a:bodyPr/>
          <a:lstStyle/>
          <a:p>
            <a:r>
              <a:rPr lang="en-US" smtClean="0"/>
              <a:t>Probability </a:t>
            </a:r>
            <a:r>
              <a:rPr lang="en-US" smtClean="0">
                <a:latin typeface="Symbol" pitchFamily="18" charset="2"/>
              </a:rPr>
              <a:t>q</a:t>
            </a:r>
            <a:r>
              <a:rPr lang="en-US" smtClean="0"/>
              <a:t>=30</a:t>
            </a:r>
            <a:r>
              <a:rPr lang="en-US" smtClean="0">
                <a:latin typeface="Arial"/>
                <a:cs typeface="Arial"/>
              </a:rPr>
              <a:t>°</a:t>
            </a:r>
            <a:r>
              <a:rPr lang="en-US" smtClean="0"/>
              <a:t> </a:t>
            </a:r>
            <a:br>
              <a:rPr lang="en-US" smtClean="0"/>
            </a:br>
            <a:r>
              <a:rPr lang="en-US" smtClean="0"/>
              <a:t>         </a:t>
            </a:r>
            <a:r>
              <a:rPr lang="en-US" smtClean="0">
                <a:solidFill>
                  <a:srgbClr val="FFC000"/>
                </a:solidFill>
              </a:rPr>
              <a:t>p(30</a:t>
            </a:r>
            <a:r>
              <a:rPr lang="en-US" smtClean="0">
                <a:solidFill>
                  <a:srgbClr val="FFC000"/>
                </a:solidFill>
                <a:cs typeface="Arial"/>
              </a:rPr>
              <a:t>°)=?</a:t>
            </a:r>
          </a:p>
          <a:p>
            <a:pPr>
              <a:buNone/>
            </a:pPr>
            <a:endParaRPr lang="en-US" smtClean="0">
              <a:cs typeface="Arial"/>
            </a:endParaRPr>
          </a:p>
          <a:p>
            <a:r>
              <a:rPr lang="en-US" smtClean="0">
                <a:cs typeface="Arial"/>
              </a:rPr>
              <a:t>Probabiltiy </a:t>
            </a:r>
            <a:r>
              <a:rPr lang="en-US" smtClean="0">
                <a:latin typeface="Symbol" pitchFamily="18" charset="2"/>
              </a:rPr>
              <a:t>q</a:t>
            </a:r>
            <a:r>
              <a:rPr lang="en-US" smtClean="0"/>
              <a:t>=30-40</a:t>
            </a:r>
            <a:r>
              <a:rPr lang="en-US" smtClean="0">
                <a:cs typeface="Arial"/>
              </a:rPr>
              <a:t>°</a:t>
            </a:r>
            <a:br>
              <a:rPr lang="en-US" smtClean="0">
                <a:cs typeface="Arial"/>
              </a:rPr>
            </a:br>
            <a:r>
              <a:rPr lang="en-US" smtClean="0">
                <a:cs typeface="Arial"/>
              </a:rPr>
              <a:t>	</a:t>
            </a:r>
            <a:endParaRPr lang="th-TH"/>
          </a:p>
        </p:txBody>
      </p:sp>
      <p:sp>
        <p:nvSpPr>
          <p:cNvPr id="4" name="Slide Number Placeholder 3"/>
          <p:cNvSpPr>
            <a:spLocks noGrp="1"/>
          </p:cNvSpPr>
          <p:nvPr>
            <p:ph type="sldNum" sz="quarter" idx="12"/>
          </p:nvPr>
        </p:nvSpPr>
        <p:spPr/>
        <p:txBody>
          <a:bodyPr/>
          <a:lstStyle/>
          <a:p>
            <a:fld id="{0A6D33CF-F046-4E2A-B7CE-C6AC06E9870C}" type="slidenum">
              <a:rPr lang="en-US" smtClean="0"/>
              <a:pPr/>
              <a:t>12</a:t>
            </a:fld>
            <a:endParaRPr lang="th-TH"/>
          </a:p>
        </p:txBody>
      </p:sp>
      <p:sp>
        <p:nvSpPr>
          <p:cNvPr id="5" name="Right Arrow 4"/>
          <p:cNvSpPr/>
          <p:nvPr/>
        </p:nvSpPr>
        <p:spPr>
          <a:xfrm>
            <a:off x="5619964" y="1489754"/>
            <a:ext cx="3010328" cy="1068511"/>
          </a:xfrm>
          <a:prstGeom prst="rightArrow">
            <a:avLst>
              <a:gd name="adj1" fmla="val 71192"/>
              <a:gd name="adj2"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2400" b="1"/>
          </a:p>
        </p:txBody>
      </p:sp>
      <p:cxnSp>
        <p:nvCxnSpPr>
          <p:cNvPr id="6" name="Straight Connector 5"/>
          <p:cNvCxnSpPr/>
          <p:nvPr/>
        </p:nvCxnSpPr>
        <p:spPr>
          <a:xfrm>
            <a:off x="5239820" y="2024009"/>
            <a:ext cx="3780890" cy="1"/>
          </a:xfrm>
          <a:prstGeom prst="line">
            <a:avLst/>
          </a:prstGeom>
          <a:ln w="28575">
            <a:solidFill>
              <a:schemeClr val="accent1">
                <a:lumMod val="75000"/>
              </a:schemeClr>
            </a:solidFill>
            <a:prstDash val="lgDash"/>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058346" y="1715784"/>
            <a:ext cx="318499" cy="369332"/>
          </a:xfrm>
          <a:prstGeom prst="rect">
            <a:avLst/>
          </a:prstGeom>
          <a:noFill/>
        </p:spPr>
        <p:txBody>
          <a:bodyPr wrap="square" rtlCol="0">
            <a:spAutoFit/>
          </a:bodyPr>
          <a:lstStyle/>
          <a:p>
            <a:r>
              <a:rPr lang="en-US" smtClean="0">
                <a:latin typeface="Symbol" pitchFamily="18" charset="2"/>
              </a:rPr>
              <a:t>q</a:t>
            </a:r>
            <a:endParaRPr lang="th-TH">
              <a:latin typeface="Symbol" pitchFamily="18" charset="2"/>
            </a:endParaRPr>
          </a:p>
        </p:txBody>
      </p:sp>
      <p:sp>
        <p:nvSpPr>
          <p:cNvPr id="8" name="Arc 7"/>
          <p:cNvSpPr/>
          <p:nvPr/>
        </p:nvSpPr>
        <p:spPr>
          <a:xfrm>
            <a:off x="6637105" y="1602767"/>
            <a:ext cx="750014" cy="750014"/>
          </a:xfrm>
          <a:prstGeom prst="arc">
            <a:avLst>
              <a:gd name="adj1" fmla="val 18562165"/>
              <a:gd name="adj2" fmla="val 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cxnSp>
        <p:nvCxnSpPr>
          <p:cNvPr id="9" name="Straight Arrow Connector 8"/>
          <p:cNvCxnSpPr/>
          <p:nvPr/>
        </p:nvCxnSpPr>
        <p:spPr>
          <a:xfrm flipV="1">
            <a:off x="6359703" y="1242285"/>
            <a:ext cx="1263720" cy="1213175"/>
          </a:xfrm>
          <a:prstGeom prst="straightConnector1">
            <a:avLst/>
          </a:prstGeom>
          <a:ln w="76200">
            <a:solidFill>
              <a:srgbClr val="FF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609689" y="1109609"/>
            <a:ext cx="410966" cy="523220"/>
          </a:xfrm>
          <a:prstGeom prst="rect">
            <a:avLst/>
          </a:prstGeom>
          <a:noFill/>
        </p:spPr>
        <p:txBody>
          <a:bodyPr wrap="square" rtlCol="0">
            <a:spAutoFit/>
          </a:bodyPr>
          <a:lstStyle/>
          <a:p>
            <a:r>
              <a:rPr lang="en-US" sz="2800" smtClean="0"/>
              <a:t>E</a:t>
            </a:r>
            <a:endParaRPr lang="th-TH" sz="2800"/>
          </a:p>
        </p:txBody>
      </p:sp>
      <p:cxnSp>
        <p:nvCxnSpPr>
          <p:cNvPr id="11" name="Straight Arrow Connector 10"/>
          <p:cNvCxnSpPr/>
          <p:nvPr/>
        </p:nvCxnSpPr>
        <p:spPr>
          <a:xfrm>
            <a:off x="5702157" y="1119883"/>
            <a:ext cx="246579" cy="0"/>
          </a:xfrm>
          <a:prstGeom prst="straightConnector1">
            <a:avLst/>
          </a:prstGeom>
          <a:ln w="28575">
            <a:solidFill>
              <a:srgbClr val="FFFF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145410" name="Object 2"/>
          <p:cNvGraphicFramePr>
            <a:graphicFrameLocks noChangeAspect="1"/>
          </p:cNvGraphicFramePr>
          <p:nvPr/>
        </p:nvGraphicFramePr>
        <p:xfrm>
          <a:off x="1426360" y="3288479"/>
          <a:ext cx="4916488" cy="2562225"/>
        </p:xfrm>
        <a:graphic>
          <a:graphicData uri="http://schemas.openxmlformats.org/presentationml/2006/ole">
            <p:oleObj spid="_x0000_s145418" name="Equation" r:id="rId3" imgW="67010400" imgH="34937640" progId="Equation.3">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7AECDE9F-6DD7-4CD1-A767-17A7DD0A542E}" type="slidenum">
              <a:rPr lang="en-US"/>
              <a:pPr/>
              <a:t>13</a:t>
            </a:fld>
            <a:endParaRPr lang="th-TH"/>
          </a:p>
        </p:txBody>
      </p:sp>
      <p:sp>
        <p:nvSpPr>
          <p:cNvPr id="95234" name="Rectangle 2"/>
          <p:cNvSpPr>
            <a:spLocks noGrp="1" noChangeArrowheads="1"/>
          </p:cNvSpPr>
          <p:nvPr>
            <p:ph type="title"/>
          </p:nvPr>
        </p:nvSpPr>
        <p:spPr/>
        <p:txBody>
          <a:bodyPr/>
          <a:lstStyle/>
          <a:p>
            <a:endParaRPr lang="th-TH"/>
          </a:p>
        </p:txBody>
      </p:sp>
      <p:sp>
        <p:nvSpPr>
          <p:cNvPr id="95235" name="Rectangle 3"/>
          <p:cNvSpPr>
            <a:spLocks noGrp="1" noChangeArrowheads="1"/>
          </p:cNvSpPr>
          <p:nvPr>
            <p:ph type="body" idx="1"/>
          </p:nvPr>
        </p:nvSpPr>
        <p:spPr>
          <a:xfrm>
            <a:off x="457200" y="1033463"/>
            <a:ext cx="8229600" cy="5097462"/>
          </a:xfrm>
        </p:spPr>
        <p:txBody>
          <a:bodyPr/>
          <a:lstStyle/>
          <a:p>
            <a:r>
              <a:rPr lang="en-US" sz="2800"/>
              <a:t>In the presence of an electric field, the dipoles become partially aligned because some orientations have lower energies than others.</a:t>
            </a:r>
          </a:p>
          <a:p>
            <a:r>
              <a:rPr lang="en-US" sz="2800"/>
              <a:t>The average value of the component of the dipole moment parallel to the direction of the applied electric field (z) is</a:t>
            </a:r>
            <a:endParaRPr lang="th-TH" sz="2800"/>
          </a:p>
        </p:txBody>
      </p:sp>
      <p:graphicFrame>
        <p:nvGraphicFramePr>
          <p:cNvPr id="95236" name="Object 4"/>
          <p:cNvGraphicFramePr>
            <a:graphicFrameLocks noChangeAspect="1"/>
          </p:cNvGraphicFramePr>
          <p:nvPr/>
        </p:nvGraphicFramePr>
        <p:xfrm>
          <a:off x="1100138" y="3846513"/>
          <a:ext cx="6943725" cy="1489075"/>
        </p:xfrm>
        <a:graphic>
          <a:graphicData uri="http://schemas.openxmlformats.org/presentationml/2006/ole">
            <p:oleObj spid="_x0000_s95252" name="Equation" r:id="rId3" imgW="94631760" imgH="20307240" progId="Equation.3">
              <p:embed/>
            </p:oleObj>
          </a:graphicData>
        </a:graphic>
      </p:graphicFrame>
      <p:graphicFrame>
        <p:nvGraphicFramePr>
          <p:cNvPr id="95237" name="Object 5"/>
          <p:cNvGraphicFramePr>
            <a:graphicFrameLocks noChangeAspect="1"/>
          </p:cNvGraphicFramePr>
          <p:nvPr/>
        </p:nvGraphicFramePr>
        <p:xfrm>
          <a:off x="3692525" y="5403850"/>
          <a:ext cx="1758950" cy="982663"/>
        </p:xfrm>
        <a:graphic>
          <a:graphicData uri="http://schemas.openxmlformats.org/presentationml/2006/ole">
            <p:oleObj spid="_x0000_s95253" name="Equation" r:id="rId4" imgW="23952960" imgH="13398480" progId="Equation.3">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FBDA7A35-D500-4E94-99B6-2F3E05A5A558}" type="slidenum">
              <a:rPr lang="en-US"/>
              <a:pPr/>
              <a:t>14</a:t>
            </a:fld>
            <a:endParaRPr lang="th-TH"/>
          </a:p>
        </p:txBody>
      </p:sp>
      <p:sp>
        <p:nvSpPr>
          <p:cNvPr id="74754" name="Rectangle 2"/>
          <p:cNvSpPr>
            <a:spLocks noGrp="1" noChangeArrowheads="1"/>
          </p:cNvSpPr>
          <p:nvPr>
            <p:ph type="title"/>
          </p:nvPr>
        </p:nvSpPr>
        <p:spPr/>
        <p:txBody>
          <a:bodyPr/>
          <a:lstStyle/>
          <a:p>
            <a:r>
              <a:rPr lang="en-US"/>
              <a:t>Polarization</a:t>
            </a:r>
            <a:endParaRPr lang="th-TH"/>
          </a:p>
        </p:txBody>
      </p:sp>
      <p:sp>
        <p:nvSpPr>
          <p:cNvPr id="74755" name="Rectangle 3"/>
          <p:cNvSpPr>
            <a:spLocks noGrp="1" noChangeArrowheads="1"/>
          </p:cNvSpPr>
          <p:nvPr>
            <p:ph type="body" idx="1"/>
          </p:nvPr>
        </p:nvSpPr>
        <p:spPr/>
        <p:txBody>
          <a:bodyPr/>
          <a:lstStyle/>
          <a:p>
            <a:r>
              <a:rPr lang="en-US" sz="2800"/>
              <a:t>The Polarization of a sample is the electric dipole moment density. </a:t>
            </a:r>
            <a:endParaRPr lang="th-TH" sz="2800">
              <a:latin typeface="ITC Zapf Chancery" pitchFamily="66" charset="0"/>
            </a:endParaRPr>
          </a:p>
          <a:p>
            <a:endParaRPr lang="th-TH" sz="2800">
              <a:latin typeface="Blackadder ITC" pitchFamily="82" charset="0"/>
            </a:endParaRPr>
          </a:p>
          <a:p>
            <a:pPr>
              <a:buFont typeface="Wingdings" pitchFamily="2" charset="2"/>
              <a:buNone/>
            </a:pPr>
            <a:endParaRPr lang="th-TH" sz="2800"/>
          </a:p>
        </p:txBody>
      </p:sp>
      <p:graphicFrame>
        <p:nvGraphicFramePr>
          <p:cNvPr id="74756" name="Object 4"/>
          <p:cNvGraphicFramePr>
            <a:graphicFrameLocks noChangeAspect="1"/>
          </p:cNvGraphicFramePr>
          <p:nvPr/>
        </p:nvGraphicFramePr>
        <p:xfrm>
          <a:off x="3590925" y="1776413"/>
          <a:ext cx="1962150" cy="769937"/>
        </p:xfrm>
        <a:graphic>
          <a:graphicData uri="http://schemas.openxmlformats.org/presentationml/2006/ole">
            <p:oleObj spid="_x0000_s74764" name="Equation" r:id="rId3" imgW="20703600" imgH="8115480" progId="Equation.3">
              <p:embed/>
            </p:oleObj>
          </a:graphicData>
        </a:graphic>
      </p:graphicFrame>
      <p:pic>
        <p:nvPicPr>
          <p:cNvPr id="74757" name="Picture 5"/>
          <p:cNvPicPr>
            <a:picLocks noChangeAspect="1" noChangeArrowheads="1"/>
          </p:cNvPicPr>
          <p:nvPr/>
        </p:nvPicPr>
        <p:blipFill>
          <a:blip r:embed="rId4" cstate="print"/>
          <a:srcRect/>
          <a:stretch>
            <a:fillRect/>
          </a:stretch>
        </p:blipFill>
        <p:spPr bwMode="auto">
          <a:xfrm>
            <a:off x="2030413" y="2571750"/>
            <a:ext cx="5053012" cy="411003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5"/>
          <p:cNvSpPr>
            <a:spLocks noGrp="1"/>
          </p:cNvSpPr>
          <p:nvPr>
            <p:ph type="sldNum" sz="quarter" idx="12"/>
          </p:nvPr>
        </p:nvSpPr>
        <p:spPr/>
        <p:txBody>
          <a:bodyPr/>
          <a:lstStyle/>
          <a:p>
            <a:fld id="{B37C09EA-5B4D-4E0E-8D56-B5C07DFD4434}" type="slidenum">
              <a:rPr lang="en-US"/>
              <a:pPr/>
              <a:t>15</a:t>
            </a:fld>
            <a:endParaRPr lang="th-TH"/>
          </a:p>
        </p:txBody>
      </p:sp>
      <p:sp>
        <p:nvSpPr>
          <p:cNvPr id="75778" name="Rectangle 2"/>
          <p:cNvSpPr>
            <a:spLocks noGrp="1" noChangeArrowheads="1"/>
          </p:cNvSpPr>
          <p:nvPr>
            <p:ph type="title"/>
          </p:nvPr>
        </p:nvSpPr>
        <p:spPr/>
        <p:txBody>
          <a:bodyPr/>
          <a:lstStyle/>
          <a:p>
            <a:r>
              <a:rPr lang="en-US" smtClean="0"/>
              <a:t>Polarizability</a:t>
            </a:r>
            <a:r>
              <a:rPr lang="en-US"/>
              <a:t>	</a:t>
            </a:r>
            <a:endParaRPr lang="th-TH"/>
          </a:p>
        </p:txBody>
      </p:sp>
      <p:sp>
        <p:nvSpPr>
          <p:cNvPr id="75779" name="Rectangle 3"/>
          <p:cNvSpPr>
            <a:spLocks noGrp="1" noChangeArrowheads="1"/>
          </p:cNvSpPr>
          <p:nvPr>
            <p:ph type="body" idx="1"/>
          </p:nvPr>
        </p:nvSpPr>
        <p:spPr/>
        <p:txBody>
          <a:bodyPr/>
          <a:lstStyle/>
          <a:p>
            <a:pPr>
              <a:lnSpc>
                <a:spcPct val="90000"/>
              </a:lnSpc>
            </a:pPr>
            <a:r>
              <a:rPr lang="en-US" sz="2800"/>
              <a:t>Polarizability is the relative tendency of a charge distribution, like the electron cloud of an atom or molecule, to be distorted from its normal shape by an external electric field, which may be caused by the presence of a nearby ion or dipole.</a:t>
            </a:r>
          </a:p>
          <a:p>
            <a:pPr>
              <a:lnSpc>
                <a:spcPct val="90000"/>
              </a:lnSpc>
            </a:pPr>
            <a:r>
              <a:rPr lang="en-US" sz="2800"/>
              <a:t>The induced dipole moment, </a:t>
            </a:r>
            <a:r>
              <a:rPr lang="en-US" sz="2800" i="1">
                <a:latin typeface="Symbol" pitchFamily="18" charset="2"/>
              </a:rPr>
              <a:t>m</a:t>
            </a:r>
            <a:r>
              <a:rPr lang="en-US" sz="2400"/>
              <a:t>*</a:t>
            </a:r>
            <a:r>
              <a:rPr lang="en-US" sz="2800"/>
              <a:t> is proportional to the field strength. </a:t>
            </a:r>
            <a:endParaRPr lang="th-TH" sz="2800"/>
          </a:p>
          <a:p>
            <a:pPr>
              <a:lnSpc>
                <a:spcPct val="90000"/>
              </a:lnSpc>
            </a:pPr>
            <a:endParaRPr lang="th-TH" sz="2800"/>
          </a:p>
          <a:p>
            <a:pPr lvl="1">
              <a:lnSpc>
                <a:spcPct val="90000"/>
              </a:lnSpc>
            </a:pPr>
            <a:r>
              <a:rPr lang="en-US" sz="2400">
                <a:latin typeface="Symbol" pitchFamily="18" charset="2"/>
              </a:rPr>
              <a:t>a</a:t>
            </a:r>
            <a:r>
              <a:rPr lang="en-US" sz="2400"/>
              <a:t> is the polarizability of the molecule</a:t>
            </a:r>
          </a:p>
          <a:p>
            <a:pPr lvl="1">
              <a:lnSpc>
                <a:spcPct val="90000"/>
              </a:lnSpc>
            </a:pPr>
            <a:r>
              <a:rPr lang="en-US" sz="2400"/>
              <a:t>Polarizability volume</a:t>
            </a:r>
            <a:endParaRPr lang="th-TH" sz="2400"/>
          </a:p>
        </p:txBody>
      </p:sp>
      <p:graphicFrame>
        <p:nvGraphicFramePr>
          <p:cNvPr id="75780" name="Object 4"/>
          <p:cNvGraphicFramePr>
            <a:graphicFrameLocks noChangeAspect="1"/>
          </p:cNvGraphicFramePr>
          <p:nvPr/>
        </p:nvGraphicFramePr>
        <p:xfrm>
          <a:off x="3733800" y="3917950"/>
          <a:ext cx="1674813" cy="684213"/>
        </p:xfrm>
        <a:graphic>
          <a:graphicData uri="http://schemas.openxmlformats.org/presentationml/2006/ole">
            <p:oleObj spid="_x0000_s75796" name="Equation" r:id="rId3" imgW="17859960" imgH="7302600" progId="Equation.3">
              <p:embed/>
            </p:oleObj>
          </a:graphicData>
        </a:graphic>
      </p:graphicFrame>
      <p:graphicFrame>
        <p:nvGraphicFramePr>
          <p:cNvPr id="75781" name="Object 5"/>
          <p:cNvGraphicFramePr>
            <a:graphicFrameLocks noChangeAspect="1"/>
          </p:cNvGraphicFramePr>
          <p:nvPr/>
        </p:nvGraphicFramePr>
        <p:xfrm>
          <a:off x="3544888" y="5189538"/>
          <a:ext cx="1903412" cy="1290637"/>
        </p:xfrm>
        <a:graphic>
          <a:graphicData uri="http://schemas.openxmlformats.org/presentationml/2006/ole">
            <p:oleObj spid="_x0000_s75797" name="Equation" r:id="rId4" imgW="20297160" imgH="13804920" progId="Equation.3">
              <p:embed/>
            </p:oleObj>
          </a:graphicData>
        </a:graphic>
      </p:graphicFrame>
      <p:grpSp>
        <p:nvGrpSpPr>
          <p:cNvPr id="75789" name="Group 13"/>
          <p:cNvGrpSpPr>
            <a:grpSpLocks/>
          </p:cNvGrpSpPr>
          <p:nvPr/>
        </p:nvGrpSpPr>
        <p:grpSpPr bwMode="auto">
          <a:xfrm>
            <a:off x="5037138" y="5114925"/>
            <a:ext cx="2227262" cy="987425"/>
            <a:chOff x="3173" y="3222"/>
            <a:chExt cx="1403" cy="622"/>
          </a:xfrm>
        </p:grpSpPr>
        <p:sp>
          <p:nvSpPr>
            <p:cNvPr id="75782" name="Text Box 6"/>
            <p:cNvSpPr txBox="1">
              <a:spLocks noChangeArrowheads="1"/>
            </p:cNvSpPr>
            <p:nvPr/>
          </p:nvSpPr>
          <p:spPr bwMode="auto">
            <a:xfrm>
              <a:off x="3748" y="3590"/>
              <a:ext cx="828" cy="250"/>
            </a:xfrm>
            <a:prstGeom prst="rect">
              <a:avLst/>
            </a:prstGeom>
            <a:noFill/>
            <a:ln w="9525">
              <a:noFill/>
              <a:miter lim="800000"/>
              <a:headEnd/>
              <a:tailEnd/>
            </a:ln>
            <a:effectLst/>
          </p:spPr>
          <p:txBody>
            <a:bodyPr>
              <a:spAutoFit/>
            </a:bodyPr>
            <a:lstStyle/>
            <a:p>
              <a:pPr>
                <a:spcBef>
                  <a:spcPct val="50000"/>
                </a:spcBef>
              </a:pPr>
              <a:r>
                <a:rPr lang="en-US" sz="2000" i="1">
                  <a:solidFill>
                    <a:srgbClr val="00CCFF"/>
                  </a:solidFill>
                  <a:latin typeface="Arial Narrow" pitchFamily="34" charset="0"/>
                </a:rPr>
                <a:t>C</a:t>
              </a:r>
              <a:r>
                <a:rPr lang="en-US" sz="2000" i="1" baseline="30000">
                  <a:solidFill>
                    <a:srgbClr val="00CCFF"/>
                  </a:solidFill>
                  <a:latin typeface="Arial Narrow" pitchFamily="34" charset="0"/>
                </a:rPr>
                <a:t>2</a:t>
              </a:r>
              <a:r>
                <a:rPr lang="en-US" sz="2000" i="1">
                  <a:solidFill>
                    <a:srgbClr val="00CCFF"/>
                  </a:solidFill>
                  <a:latin typeface="Arial Narrow" pitchFamily="34" charset="0"/>
                </a:rPr>
                <a:t> J</a:t>
              </a:r>
              <a:r>
                <a:rPr lang="en-US" sz="2000" i="1" baseline="30000">
                  <a:solidFill>
                    <a:srgbClr val="00CCFF"/>
                  </a:solidFill>
                  <a:latin typeface="Arial Narrow" pitchFamily="34" charset="0"/>
                </a:rPr>
                <a:t>-1</a:t>
              </a:r>
              <a:r>
                <a:rPr lang="en-US" sz="2000" i="1">
                  <a:solidFill>
                    <a:srgbClr val="00CCFF"/>
                  </a:solidFill>
                  <a:latin typeface="Arial Narrow" pitchFamily="34" charset="0"/>
                </a:rPr>
                <a:t> m</a:t>
              </a:r>
              <a:r>
                <a:rPr lang="en-US" sz="2000" i="1" baseline="30000">
                  <a:solidFill>
                    <a:srgbClr val="00CCFF"/>
                  </a:solidFill>
                  <a:latin typeface="Arial Narrow" pitchFamily="34" charset="0"/>
                </a:rPr>
                <a:t>-1</a:t>
              </a:r>
              <a:endParaRPr lang="th-TH" sz="2000" i="1" baseline="30000">
                <a:solidFill>
                  <a:srgbClr val="00CCFF"/>
                </a:solidFill>
                <a:latin typeface="Arial Narrow" pitchFamily="34" charset="0"/>
              </a:endParaRPr>
            </a:p>
          </p:txBody>
        </p:sp>
        <p:sp>
          <p:nvSpPr>
            <p:cNvPr id="75783" name="Text Box 7"/>
            <p:cNvSpPr txBox="1">
              <a:spLocks noChangeArrowheads="1"/>
            </p:cNvSpPr>
            <p:nvPr/>
          </p:nvSpPr>
          <p:spPr bwMode="auto">
            <a:xfrm>
              <a:off x="3568" y="3222"/>
              <a:ext cx="734" cy="250"/>
            </a:xfrm>
            <a:prstGeom prst="rect">
              <a:avLst/>
            </a:prstGeom>
            <a:noFill/>
            <a:ln w="9525">
              <a:noFill/>
              <a:miter lim="800000"/>
              <a:headEnd/>
              <a:tailEnd/>
            </a:ln>
            <a:effectLst/>
          </p:spPr>
          <p:txBody>
            <a:bodyPr>
              <a:spAutoFit/>
            </a:bodyPr>
            <a:lstStyle/>
            <a:p>
              <a:pPr>
                <a:spcBef>
                  <a:spcPct val="50000"/>
                </a:spcBef>
              </a:pPr>
              <a:r>
                <a:rPr lang="en-US" sz="2000" i="1">
                  <a:solidFill>
                    <a:srgbClr val="00CCFF"/>
                  </a:solidFill>
                  <a:latin typeface="Arial Narrow" pitchFamily="34" charset="0"/>
                </a:rPr>
                <a:t>C</a:t>
              </a:r>
              <a:r>
                <a:rPr lang="en-US" sz="2000" i="1" baseline="30000">
                  <a:solidFill>
                    <a:srgbClr val="00CCFF"/>
                  </a:solidFill>
                  <a:latin typeface="Arial Narrow" pitchFamily="34" charset="0"/>
                </a:rPr>
                <a:t>2</a:t>
              </a:r>
              <a:r>
                <a:rPr lang="en-US" sz="2000" i="1">
                  <a:solidFill>
                    <a:srgbClr val="00CCFF"/>
                  </a:solidFill>
                  <a:latin typeface="Arial Narrow" pitchFamily="34" charset="0"/>
                </a:rPr>
                <a:t> m</a:t>
              </a:r>
              <a:r>
                <a:rPr lang="en-US" sz="2000" i="1" baseline="30000">
                  <a:solidFill>
                    <a:srgbClr val="00CCFF"/>
                  </a:solidFill>
                  <a:latin typeface="Arial Narrow" pitchFamily="34" charset="0"/>
                </a:rPr>
                <a:t>2</a:t>
              </a:r>
              <a:r>
                <a:rPr lang="en-US" sz="2000" i="1">
                  <a:solidFill>
                    <a:srgbClr val="00CCFF"/>
                  </a:solidFill>
                  <a:latin typeface="Arial Narrow" pitchFamily="34" charset="0"/>
                </a:rPr>
                <a:t> J</a:t>
              </a:r>
              <a:r>
                <a:rPr lang="en-US" sz="2000" i="1" baseline="30000">
                  <a:solidFill>
                    <a:srgbClr val="00CCFF"/>
                  </a:solidFill>
                  <a:latin typeface="Arial Narrow" pitchFamily="34" charset="0"/>
                </a:rPr>
                <a:t>-1</a:t>
              </a:r>
              <a:endParaRPr lang="th-TH" sz="2000" i="1" baseline="30000">
                <a:solidFill>
                  <a:srgbClr val="00CCFF"/>
                </a:solidFill>
                <a:latin typeface="Arial Narrow" pitchFamily="34" charset="0"/>
              </a:endParaRPr>
            </a:p>
          </p:txBody>
        </p:sp>
        <p:sp>
          <p:nvSpPr>
            <p:cNvPr id="75784" name="Freeform 8"/>
            <p:cNvSpPr>
              <a:spLocks/>
            </p:cNvSpPr>
            <p:nvPr/>
          </p:nvSpPr>
          <p:spPr bwMode="auto">
            <a:xfrm>
              <a:off x="3173" y="3345"/>
              <a:ext cx="418" cy="119"/>
            </a:xfrm>
            <a:custGeom>
              <a:avLst/>
              <a:gdLst/>
              <a:ahLst/>
              <a:cxnLst>
                <a:cxn ang="0">
                  <a:pos x="418" y="0"/>
                </a:cxn>
                <a:cxn ang="0">
                  <a:pos x="165" y="0"/>
                </a:cxn>
                <a:cxn ang="0">
                  <a:pos x="0" y="119"/>
                </a:cxn>
              </a:cxnLst>
              <a:rect l="0" t="0" r="r" b="b"/>
              <a:pathLst>
                <a:path w="418" h="119">
                  <a:moveTo>
                    <a:pt x="418" y="0"/>
                  </a:moveTo>
                  <a:lnTo>
                    <a:pt x="165" y="0"/>
                  </a:lnTo>
                  <a:lnTo>
                    <a:pt x="0" y="119"/>
                  </a:lnTo>
                </a:path>
              </a:pathLst>
            </a:custGeom>
            <a:noFill/>
            <a:ln w="9525">
              <a:solidFill>
                <a:srgbClr val="00CCFF"/>
              </a:solidFill>
              <a:round/>
              <a:headEnd type="none" w="med" len="med"/>
              <a:tailEnd type="triangle" w="med" len="med"/>
            </a:ln>
            <a:effectLst/>
          </p:spPr>
          <p:txBody>
            <a:bodyPr/>
            <a:lstStyle/>
            <a:p>
              <a:endParaRPr lang="th-TH"/>
            </a:p>
          </p:txBody>
        </p:sp>
        <p:sp>
          <p:nvSpPr>
            <p:cNvPr id="75785" name="Freeform 9"/>
            <p:cNvSpPr>
              <a:spLocks/>
            </p:cNvSpPr>
            <p:nvPr/>
          </p:nvSpPr>
          <p:spPr bwMode="auto">
            <a:xfrm>
              <a:off x="3301" y="3725"/>
              <a:ext cx="418" cy="119"/>
            </a:xfrm>
            <a:custGeom>
              <a:avLst/>
              <a:gdLst/>
              <a:ahLst/>
              <a:cxnLst>
                <a:cxn ang="0">
                  <a:pos x="418" y="0"/>
                </a:cxn>
                <a:cxn ang="0">
                  <a:pos x="165" y="0"/>
                </a:cxn>
                <a:cxn ang="0">
                  <a:pos x="0" y="119"/>
                </a:cxn>
              </a:cxnLst>
              <a:rect l="0" t="0" r="r" b="b"/>
              <a:pathLst>
                <a:path w="418" h="119">
                  <a:moveTo>
                    <a:pt x="418" y="0"/>
                  </a:moveTo>
                  <a:lnTo>
                    <a:pt x="165" y="0"/>
                  </a:lnTo>
                  <a:lnTo>
                    <a:pt x="0" y="119"/>
                  </a:lnTo>
                </a:path>
              </a:pathLst>
            </a:custGeom>
            <a:noFill/>
            <a:ln w="9525">
              <a:solidFill>
                <a:srgbClr val="00CCFF"/>
              </a:solidFill>
              <a:round/>
              <a:headEnd type="none" w="med" len="med"/>
              <a:tailEnd type="triangle" w="med" len="med"/>
            </a:ln>
            <a:effectLst/>
          </p:spPr>
          <p:txBody>
            <a:bodyPr/>
            <a:lstStyle/>
            <a:p>
              <a:endParaRPr lang="th-TH"/>
            </a:p>
          </p:txBody>
        </p:sp>
      </p:grpSp>
      <p:grpSp>
        <p:nvGrpSpPr>
          <p:cNvPr id="75788" name="Group 12"/>
          <p:cNvGrpSpPr>
            <a:grpSpLocks/>
          </p:cNvGrpSpPr>
          <p:nvPr/>
        </p:nvGrpSpPr>
        <p:grpSpPr bwMode="auto">
          <a:xfrm>
            <a:off x="519113" y="5773738"/>
            <a:ext cx="3294062" cy="882650"/>
            <a:chOff x="327" y="3637"/>
            <a:chExt cx="2075" cy="556"/>
          </a:xfrm>
        </p:grpSpPr>
        <p:sp>
          <p:nvSpPr>
            <p:cNvPr id="75786" name="Text Box 10"/>
            <p:cNvSpPr txBox="1">
              <a:spLocks noChangeArrowheads="1"/>
            </p:cNvSpPr>
            <p:nvPr/>
          </p:nvSpPr>
          <p:spPr bwMode="auto">
            <a:xfrm>
              <a:off x="327" y="3751"/>
              <a:ext cx="2075" cy="442"/>
            </a:xfrm>
            <a:prstGeom prst="rect">
              <a:avLst/>
            </a:prstGeom>
            <a:noFill/>
            <a:ln w="9525">
              <a:noFill/>
              <a:miter lim="800000"/>
              <a:headEnd/>
              <a:tailEnd/>
            </a:ln>
            <a:effectLst/>
          </p:spPr>
          <p:txBody>
            <a:bodyPr>
              <a:spAutoFit/>
            </a:bodyPr>
            <a:lstStyle/>
            <a:p>
              <a:pPr>
                <a:spcBef>
                  <a:spcPct val="50000"/>
                </a:spcBef>
              </a:pPr>
              <a:r>
                <a:rPr lang="en-US" sz="2000" i="1">
                  <a:solidFill>
                    <a:srgbClr val="00CCFF"/>
                  </a:solidFill>
                  <a:latin typeface="Arial Narrow" pitchFamily="34" charset="0"/>
                </a:rPr>
                <a:t>The same magnitude as the actual molecular volumes (Å</a:t>
              </a:r>
              <a:r>
                <a:rPr lang="en-US" sz="2000" i="1" baseline="30000">
                  <a:solidFill>
                    <a:srgbClr val="00CCFF"/>
                  </a:solidFill>
                  <a:latin typeface="Arial Narrow" pitchFamily="34" charset="0"/>
                </a:rPr>
                <a:t>3</a:t>
              </a:r>
              <a:r>
                <a:rPr lang="en-US" sz="2000" i="1">
                  <a:solidFill>
                    <a:srgbClr val="00CCFF"/>
                  </a:solidFill>
                  <a:latin typeface="Arial Narrow" pitchFamily="34" charset="0"/>
                </a:rPr>
                <a:t>)</a:t>
              </a:r>
            </a:p>
          </p:txBody>
        </p:sp>
        <p:sp>
          <p:nvSpPr>
            <p:cNvPr id="75787" name="Freeform 11"/>
            <p:cNvSpPr>
              <a:spLocks/>
            </p:cNvSpPr>
            <p:nvPr/>
          </p:nvSpPr>
          <p:spPr bwMode="auto">
            <a:xfrm>
              <a:off x="1365" y="3637"/>
              <a:ext cx="844" cy="142"/>
            </a:xfrm>
            <a:custGeom>
              <a:avLst/>
              <a:gdLst/>
              <a:ahLst/>
              <a:cxnLst>
                <a:cxn ang="0">
                  <a:pos x="0" y="142"/>
                </a:cxn>
                <a:cxn ang="0">
                  <a:pos x="79" y="0"/>
                </a:cxn>
                <a:cxn ang="0">
                  <a:pos x="844" y="0"/>
                </a:cxn>
              </a:cxnLst>
              <a:rect l="0" t="0" r="r" b="b"/>
              <a:pathLst>
                <a:path w="844" h="142">
                  <a:moveTo>
                    <a:pt x="0" y="142"/>
                  </a:moveTo>
                  <a:lnTo>
                    <a:pt x="79" y="0"/>
                  </a:lnTo>
                  <a:lnTo>
                    <a:pt x="844" y="0"/>
                  </a:lnTo>
                </a:path>
              </a:pathLst>
            </a:custGeom>
            <a:noFill/>
            <a:ln w="9525">
              <a:solidFill>
                <a:srgbClr val="00CCFF"/>
              </a:solidFill>
              <a:round/>
              <a:headEnd type="none" w="med" len="med"/>
              <a:tailEnd type="triangle" w="med" len="med"/>
            </a:ln>
            <a:effectLst/>
          </p:spPr>
          <p:txBody>
            <a:bodyPr/>
            <a:lstStyle/>
            <a:p>
              <a:endParaRPr lang="th-TH"/>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sz="7200" b="1">
                <a:solidFill>
                  <a:srgbClr val="FFC000"/>
                </a:solidFill>
                <a:latin typeface="TH SarabunPSK" pitchFamily="34" charset="-34"/>
                <a:cs typeface="TH SarabunPSK" pitchFamily="34" charset="-34"/>
              </a:rPr>
              <a:t>คำถาม </a:t>
            </a:r>
            <a:r>
              <a:rPr lang="th-TH" sz="7200" b="1" smtClean="0">
                <a:solidFill>
                  <a:srgbClr val="FFC000"/>
                </a:solidFill>
                <a:latin typeface="TH SarabunPSK" pitchFamily="34" charset="-34"/>
                <a:cs typeface="TH SarabunPSK" pitchFamily="34" charset="-34"/>
              </a:rPr>
              <a:t>15</a:t>
            </a:r>
            <a:endParaRPr lang="th-TH" sz="7200"/>
          </a:p>
        </p:txBody>
      </p:sp>
      <p:sp>
        <p:nvSpPr>
          <p:cNvPr id="3" name="Content Placeholder 2"/>
          <p:cNvSpPr>
            <a:spLocks noGrp="1"/>
          </p:cNvSpPr>
          <p:nvPr>
            <p:ph idx="1"/>
          </p:nvPr>
        </p:nvSpPr>
        <p:spPr/>
        <p:txBody>
          <a:bodyPr/>
          <a:lstStyle/>
          <a:p>
            <a:pPr marL="530225" indent="-530225">
              <a:buFont typeface="+mj-lt"/>
              <a:buAutoNum type="arabicPeriod"/>
            </a:pPr>
            <a:r>
              <a:rPr lang="en-US" sz="4800" b="1" smtClean="0">
                <a:latin typeface="TH SarabunPSK" panose="020B0500040200020003" pitchFamily="34" charset="-34"/>
                <a:cs typeface="TH SarabunPSK" panose="020B0500040200020003" pitchFamily="34" charset="-34"/>
              </a:rPr>
              <a:t>Polarizability </a:t>
            </a:r>
            <a:r>
              <a:rPr lang="th-TH" sz="4800" b="1" smtClean="0">
                <a:latin typeface="TH SarabunPSK" panose="020B0500040200020003" pitchFamily="34" charset="-34"/>
                <a:cs typeface="TH SarabunPSK" panose="020B0500040200020003" pitchFamily="34" charset="-34"/>
              </a:rPr>
              <a:t>คืออะไร</a:t>
            </a:r>
          </a:p>
          <a:p>
            <a:pPr marL="530225" indent="-530225">
              <a:buFont typeface="+mj-lt"/>
              <a:buAutoNum type="arabicPeriod"/>
            </a:pPr>
            <a:r>
              <a:rPr lang="th-TH" sz="4800" b="1" smtClean="0">
                <a:latin typeface="TH SarabunPSK" panose="020B0500040200020003" pitchFamily="34" charset="-34"/>
                <a:cs typeface="TH SarabunPSK" panose="020B0500040200020003" pitchFamily="34" charset="-34"/>
              </a:rPr>
              <a:t>ทำไมสารแต่ละชนิดมีค่าความจุความร้อนไม่เท่ากัน</a:t>
            </a:r>
          </a:p>
          <a:p>
            <a:pPr marL="530225" indent="-530225">
              <a:buFont typeface="+mj-lt"/>
              <a:buAutoNum type="arabicPeriod"/>
            </a:pPr>
            <a:r>
              <a:rPr lang="th-TH" sz="4800" b="1" smtClean="0">
                <a:latin typeface="TH SarabunPSK" panose="020B0500040200020003" pitchFamily="34" charset="-34"/>
                <a:cs typeface="TH SarabunPSK" panose="020B0500040200020003" pitchFamily="34" charset="-34"/>
              </a:rPr>
              <a:t>ความจุความร้อนของสารแต่ละชนิดเป็นค่าคงที่หรือไม่เนื่องจากอะไร</a:t>
            </a:r>
            <a:endParaRPr lang="th-TH" sz="4800" b="1">
              <a:latin typeface="TH SarabunPSK" panose="020B0500040200020003" pitchFamily="34" charset="-34"/>
              <a:cs typeface="TH SarabunPSK" panose="020B0500040200020003" pitchFamily="34" charset="-34"/>
            </a:endParaRPr>
          </a:p>
        </p:txBody>
      </p:sp>
      <p:sp>
        <p:nvSpPr>
          <p:cNvPr id="4" name="Slide Number Placeholder 3"/>
          <p:cNvSpPr>
            <a:spLocks noGrp="1"/>
          </p:cNvSpPr>
          <p:nvPr>
            <p:ph type="sldNum" sz="quarter" idx="12"/>
          </p:nvPr>
        </p:nvSpPr>
        <p:spPr/>
        <p:txBody>
          <a:bodyPr/>
          <a:lstStyle/>
          <a:p>
            <a:fld id="{0A6D33CF-F046-4E2A-B7CE-C6AC06E9870C}" type="slidenum">
              <a:rPr lang="en-US" smtClean="0"/>
              <a:pPr/>
              <a:t>16</a:t>
            </a:fld>
            <a:endParaRPr lang="th-TH"/>
          </a:p>
        </p:txBody>
      </p:sp>
    </p:spTree>
    <p:extLst>
      <p:ext uri="{BB962C8B-B14F-4D97-AF65-F5344CB8AC3E}">
        <p14:creationId xmlns:p14="http://schemas.microsoft.com/office/powerpoint/2010/main" xmlns="" val="3279246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sz="6600" b="1" smtClean="0">
                <a:latin typeface="TH SarabunPSK" panose="020B0500040200020003" pitchFamily="34" charset="-34"/>
                <a:cs typeface="TH SarabunPSK" panose="020B0500040200020003" pitchFamily="34" charset="-34"/>
              </a:rPr>
              <a:t>สอบกลางภาค (ชดเชย)</a:t>
            </a:r>
            <a:endParaRPr lang="th-TH" sz="6600" b="1">
              <a:latin typeface="TH SarabunPSK" panose="020B0500040200020003" pitchFamily="34" charset="-34"/>
              <a:cs typeface="TH SarabunPSK" panose="020B0500040200020003" pitchFamily="34" charset="-34"/>
            </a:endParaRPr>
          </a:p>
        </p:txBody>
      </p:sp>
      <p:sp>
        <p:nvSpPr>
          <p:cNvPr id="3" name="Content Placeholder 2"/>
          <p:cNvSpPr>
            <a:spLocks noGrp="1"/>
          </p:cNvSpPr>
          <p:nvPr>
            <p:ph idx="1"/>
          </p:nvPr>
        </p:nvSpPr>
        <p:spPr/>
        <p:txBody>
          <a:bodyPr/>
          <a:lstStyle/>
          <a:p>
            <a:pPr>
              <a:spcBef>
                <a:spcPts val="0"/>
              </a:spcBef>
            </a:pPr>
            <a:r>
              <a:rPr lang="th-TH" sz="4400" b="1" smtClean="0">
                <a:solidFill>
                  <a:srgbClr val="FFC000"/>
                </a:solidFill>
                <a:latin typeface="TH SarabunPSK" panose="020B0500040200020003" pitchFamily="34" charset="-34"/>
                <a:cs typeface="TH SarabunPSK" panose="020B0500040200020003" pitchFamily="34" charset="-34"/>
              </a:rPr>
              <a:t>วันศุกร์ที่ 22 เมษายน 2559 </a:t>
            </a:r>
            <a:br>
              <a:rPr lang="th-TH" sz="4400" b="1" smtClean="0">
                <a:solidFill>
                  <a:srgbClr val="FFC000"/>
                </a:solidFill>
                <a:latin typeface="TH SarabunPSK" panose="020B0500040200020003" pitchFamily="34" charset="-34"/>
                <a:cs typeface="TH SarabunPSK" panose="020B0500040200020003" pitchFamily="34" charset="-34"/>
              </a:rPr>
            </a:br>
            <a:r>
              <a:rPr lang="th-TH" sz="4400" b="1" smtClean="0">
                <a:solidFill>
                  <a:srgbClr val="FFC000"/>
                </a:solidFill>
                <a:latin typeface="TH SarabunPSK" panose="020B0500040200020003" pitchFamily="34" charset="-34"/>
                <a:cs typeface="TH SarabunPSK" panose="020B0500040200020003" pitchFamily="34" charset="-34"/>
              </a:rPr>
              <a:t>เวลา </a:t>
            </a:r>
            <a:r>
              <a:rPr lang="en-US" sz="4400" b="1" smtClean="0">
                <a:solidFill>
                  <a:srgbClr val="FFC000"/>
                </a:solidFill>
                <a:latin typeface="TH SarabunPSK" panose="020B0500040200020003" pitchFamily="34" charset="-34"/>
                <a:cs typeface="TH SarabunPSK" panose="020B0500040200020003" pitchFamily="34" charset="-34"/>
              </a:rPr>
              <a:t>17:00-19:30 </a:t>
            </a:r>
            <a:r>
              <a:rPr lang="th-TH" sz="4400" b="1" smtClean="0">
                <a:solidFill>
                  <a:srgbClr val="FFC000"/>
                </a:solidFill>
                <a:latin typeface="TH SarabunPSK" panose="020B0500040200020003" pitchFamily="34" charset="-34"/>
                <a:cs typeface="TH SarabunPSK" panose="020B0500040200020003" pitchFamily="34" charset="-34"/>
              </a:rPr>
              <a:t>ห้อง </a:t>
            </a:r>
            <a:r>
              <a:rPr lang="en-US" sz="4400" b="1" smtClean="0">
                <a:solidFill>
                  <a:srgbClr val="FFC000"/>
                </a:solidFill>
                <a:latin typeface="TH SarabunPSK" panose="020B0500040200020003" pitchFamily="34" charset="-34"/>
                <a:cs typeface="TH SarabunPSK" panose="020B0500040200020003" pitchFamily="34" charset="-34"/>
              </a:rPr>
              <a:t>LH2-202</a:t>
            </a:r>
          </a:p>
          <a:p>
            <a:pPr>
              <a:spcBef>
                <a:spcPts val="0"/>
              </a:spcBef>
            </a:pPr>
            <a:endParaRPr lang="th-TH" sz="1800" b="1" smtClean="0">
              <a:latin typeface="TH SarabunPSK" panose="020B0500040200020003" pitchFamily="34" charset="-34"/>
              <a:cs typeface="TH SarabunPSK" panose="020B0500040200020003" pitchFamily="34" charset="-34"/>
            </a:endParaRPr>
          </a:p>
          <a:p>
            <a:pPr>
              <a:spcBef>
                <a:spcPts val="0"/>
              </a:spcBef>
            </a:pPr>
            <a:r>
              <a:rPr lang="th-TH" sz="4000" b="1" smtClean="0">
                <a:latin typeface="TH SarabunPSK" panose="020B0500040200020003" pitchFamily="34" charset="-34"/>
                <a:cs typeface="TH SarabunPSK" panose="020B0500040200020003" pitchFamily="34" charset="-34"/>
              </a:rPr>
              <a:t>ปรนัย</a:t>
            </a:r>
            <a:r>
              <a:rPr lang="th-TH" sz="4000" b="1" u="sng" smtClean="0">
                <a:latin typeface="TH SarabunPSK" panose="020B0500040200020003" pitchFamily="34" charset="-34"/>
                <a:cs typeface="TH SarabunPSK" panose="020B0500040200020003" pitchFamily="34" charset="-34"/>
              </a:rPr>
              <a:t>คล้าย</a:t>
            </a:r>
            <a:r>
              <a:rPr lang="th-TH" sz="4000" b="1" smtClean="0">
                <a:latin typeface="TH SarabunPSK" panose="020B0500040200020003" pitchFamily="34" charset="-34"/>
                <a:cs typeface="TH SarabunPSK" panose="020B0500040200020003" pitchFamily="34" charset="-34"/>
              </a:rPr>
              <a:t>เดิม อัตนัยน้อยลงและคำนวณง่ายขึ้น</a:t>
            </a:r>
          </a:p>
          <a:p>
            <a:pPr>
              <a:spcBef>
                <a:spcPts val="0"/>
              </a:spcBef>
            </a:pPr>
            <a:r>
              <a:rPr lang="th-TH" sz="4000" b="1" smtClean="0">
                <a:latin typeface="TH SarabunPSK" panose="020B0500040200020003" pitchFamily="34" charset="-34"/>
                <a:cs typeface="TH SarabunPSK" panose="020B0500040200020003" pitchFamily="34" charset="-34"/>
              </a:rPr>
              <a:t>นิยาม/ความหมาย (เพิ่ม)</a:t>
            </a:r>
          </a:p>
          <a:p>
            <a:pPr>
              <a:spcBef>
                <a:spcPts val="0"/>
              </a:spcBef>
            </a:pPr>
            <a:r>
              <a:rPr lang="th-TH" sz="4000" b="1" smtClean="0">
                <a:latin typeface="TH SarabunPSK" panose="020B0500040200020003" pitchFamily="34" charset="-34"/>
                <a:cs typeface="TH SarabunPSK" panose="020B0500040200020003" pitchFamily="34" charset="-34"/>
              </a:rPr>
              <a:t>จง</a:t>
            </a:r>
            <a:r>
              <a:rPr lang="th-TH" sz="4000" b="1">
                <a:latin typeface="TH SarabunPSK" panose="020B0500040200020003" pitchFamily="34" charset="-34"/>
                <a:cs typeface="TH SarabunPSK" panose="020B0500040200020003" pitchFamily="34" charset="-34"/>
              </a:rPr>
              <a:t>สรุป</a:t>
            </a:r>
            <a:r>
              <a:rPr lang="th-TH" sz="4000" b="1" u="sng">
                <a:latin typeface="TH SarabunPSK" panose="020B0500040200020003" pitchFamily="34" charset="-34"/>
                <a:cs typeface="TH SarabunPSK" panose="020B0500040200020003" pitchFamily="34" charset="-34"/>
              </a:rPr>
              <a:t>ขั้นตอน</a:t>
            </a:r>
            <a:r>
              <a:rPr lang="th-TH" sz="4000" b="1">
                <a:latin typeface="TH SarabunPSK" panose="020B0500040200020003" pitchFamily="34" charset="-34"/>
                <a:cs typeface="TH SarabunPSK" panose="020B0500040200020003" pitchFamily="34" charset="-34"/>
              </a:rPr>
              <a:t>การคำนวณหาความน่าจะเป็นและค่าที่วัดได้ (เช่น พลังงาน ไดโพลโมเมนต์เฉลี่ย</a:t>
            </a:r>
            <a:r>
              <a:rPr lang="th-TH" sz="4000" b="1" smtClean="0">
                <a:latin typeface="TH SarabunPSK" panose="020B0500040200020003" pitchFamily="34" charset="-34"/>
                <a:cs typeface="TH SarabunPSK" panose="020B0500040200020003" pitchFamily="34" charset="-34"/>
              </a:rPr>
              <a:t>) เช่น</a:t>
            </a:r>
            <a:endParaRPr lang="th-TH" sz="4000" b="1">
              <a:latin typeface="TH SarabunPSK" panose="020B0500040200020003" pitchFamily="34" charset="-34"/>
              <a:cs typeface="TH SarabunPSK" panose="020B0500040200020003" pitchFamily="34" charset="-34"/>
            </a:endParaRPr>
          </a:p>
          <a:p>
            <a:pPr lvl="1">
              <a:spcBef>
                <a:spcPts val="0"/>
              </a:spcBef>
            </a:pPr>
            <a:r>
              <a:rPr lang="th-TH" sz="3600" b="1" smtClean="0">
                <a:latin typeface="TH SarabunPSK" panose="020B0500040200020003" pitchFamily="34" charset="-34"/>
                <a:cs typeface="TH SarabunPSK" panose="020B0500040200020003" pitchFamily="34" charset="-34"/>
              </a:rPr>
              <a:t>ระบบ</a:t>
            </a:r>
            <a:r>
              <a:rPr lang="th-TH" sz="3600" b="1">
                <a:latin typeface="TH SarabunPSK" panose="020B0500040200020003" pitchFamily="34" charset="-34"/>
                <a:cs typeface="TH SarabunPSK" panose="020B0500040200020003" pitchFamily="34" charset="-34"/>
              </a:rPr>
              <a:t>ประกอบด้วยอนุภาค 500 ตัว โดยระดับพลังงานที่เป็นไปได้สำหรับแต่ละอนุภาค</a:t>
            </a:r>
            <a:r>
              <a:rPr lang="th-TH" sz="3600" b="1" smtClean="0">
                <a:latin typeface="TH SarabunPSK" panose="020B0500040200020003" pitchFamily="34" charset="-34"/>
                <a:cs typeface="TH SarabunPSK" panose="020B0500040200020003" pitchFamily="34" charset="-34"/>
              </a:rPr>
              <a:t>เท่ากับ </a:t>
            </a:r>
            <a:r>
              <a:rPr lang="en-US" sz="3600" b="1" smtClean="0">
                <a:latin typeface="TH SarabunPSK" panose="020B0500040200020003" pitchFamily="34" charset="-34"/>
                <a:cs typeface="TH SarabunPSK" panose="020B0500040200020003" pitchFamily="34" charset="-34"/>
              </a:rPr>
              <a:t>3i</a:t>
            </a:r>
            <a:r>
              <a:rPr lang="en-US" sz="3600" b="1" baseline="30000" smtClean="0">
                <a:latin typeface="TH SarabunPSK" panose="020B0500040200020003" pitchFamily="34" charset="-34"/>
                <a:cs typeface="TH SarabunPSK" panose="020B0500040200020003" pitchFamily="34" charset="-34"/>
              </a:rPr>
              <a:t>2</a:t>
            </a:r>
            <a:r>
              <a:rPr lang="en-US" sz="3600" b="1" smtClean="0">
                <a:latin typeface="TH SarabunPSK" panose="020B0500040200020003" pitchFamily="34" charset="-34"/>
                <a:cs typeface="TH SarabunPSK" panose="020B0500040200020003" pitchFamily="34" charset="-34"/>
              </a:rPr>
              <a:t>+1 </a:t>
            </a:r>
            <a:r>
              <a:rPr lang="th-TH" sz="3600" b="1" smtClean="0">
                <a:latin typeface="TH SarabunPSK" panose="020B0500040200020003" pitchFamily="34" charset="-34"/>
                <a:cs typeface="TH SarabunPSK" panose="020B0500040200020003" pitchFamily="34" charset="-34"/>
              </a:rPr>
              <a:t>เมื่อ </a:t>
            </a:r>
            <a:r>
              <a:rPr lang="en-US" sz="3600" b="1" smtClean="0">
                <a:latin typeface="TH SarabunPSK" panose="020B0500040200020003" pitchFamily="34" charset="-34"/>
                <a:cs typeface="TH SarabunPSK" panose="020B0500040200020003" pitchFamily="34" charset="-34"/>
              </a:rPr>
              <a:t>i=1-5 </a:t>
            </a:r>
            <a:r>
              <a:rPr lang="th-TH" sz="3600" b="1" smtClean="0">
                <a:latin typeface="TH SarabunPSK" panose="020B0500040200020003" pitchFamily="34" charset="-34"/>
                <a:cs typeface="TH SarabunPSK" panose="020B0500040200020003" pitchFamily="34" charset="-34"/>
              </a:rPr>
              <a:t>และอุณหภูมิเท่ากับ </a:t>
            </a:r>
            <a:r>
              <a:rPr lang="en-US" sz="3600" b="1" smtClean="0">
                <a:latin typeface="TH SarabunPSK" panose="020B0500040200020003" pitchFamily="34" charset="-34"/>
                <a:cs typeface="TH SarabunPSK" panose="020B0500040200020003" pitchFamily="34" charset="-34"/>
              </a:rPr>
              <a:t>1,000 K</a:t>
            </a:r>
            <a:endParaRPr lang="th-TH" sz="3600" b="1">
              <a:latin typeface="TH SarabunPSK" panose="020B0500040200020003" pitchFamily="34" charset="-34"/>
              <a:cs typeface="TH SarabunPSK" panose="020B0500040200020003" pitchFamily="34" charset="-34"/>
            </a:endParaRPr>
          </a:p>
        </p:txBody>
      </p:sp>
      <p:sp>
        <p:nvSpPr>
          <p:cNvPr id="4" name="Slide Number Placeholder 3"/>
          <p:cNvSpPr>
            <a:spLocks noGrp="1"/>
          </p:cNvSpPr>
          <p:nvPr>
            <p:ph type="sldNum" sz="quarter" idx="12"/>
          </p:nvPr>
        </p:nvSpPr>
        <p:spPr/>
        <p:txBody>
          <a:bodyPr/>
          <a:lstStyle/>
          <a:p>
            <a:fld id="{0A6D33CF-F046-4E2A-B7CE-C6AC06E9870C}" type="slidenum">
              <a:rPr lang="en-US" smtClean="0"/>
              <a:pPr/>
              <a:t>17</a:t>
            </a:fld>
            <a:endParaRPr lang="th-TH"/>
          </a:p>
        </p:txBody>
      </p:sp>
    </p:spTree>
    <p:extLst>
      <p:ext uri="{BB962C8B-B14F-4D97-AF65-F5344CB8AC3E}">
        <p14:creationId xmlns:p14="http://schemas.microsoft.com/office/powerpoint/2010/main" xmlns="" val="2179219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F090D15-A1BF-4554-9934-2C17ABA009FE}" type="slidenum">
              <a:rPr lang="en-US"/>
              <a:pPr/>
              <a:t>18</a:t>
            </a:fld>
            <a:endParaRPr lang="th-TH"/>
          </a:p>
        </p:txBody>
      </p:sp>
      <p:sp>
        <p:nvSpPr>
          <p:cNvPr id="96258" name="Rectangle 2"/>
          <p:cNvSpPr>
            <a:spLocks noGrp="1" noChangeArrowheads="1"/>
          </p:cNvSpPr>
          <p:nvPr>
            <p:ph type="title"/>
          </p:nvPr>
        </p:nvSpPr>
        <p:spPr/>
        <p:txBody>
          <a:bodyPr/>
          <a:lstStyle/>
          <a:p>
            <a:r>
              <a:rPr lang="en-US" sz="3600"/>
              <a:t>Polarization due to External Field</a:t>
            </a:r>
            <a:endParaRPr lang="th-TH" sz="3600"/>
          </a:p>
        </p:txBody>
      </p:sp>
      <p:sp>
        <p:nvSpPr>
          <p:cNvPr id="96259" name="Rectangle 3"/>
          <p:cNvSpPr>
            <a:spLocks noGrp="1" noChangeArrowheads="1"/>
          </p:cNvSpPr>
          <p:nvPr>
            <p:ph type="body" idx="1"/>
          </p:nvPr>
        </p:nvSpPr>
        <p:spPr/>
        <p:txBody>
          <a:bodyPr/>
          <a:lstStyle/>
          <a:p>
            <a:r>
              <a:rPr lang="en-US" b="1">
                <a:solidFill>
                  <a:srgbClr val="66FF66"/>
                </a:solidFill>
              </a:rPr>
              <a:t>Orientation Polarization</a:t>
            </a:r>
            <a:r>
              <a:rPr lang="en-US">
                <a:solidFill>
                  <a:srgbClr val="66FF66"/>
                </a:solidFill>
              </a:rPr>
              <a:t>:</a:t>
            </a:r>
            <a:r>
              <a:rPr lang="en-US"/>
              <a:t> </a:t>
            </a:r>
            <a:r>
              <a:rPr lang="en-US">
                <a:latin typeface="Arial Narrow" pitchFamily="34" charset="0"/>
              </a:rPr>
              <a:t>The polarization due to the permanent dipole moments (1ps/1</a:t>
            </a:r>
            <a:r>
              <a:rPr lang="en-US">
                <a:latin typeface="Symbol" pitchFamily="18" charset="2"/>
              </a:rPr>
              <a:t>p</a:t>
            </a:r>
            <a:r>
              <a:rPr lang="en-US">
                <a:latin typeface="Arial Narrow" pitchFamily="34" charset="0"/>
              </a:rPr>
              <a:t>)</a:t>
            </a:r>
          </a:p>
          <a:p>
            <a:r>
              <a:rPr lang="en-US" b="1">
                <a:solidFill>
                  <a:srgbClr val="66FF66"/>
                </a:solidFill>
              </a:rPr>
              <a:t>Distortion Polarization</a:t>
            </a:r>
            <a:r>
              <a:rPr lang="en-US">
                <a:solidFill>
                  <a:srgbClr val="66FF66"/>
                </a:solidFill>
              </a:rPr>
              <a:t>:</a:t>
            </a:r>
            <a:r>
              <a:rPr lang="en-US"/>
              <a:t> </a:t>
            </a:r>
            <a:r>
              <a:rPr lang="en-US">
                <a:latin typeface="Arial Narrow" pitchFamily="34" charset="0"/>
              </a:rPr>
              <a:t>The polarization due to the distortion of the positions of the nuclei by the applied field (1/</a:t>
            </a:r>
            <a:r>
              <a:rPr lang="en-US">
                <a:latin typeface="Symbol" pitchFamily="18" charset="2"/>
              </a:rPr>
              <a:t>n</a:t>
            </a:r>
            <a:r>
              <a:rPr lang="en-US">
                <a:latin typeface="Arial Narrow" pitchFamily="34" charset="0"/>
              </a:rPr>
              <a:t>)</a:t>
            </a:r>
          </a:p>
          <a:p>
            <a:r>
              <a:rPr lang="en-US" b="1">
                <a:solidFill>
                  <a:srgbClr val="66FF66"/>
                </a:solidFill>
              </a:rPr>
              <a:t>Electronic Polarization</a:t>
            </a:r>
            <a:r>
              <a:rPr lang="en-US">
                <a:solidFill>
                  <a:srgbClr val="66FF66"/>
                </a:solidFill>
              </a:rPr>
              <a:t>:</a:t>
            </a:r>
            <a:r>
              <a:rPr lang="en-US"/>
              <a:t> </a:t>
            </a:r>
            <a:r>
              <a:rPr lang="en-US">
                <a:latin typeface="Arial Narrow" pitchFamily="34" charset="0"/>
              </a:rPr>
              <a:t>The distortion of the electron distribution </a:t>
            </a:r>
            <a:endParaRPr lang="th-TH">
              <a:latin typeface="Arial Narrow"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6949F45-A39F-40FC-B802-F98701880071}" type="slidenum">
              <a:rPr lang="en-US"/>
              <a:pPr/>
              <a:t>19</a:t>
            </a:fld>
            <a:endParaRPr lang="th-TH"/>
          </a:p>
        </p:txBody>
      </p:sp>
      <p:sp>
        <p:nvSpPr>
          <p:cNvPr id="97282" name="Rectangle 2"/>
          <p:cNvSpPr>
            <a:spLocks noGrp="1" noChangeArrowheads="1"/>
          </p:cNvSpPr>
          <p:nvPr>
            <p:ph type="title"/>
          </p:nvPr>
        </p:nvSpPr>
        <p:spPr/>
        <p:txBody>
          <a:bodyPr/>
          <a:lstStyle/>
          <a:p>
            <a:r>
              <a:rPr lang="en-US" sz="3600"/>
              <a:t>Polarization at High Frequencies</a:t>
            </a:r>
            <a:endParaRPr lang="th-TH" sz="3600"/>
          </a:p>
        </p:txBody>
      </p:sp>
      <p:sp>
        <p:nvSpPr>
          <p:cNvPr id="97283" name="Rectangle 3"/>
          <p:cNvSpPr>
            <a:spLocks noGrp="1" noChangeArrowheads="1"/>
          </p:cNvSpPr>
          <p:nvPr>
            <p:ph type="body" idx="1"/>
          </p:nvPr>
        </p:nvSpPr>
        <p:spPr/>
        <p:txBody>
          <a:bodyPr/>
          <a:lstStyle/>
          <a:p>
            <a:pPr>
              <a:lnSpc>
                <a:spcPct val="90000"/>
              </a:lnSpc>
            </a:pPr>
            <a:r>
              <a:rPr lang="en-US" sz="2800"/>
              <a:t>In real materials, the polarization does not respond instantaneously to an applied field. This causes dielectric loss.</a:t>
            </a:r>
          </a:p>
          <a:p>
            <a:pPr lvl="1">
              <a:lnSpc>
                <a:spcPct val="90000"/>
              </a:lnSpc>
            </a:pPr>
            <a:r>
              <a:rPr lang="en-US" sz="2400"/>
              <a:t>When the applied field changes direction (alternating field) slowly, the permanent dipole  moment has time to re-orientate. </a:t>
            </a:r>
          </a:p>
          <a:p>
            <a:pPr lvl="1">
              <a:lnSpc>
                <a:spcPct val="90000"/>
              </a:lnSpc>
            </a:pPr>
            <a:r>
              <a:rPr lang="en-US" sz="2400"/>
              <a:t>At high frequencies, a molecule cannot change direction fast enough to follow the change in direction of the applied field and the dipole moment makes no contribution to the polarization of the sample.</a:t>
            </a:r>
          </a:p>
          <a:p>
            <a:pPr lvl="1">
              <a:lnSpc>
                <a:spcPct val="90000"/>
              </a:lnSpc>
            </a:pPr>
            <a:r>
              <a:rPr lang="en-US" sz="2400"/>
              <a:t>The time taken for a molecule to bend is approximately the inverse of the molecular vibration frequency.</a:t>
            </a:r>
            <a:endParaRPr lang="th-TH" sz="2400"/>
          </a:p>
        </p:txBody>
      </p:sp>
      <p:sp>
        <p:nvSpPr>
          <p:cNvPr id="5" name="Rectangle 4"/>
          <p:cNvSpPr/>
          <p:nvPr/>
        </p:nvSpPr>
        <p:spPr>
          <a:xfrm>
            <a:off x="2224355" y="5934670"/>
            <a:ext cx="4572000" cy="923330"/>
          </a:xfrm>
          <a:prstGeom prst="rect">
            <a:avLst/>
          </a:prstGeom>
        </p:spPr>
        <p:txBody>
          <a:bodyPr>
            <a:spAutoFit/>
          </a:bodyPr>
          <a:lstStyle/>
          <a:p>
            <a:r>
              <a:rPr lang="en-US" smtClean="0"/>
              <a:t>A </a:t>
            </a:r>
            <a:r>
              <a:rPr lang="en-US" b="1" smtClean="0"/>
              <a:t>dielectric material</a:t>
            </a:r>
            <a:r>
              <a:rPr lang="en-US" smtClean="0"/>
              <a:t> (</a:t>
            </a:r>
            <a:r>
              <a:rPr lang="en-US" b="1" smtClean="0"/>
              <a:t>dielectric</a:t>
            </a:r>
            <a:r>
              <a:rPr lang="en-US" smtClean="0"/>
              <a:t>) is an electrical insulator that can be polarized by an applied electric field</a:t>
            </a:r>
            <a:endParaRPr lang="th-TH"/>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14"/>
          <p:cNvSpPr>
            <a:spLocks noGrp="1" noChangeArrowheads="1"/>
          </p:cNvSpPr>
          <p:nvPr>
            <p:ph type="sldNum" sz="quarter" idx="4"/>
          </p:nvPr>
        </p:nvSpPr>
        <p:spPr/>
        <p:txBody>
          <a:bodyPr/>
          <a:lstStyle/>
          <a:p>
            <a:fld id="{3B91083B-1547-4873-B64F-B957183D8D36}" type="slidenum">
              <a:rPr lang="en-US"/>
              <a:pPr/>
              <a:t>2</a:t>
            </a:fld>
            <a:endParaRPr lang="th-TH"/>
          </a:p>
        </p:txBody>
      </p:sp>
      <p:sp>
        <p:nvSpPr>
          <p:cNvPr id="2050" name="Rectangle 2"/>
          <p:cNvSpPr>
            <a:spLocks noGrp="1" noChangeArrowheads="1"/>
          </p:cNvSpPr>
          <p:nvPr>
            <p:ph type="ctrTitle"/>
          </p:nvPr>
        </p:nvSpPr>
        <p:spPr/>
        <p:txBody>
          <a:bodyPr/>
          <a:lstStyle/>
          <a:p>
            <a:r>
              <a:rPr lang="en-US" sz="3600" b="1" i="0" smtClean="0">
                <a:solidFill>
                  <a:srgbClr val="3399FF">
                    <a:lumMod val="60000"/>
                    <a:lumOff val="40000"/>
                  </a:srgbClr>
                </a:solidFill>
                <a:latin typeface="Arial Narrow"/>
              </a:rPr>
              <a:t>Physical Chemistry III</a:t>
            </a:r>
            <a:br>
              <a:rPr lang="en-US" sz="3600" b="1" i="0" smtClean="0">
                <a:solidFill>
                  <a:srgbClr val="3399FF">
                    <a:lumMod val="60000"/>
                    <a:lumOff val="40000"/>
                  </a:srgbClr>
                </a:solidFill>
                <a:latin typeface="Arial Narrow"/>
              </a:rPr>
            </a:br>
            <a:r>
              <a:rPr lang="en-US" sz="3600" b="1" i="0" smtClean="0">
                <a:solidFill>
                  <a:srgbClr val="3399FF">
                    <a:lumMod val="60000"/>
                    <a:lumOff val="40000"/>
                  </a:srgbClr>
                </a:solidFill>
                <a:latin typeface="Arial Narrow"/>
              </a:rPr>
              <a:t>01403343 </a:t>
            </a:r>
            <a:r>
              <a:rPr lang="en-US" sz="6000" smtClean="0"/>
              <a:t/>
            </a:r>
            <a:br>
              <a:rPr lang="en-US" sz="6000" smtClean="0"/>
            </a:br>
            <a:r>
              <a:rPr lang="en-US" sz="4800" b="1" i="0" smtClean="0">
                <a:solidFill>
                  <a:schemeClr val="accent1">
                    <a:lumMod val="75000"/>
                  </a:schemeClr>
                </a:solidFill>
                <a:latin typeface="Albertus MT" pitchFamily="34" charset="0"/>
              </a:rPr>
              <a:t>Molecular </a:t>
            </a:r>
            <a:r>
              <a:rPr lang="en-US" sz="4800" b="1" i="0">
                <a:solidFill>
                  <a:schemeClr val="accent1">
                    <a:lumMod val="75000"/>
                  </a:schemeClr>
                </a:solidFill>
                <a:latin typeface="Albertus MT" pitchFamily="34" charset="0"/>
              </a:rPr>
              <a:t>Interactions</a:t>
            </a:r>
          </a:p>
        </p:txBody>
      </p:sp>
      <p:sp>
        <p:nvSpPr>
          <p:cNvPr id="2051" name="Rectangle 3"/>
          <p:cNvSpPr>
            <a:spLocks noGrp="1" noChangeArrowheads="1"/>
          </p:cNvSpPr>
          <p:nvPr>
            <p:ph type="subTitle" idx="1"/>
          </p:nvPr>
        </p:nvSpPr>
        <p:spPr>
          <a:xfrm>
            <a:off x="984738" y="3886200"/>
            <a:ext cx="7124282" cy="1752600"/>
          </a:xfrm>
        </p:spPr>
        <p:txBody>
          <a:bodyPr/>
          <a:lstStyle/>
          <a:p>
            <a:r>
              <a:rPr lang="en-US" sz="2400" smtClean="0"/>
              <a:t>Piti Treesukol</a:t>
            </a:r>
          </a:p>
          <a:p>
            <a:r>
              <a:rPr lang="en-US" sz="1600" smtClean="0"/>
              <a:t>Chemistry Department</a:t>
            </a:r>
          </a:p>
          <a:p>
            <a:r>
              <a:rPr lang="en-US" sz="1600" smtClean="0"/>
              <a:t>Faculty of Liberal Arts and Science</a:t>
            </a:r>
          </a:p>
          <a:p>
            <a:r>
              <a:rPr lang="en-US" sz="1600" smtClean="0"/>
              <a:t>Kasetsart University : Kamphaeng Saen Campus</a:t>
            </a:r>
            <a:endParaRPr lang="en-US" sz="16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5"/>
          <p:cNvSpPr>
            <a:spLocks noGrp="1"/>
          </p:cNvSpPr>
          <p:nvPr>
            <p:ph type="sldNum" sz="quarter" idx="12"/>
          </p:nvPr>
        </p:nvSpPr>
        <p:spPr/>
        <p:txBody>
          <a:bodyPr/>
          <a:lstStyle/>
          <a:p>
            <a:fld id="{B3534A85-7AEA-4E24-ABF2-7BAAD13218BF}" type="slidenum">
              <a:rPr lang="en-US"/>
              <a:pPr/>
              <a:t>20</a:t>
            </a:fld>
            <a:endParaRPr lang="th-TH"/>
          </a:p>
        </p:txBody>
      </p:sp>
      <p:grpSp>
        <p:nvGrpSpPr>
          <p:cNvPr id="98316" name="Group 12"/>
          <p:cNvGrpSpPr>
            <a:grpSpLocks/>
          </p:cNvGrpSpPr>
          <p:nvPr/>
        </p:nvGrpSpPr>
        <p:grpSpPr bwMode="auto">
          <a:xfrm>
            <a:off x="1779588" y="1282700"/>
            <a:ext cx="5583237" cy="4494213"/>
            <a:chOff x="1119" y="808"/>
            <a:chExt cx="3517" cy="2831"/>
          </a:xfrm>
        </p:grpSpPr>
        <p:grpSp>
          <p:nvGrpSpPr>
            <p:cNvPr id="98308" name="Group 4"/>
            <p:cNvGrpSpPr>
              <a:grpSpLocks/>
            </p:cNvGrpSpPr>
            <p:nvPr/>
          </p:nvGrpSpPr>
          <p:grpSpPr bwMode="auto">
            <a:xfrm>
              <a:off x="1119" y="808"/>
              <a:ext cx="3517" cy="2831"/>
              <a:chOff x="1862" y="1227"/>
              <a:chExt cx="2908" cy="2341"/>
            </a:xfrm>
          </p:grpSpPr>
          <p:sp>
            <p:nvSpPr>
              <p:cNvPr id="98309" name="Rectangle 5"/>
              <p:cNvSpPr>
                <a:spLocks noChangeArrowheads="1"/>
              </p:cNvSpPr>
              <p:nvPr/>
            </p:nvSpPr>
            <p:spPr bwMode="auto">
              <a:xfrm>
                <a:off x="1862" y="1227"/>
                <a:ext cx="2908" cy="2341"/>
              </a:xfrm>
              <a:prstGeom prst="rect">
                <a:avLst/>
              </a:prstGeom>
              <a:solidFill>
                <a:schemeClr val="tx1"/>
              </a:solidFill>
              <a:ln w="9525">
                <a:solidFill>
                  <a:schemeClr val="tx1"/>
                </a:solidFill>
                <a:miter lim="800000"/>
                <a:headEnd/>
                <a:tailEnd/>
              </a:ln>
              <a:effectLst/>
            </p:spPr>
            <p:txBody>
              <a:bodyPr wrap="none" anchor="ctr"/>
              <a:lstStyle/>
              <a:p>
                <a:endParaRPr lang="th-TH"/>
              </a:p>
            </p:txBody>
          </p:sp>
          <p:pic>
            <p:nvPicPr>
              <p:cNvPr id="98310" name="Picture 6" descr="454px-Dielectric_responses">
                <a:hlinkClick r:id="rId2" tooltip="A dielectric permittivity spectrum over a wide range of frequencies. ε′ and ε″ denote the real and the imaginary part of the permittivity, respectively. Various processes are labeled on the image: ionic and dipolar relaxation, and atomic and electronic resonances at higher energies.  From the Dielectric spectroscopy page [1] of the research group of Dr. Kenneth A. Mauritz."/>
              </p:cNvPr>
              <p:cNvPicPr>
                <a:picLocks noChangeAspect="1" noChangeArrowheads="1"/>
              </p:cNvPicPr>
              <p:nvPr/>
            </p:nvPicPr>
            <p:blipFill>
              <a:blip r:embed="rId3" cstate="print"/>
              <a:srcRect/>
              <a:stretch>
                <a:fillRect/>
              </a:stretch>
            </p:blipFill>
            <p:spPr bwMode="auto">
              <a:xfrm>
                <a:off x="1902" y="1325"/>
                <a:ext cx="2724" cy="2220"/>
              </a:xfrm>
              <a:prstGeom prst="rect">
                <a:avLst/>
              </a:prstGeom>
              <a:noFill/>
            </p:spPr>
          </p:pic>
        </p:grpSp>
        <p:sp>
          <p:nvSpPr>
            <p:cNvPr id="98311" name="Text Box 7"/>
            <p:cNvSpPr txBox="1">
              <a:spLocks noChangeArrowheads="1"/>
            </p:cNvSpPr>
            <p:nvPr/>
          </p:nvSpPr>
          <p:spPr bwMode="auto">
            <a:xfrm rot="-5400000">
              <a:off x="754" y="2195"/>
              <a:ext cx="974" cy="231"/>
            </a:xfrm>
            <a:prstGeom prst="rect">
              <a:avLst/>
            </a:prstGeom>
            <a:noFill/>
            <a:ln w="9525">
              <a:noFill/>
              <a:miter lim="800000"/>
              <a:headEnd/>
              <a:tailEnd/>
            </a:ln>
            <a:effectLst/>
          </p:spPr>
          <p:txBody>
            <a:bodyPr>
              <a:spAutoFit/>
            </a:bodyPr>
            <a:lstStyle/>
            <a:p>
              <a:pPr>
                <a:spcBef>
                  <a:spcPct val="50000"/>
                </a:spcBef>
              </a:pPr>
              <a:r>
                <a:rPr lang="en-US" b="1">
                  <a:solidFill>
                    <a:schemeClr val="bg1"/>
                  </a:solidFill>
                  <a:latin typeface="Arial Narrow" pitchFamily="34" charset="0"/>
                </a:rPr>
                <a:t>Polarizability</a:t>
              </a:r>
              <a:endParaRPr lang="th-TH" b="1">
                <a:solidFill>
                  <a:schemeClr val="bg1"/>
                </a:solidFill>
                <a:latin typeface="Arial Narrow" pitchFamily="34" charset="0"/>
              </a:endParaRPr>
            </a:p>
          </p:txBody>
        </p:sp>
        <p:sp>
          <p:nvSpPr>
            <p:cNvPr id="98312" name="Text Box 8"/>
            <p:cNvSpPr txBox="1">
              <a:spLocks noChangeArrowheads="1"/>
            </p:cNvSpPr>
            <p:nvPr/>
          </p:nvSpPr>
          <p:spPr bwMode="auto">
            <a:xfrm>
              <a:off x="2554" y="1100"/>
              <a:ext cx="703" cy="212"/>
            </a:xfrm>
            <a:prstGeom prst="rect">
              <a:avLst/>
            </a:prstGeom>
            <a:noFill/>
            <a:ln w="9525">
              <a:noFill/>
              <a:miter lim="800000"/>
              <a:headEnd/>
              <a:tailEnd/>
            </a:ln>
            <a:effectLst/>
          </p:spPr>
          <p:txBody>
            <a:bodyPr>
              <a:spAutoFit/>
            </a:bodyPr>
            <a:lstStyle/>
            <a:p>
              <a:pPr>
                <a:spcBef>
                  <a:spcPct val="50000"/>
                </a:spcBef>
              </a:pPr>
              <a:r>
                <a:rPr lang="en-US" sz="1600" b="1" i="1">
                  <a:solidFill>
                    <a:srgbClr val="993300"/>
                  </a:solidFill>
                  <a:latin typeface="Arial Narrow" pitchFamily="34" charset="0"/>
                </a:rPr>
                <a:t>Orientation</a:t>
              </a:r>
              <a:endParaRPr lang="th-TH" sz="1600" b="1" i="1">
                <a:solidFill>
                  <a:srgbClr val="993300"/>
                </a:solidFill>
                <a:latin typeface="Arial Narrow" pitchFamily="34" charset="0"/>
              </a:endParaRPr>
            </a:p>
          </p:txBody>
        </p:sp>
        <p:sp>
          <p:nvSpPr>
            <p:cNvPr id="98313" name="Text Box 9"/>
            <p:cNvSpPr txBox="1">
              <a:spLocks noChangeArrowheads="1"/>
            </p:cNvSpPr>
            <p:nvPr/>
          </p:nvSpPr>
          <p:spPr bwMode="auto">
            <a:xfrm>
              <a:off x="2700" y="1742"/>
              <a:ext cx="645" cy="212"/>
            </a:xfrm>
            <a:prstGeom prst="rect">
              <a:avLst/>
            </a:prstGeom>
            <a:noFill/>
            <a:ln w="9525">
              <a:noFill/>
              <a:miter lim="800000"/>
              <a:headEnd/>
              <a:tailEnd/>
            </a:ln>
            <a:effectLst/>
          </p:spPr>
          <p:txBody>
            <a:bodyPr>
              <a:spAutoFit/>
            </a:bodyPr>
            <a:lstStyle/>
            <a:p>
              <a:pPr>
                <a:spcBef>
                  <a:spcPct val="50000"/>
                </a:spcBef>
              </a:pPr>
              <a:r>
                <a:rPr lang="en-US" sz="1600" b="1" i="1">
                  <a:solidFill>
                    <a:srgbClr val="993300"/>
                  </a:solidFill>
                  <a:latin typeface="Arial Narrow" pitchFamily="34" charset="0"/>
                </a:rPr>
                <a:t>Distortion</a:t>
              </a:r>
              <a:endParaRPr lang="th-TH" sz="1600" b="1" i="1">
                <a:solidFill>
                  <a:srgbClr val="993300"/>
                </a:solidFill>
                <a:latin typeface="Arial Narrow" pitchFamily="34" charset="0"/>
              </a:endParaRPr>
            </a:p>
          </p:txBody>
        </p:sp>
        <p:sp>
          <p:nvSpPr>
            <p:cNvPr id="98314" name="Text Box 10"/>
            <p:cNvSpPr txBox="1">
              <a:spLocks noChangeArrowheads="1"/>
            </p:cNvSpPr>
            <p:nvPr/>
          </p:nvSpPr>
          <p:spPr bwMode="auto">
            <a:xfrm>
              <a:off x="3703" y="1398"/>
              <a:ext cx="652" cy="212"/>
            </a:xfrm>
            <a:prstGeom prst="rect">
              <a:avLst/>
            </a:prstGeom>
            <a:noFill/>
            <a:ln w="9525">
              <a:noFill/>
              <a:miter lim="800000"/>
              <a:headEnd/>
              <a:tailEnd/>
            </a:ln>
            <a:effectLst/>
          </p:spPr>
          <p:txBody>
            <a:bodyPr>
              <a:spAutoFit/>
            </a:bodyPr>
            <a:lstStyle/>
            <a:p>
              <a:pPr>
                <a:spcBef>
                  <a:spcPct val="50000"/>
                </a:spcBef>
              </a:pPr>
              <a:r>
                <a:rPr lang="en-US" sz="1600" b="1" i="1">
                  <a:solidFill>
                    <a:srgbClr val="993300"/>
                  </a:solidFill>
                  <a:latin typeface="Arial Narrow" pitchFamily="34" charset="0"/>
                </a:rPr>
                <a:t>Electronic</a:t>
              </a:r>
              <a:endParaRPr lang="th-TH" sz="1600" b="1" i="1">
                <a:solidFill>
                  <a:srgbClr val="993300"/>
                </a:solidFill>
                <a:latin typeface="Arial Narrow" pitchFamily="34" charset="0"/>
              </a:endParaRPr>
            </a:p>
          </p:txBody>
        </p:sp>
        <p:sp>
          <p:nvSpPr>
            <p:cNvPr id="98315" name="Text Box 11"/>
            <p:cNvSpPr txBox="1">
              <a:spLocks noChangeArrowheads="1"/>
            </p:cNvSpPr>
            <p:nvPr/>
          </p:nvSpPr>
          <p:spPr bwMode="auto">
            <a:xfrm>
              <a:off x="1768" y="2028"/>
              <a:ext cx="652" cy="212"/>
            </a:xfrm>
            <a:prstGeom prst="rect">
              <a:avLst/>
            </a:prstGeom>
            <a:noFill/>
            <a:ln w="9525">
              <a:noFill/>
              <a:miter lim="800000"/>
              <a:headEnd/>
              <a:tailEnd/>
            </a:ln>
            <a:effectLst/>
          </p:spPr>
          <p:txBody>
            <a:bodyPr>
              <a:spAutoFit/>
            </a:bodyPr>
            <a:lstStyle/>
            <a:p>
              <a:pPr>
                <a:spcBef>
                  <a:spcPct val="50000"/>
                </a:spcBef>
              </a:pPr>
              <a:r>
                <a:rPr lang="en-US" sz="1600" b="1" i="1">
                  <a:solidFill>
                    <a:srgbClr val="993300"/>
                  </a:solidFill>
                  <a:latin typeface="Arial Narrow" pitchFamily="34" charset="0"/>
                </a:rPr>
                <a:t>Charge</a:t>
              </a:r>
              <a:endParaRPr lang="th-TH" sz="1600" b="1" i="1">
                <a:solidFill>
                  <a:srgbClr val="993300"/>
                </a:solidFill>
                <a:latin typeface="Arial Narrow" pitchFamily="34" charset="0"/>
              </a:endParaRPr>
            </a:p>
          </p:txBody>
        </p:sp>
      </p:grpSp>
      <p:sp>
        <p:nvSpPr>
          <p:cNvPr id="98317" name="Text Box 13"/>
          <p:cNvSpPr txBox="1">
            <a:spLocks noChangeArrowheads="1"/>
          </p:cNvSpPr>
          <p:nvPr/>
        </p:nvSpPr>
        <p:spPr bwMode="auto">
          <a:xfrm>
            <a:off x="612775" y="539750"/>
            <a:ext cx="8018463" cy="457200"/>
          </a:xfrm>
          <a:prstGeom prst="rect">
            <a:avLst/>
          </a:prstGeom>
          <a:noFill/>
          <a:ln w="9525">
            <a:noFill/>
            <a:miter lim="800000"/>
            <a:headEnd/>
            <a:tailEnd/>
          </a:ln>
          <a:effectLst/>
        </p:spPr>
        <p:txBody>
          <a:bodyPr>
            <a:spAutoFit/>
          </a:bodyPr>
          <a:lstStyle/>
          <a:p>
            <a:pPr>
              <a:spcBef>
                <a:spcPct val="50000"/>
              </a:spcBef>
            </a:pPr>
            <a:r>
              <a:rPr lang="en-US" sz="2400">
                <a:latin typeface="Arial Narrow" pitchFamily="34" charset="0"/>
              </a:rPr>
              <a:t>The variation of the polarizability with the frequency of the applied field</a:t>
            </a:r>
            <a:endParaRPr lang="th-TH" sz="2400">
              <a:latin typeface="Arial Narrow"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9DBD5FD4-1B3B-403C-AF8B-DE6EABB87F9D}" type="slidenum">
              <a:rPr lang="en-US"/>
              <a:pPr/>
              <a:t>21</a:t>
            </a:fld>
            <a:endParaRPr lang="th-TH"/>
          </a:p>
        </p:txBody>
      </p:sp>
      <p:sp>
        <p:nvSpPr>
          <p:cNvPr id="90114" name="Rectangle 2"/>
          <p:cNvSpPr>
            <a:spLocks noGrp="1" noChangeArrowheads="1"/>
          </p:cNvSpPr>
          <p:nvPr>
            <p:ph type="title"/>
          </p:nvPr>
        </p:nvSpPr>
        <p:spPr/>
        <p:txBody>
          <a:bodyPr/>
          <a:lstStyle/>
          <a:p>
            <a:r>
              <a:rPr lang="en-US"/>
              <a:t>Permittivity of the Medium</a:t>
            </a:r>
            <a:endParaRPr lang="th-TH"/>
          </a:p>
        </p:txBody>
      </p:sp>
      <p:sp>
        <p:nvSpPr>
          <p:cNvPr id="90115" name="Rectangle 3"/>
          <p:cNvSpPr>
            <a:spLocks noGrp="1" noChangeArrowheads="1"/>
          </p:cNvSpPr>
          <p:nvPr>
            <p:ph type="body" idx="1"/>
          </p:nvPr>
        </p:nvSpPr>
        <p:spPr>
          <a:xfrm>
            <a:off x="457200" y="908050"/>
            <a:ext cx="8686800" cy="5222875"/>
          </a:xfrm>
        </p:spPr>
        <p:txBody>
          <a:bodyPr/>
          <a:lstStyle/>
          <a:p>
            <a:r>
              <a:rPr lang="en-US" sz="2800"/>
              <a:t>Permittivity is a physical quantity that describes how an electric field affects, and is affected by a dielectric (insulator) medium, and is determined by the ability of a material to polarize in response to the field, and thereby reduce the total electric field inside the material. </a:t>
            </a:r>
          </a:p>
          <a:p>
            <a:r>
              <a:rPr lang="en-US" sz="2800"/>
              <a:t>Permittivity relates to a material's ability to transmit an electric field.</a:t>
            </a:r>
            <a:endParaRPr lang="th-TH" sz="2800"/>
          </a:p>
          <a:p>
            <a:r>
              <a:rPr lang="en-US" sz="2800"/>
              <a:t>Relative permittivity (</a:t>
            </a:r>
            <a:r>
              <a:rPr lang="en-US" sz="2800">
                <a:latin typeface="Symbol" pitchFamily="18" charset="2"/>
              </a:rPr>
              <a:t>e</a:t>
            </a:r>
            <a:r>
              <a:rPr lang="en-US" sz="2800" baseline="-25000"/>
              <a:t>r</a:t>
            </a:r>
            <a:r>
              <a:rPr lang="en-US" sz="2800"/>
              <a:t>) is the permittivity of material (</a:t>
            </a:r>
            <a:r>
              <a:rPr lang="en-US" sz="2800">
                <a:latin typeface="Symbol" pitchFamily="18" charset="2"/>
              </a:rPr>
              <a:t>e</a:t>
            </a:r>
            <a:r>
              <a:rPr lang="en-US" sz="2800"/>
              <a:t>) relative to the permittivity of vacuum (</a:t>
            </a:r>
            <a:r>
              <a:rPr lang="en-US" sz="2800">
                <a:latin typeface="Symbol" pitchFamily="18" charset="2"/>
              </a:rPr>
              <a:t>e</a:t>
            </a:r>
            <a:r>
              <a:rPr lang="en-US" sz="2800"/>
              <a:t>)</a:t>
            </a:r>
            <a:endParaRPr lang="th-TH" sz="2800"/>
          </a:p>
        </p:txBody>
      </p:sp>
      <p:graphicFrame>
        <p:nvGraphicFramePr>
          <p:cNvPr id="90116" name="Object 4"/>
          <p:cNvGraphicFramePr>
            <a:graphicFrameLocks noChangeAspect="1"/>
          </p:cNvGraphicFramePr>
          <p:nvPr/>
        </p:nvGraphicFramePr>
        <p:xfrm>
          <a:off x="3797300" y="5283779"/>
          <a:ext cx="1807853" cy="1574222"/>
        </p:xfrm>
        <a:graphic>
          <a:graphicData uri="http://schemas.openxmlformats.org/presentationml/2006/ole">
            <p:oleObj spid="_x0000_s128010" name="Equation" r:id="rId4" imgW="15829200" imgH="13804920" progId="Equation.3">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a:p>
        </p:txBody>
      </p:sp>
      <p:sp>
        <p:nvSpPr>
          <p:cNvPr id="3" name="Content Placeholder 2"/>
          <p:cNvSpPr>
            <a:spLocks noGrp="1"/>
          </p:cNvSpPr>
          <p:nvPr>
            <p:ph idx="1"/>
          </p:nvPr>
        </p:nvSpPr>
        <p:spPr/>
        <p:txBody>
          <a:bodyPr/>
          <a:lstStyle/>
          <a:p>
            <a:endParaRPr lang="th-TH"/>
          </a:p>
        </p:txBody>
      </p:sp>
      <p:sp>
        <p:nvSpPr>
          <p:cNvPr id="4" name="Slide Number Placeholder 3"/>
          <p:cNvSpPr>
            <a:spLocks noGrp="1"/>
          </p:cNvSpPr>
          <p:nvPr>
            <p:ph type="sldNum" sz="quarter" idx="12"/>
          </p:nvPr>
        </p:nvSpPr>
        <p:spPr/>
        <p:txBody>
          <a:bodyPr/>
          <a:lstStyle/>
          <a:p>
            <a:fld id="{0A6D33CF-F046-4E2A-B7CE-C6AC06E9870C}" type="slidenum">
              <a:rPr lang="en-US" smtClean="0"/>
              <a:pPr/>
              <a:t>22</a:t>
            </a:fld>
            <a:endParaRPr lang="th-TH"/>
          </a:p>
        </p:txBody>
      </p:sp>
      <p:grpSp>
        <p:nvGrpSpPr>
          <p:cNvPr id="24" name="Group 23"/>
          <p:cNvGrpSpPr/>
          <p:nvPr/>
        </p:nvGrpSpPr>
        <p:grpSpPr>
          <a:xfrm>
            <a:off x="1844211" y="1580507"/>
            <a:ext cx="5673047" cy="2405865"/>
            <a:chOff x="1844211" y="1580507"/>
            <a:chExt cx="5673047" cy="2405865"/>
          </a:xfrm>
        </p:grpSpPr>
        <p:grpSp>
          <p:nvGrpSpPr>
            <p:cNvPr id="20" name="Group 19"/>
            <p:cNvGrpSpPr/>
            <p:nvPr/>
          </p:nvGrpSpPr>
          <p:grpSpPr>
            <a:xfrm>
              <a:off x="1844211" y="1580507"/>
              <a:ext cx="5673047" cy="2405865"/>
              <a:chOff x="1844211" y="1580507"/>
              <a:chExt cx="5673047" cy="2405865"/>
            </a:xfrm>
          </p:grpSpPr>
          <p:sp>
            <p:nvSpPr>
              <p:cNvPr id="5" name="Right Arrow 4"/>
              <p:cNvSpPr/>
              <p:nvPr/>
            </p:nvSpPr>
            <p:spPr>
              <a:xfrm>
                <a:off x="3092522" y="1869897"/>
                <a:ext cx="3256908" cy="1613235"/>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cxnSp>
            <p:nvCxnSpPr>
              <p:cNvPr id="7" name="Straight Connector 6"/>
              <p:cNvCxnSpPr/>
              <p:nvPr/>
            </p:nvCxnSpPr>
            <p:spPr>
              <a:xfrm>
                <a:off x="2465797" y="1633590"/>
                <a:ext cx="0" cy="235278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902522" y="1580507"/>
                <a:ext cx="0" cy="235278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1859622" y="1613043"/>
                <a:ext cx="503433" cy="5034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aseline="-4000" smtClean="0"/>
                  <a:t>+</a:t>
                </a:r>
                <a:endParaRPr lang="th-TH" sz="7200" baseline="-4000"/>
              </a:p>
            </p:txBody>
          </p:sp>
          <p:sp>
            <p:nvSpPr>
              <p:cNvPr id="10" name="Oval 9"/>
              <p:cNvSpPr/>
              <p:nvPr/>
            </p:nvSpPr>
            <p:spPr>
              <a:xfrm>
                <a:off x="1857911" y="2186684"/>
                <a:ext cx="503433" cy="5034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aseline="-4000" smtClean="0"/>
                  <a:t>+</a:t>
                </a:r>
                <a:endParaRPr lang="th-TH" sz="7200" baseline="-4000"/>
              </a:p>
            </p:txBody>
          </p:sp>
          <p:sp>
            <p:nvSpPr>
              <p:cNvPr id="11" name="Oval 10"/>
              <p:cNvSpPr/>
              <p:nvPr/>
            </p:nvSpPr>
            <p:spPr>
              <a:xfrm>
                <a:off x="1845924" y="2770598"/>
                <a:ext cx="503433" cy="5034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aseline="-4000" smtClean="0"/>
                  <a:t>+</a:t>
                </a:r>
                <a:endParaRPr lang="th-TH" sz="7200" baseline="-4000"/>
              </a:p>
            </p:txBody>
          </p:sp>
          <p:sp>
            <p:nvSpPr>
              <p:cNvPr id="12" name="Oval 11"/>
              <p:cNvSpPr/>
              <p:nvPr/>
            </p:nvSpPr>
            <p:spPr>
              <a:xfrm>
                <a:off x="1844211" y="3354513"/>
                <a:ext cx="503433" cy="5034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aseline="-4000" smtClean="0"/>
                  <a:t>+</a:t>
                </a:r>
                <a:endParaRPr lang="th-TH" sz="7200" baseline="-4000"/>
              </a:p>
            </p:txBody>
          </p:sp>
          <p:sp>
            <p:nvSpPr>
              <p:cNvPr id="13" name="Oval 12"/>
              <p:cNvSpPr/>
              <p:nvPr/>
            </p:nvSpPr>
            <p:spPr>
              <a:xfrm>
                <a:off x="7005263" y="1601056"/>
                <a:ext cx="503433" cy="503433"/>
              </a:xfrm>
              <a:prstGeom prst="ellipse">
                <a:avLst/>
              </a:prstGeom>
              <a:solidFill>
                <a:srgbClr val="FFCC6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smtClean="0"/>
                  <a:t>-</a:t>
                </a:r>
                <a:endParaRPr lang="th-TH" sz="7200"/>
              </a:p>
            </p:txBody>
          </p:sp>
          <p:sp>
            <p:nvSpPr>
              <p:cNvPr id="17" name="Oval 16"/>
              <p:cNvSpPr/>
              <p:nvPr/>
            </p:nvSpPr>
            <p:spPr>
              <a:xfrm>
                <a:off x="7013825" y="2154148"/>
                <a:ext cx="503433" cy="503433"/>
              </a:xfrm>
              <a:prstGeom prst="ellipse">
                <a:avLst/>
              </a:prstGeom>
              <a:solidFill>
                <a:srgbClr val="FFCC6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smtClean="0"/>
                  <a:t>-</a:t>
                </a:r>
                <a:endParaRPr lang="th-TH" sz="7200"/>
              </a:p>
            </p:txBody>
          </p:sp>
          <p:sp>
            <p:nvSpPr>
              <p:cNvPr id="18" name="Oval 17"/>
              <p:cNvSpPr/>
              <p:nvPr/>
            </p:nvSpPr>
            <p:spPr>
              <a:xfrm>
                <a:off x="7013825" y="2729501"/>
                <a:ext cx="503433" cy="503433"/>
              </a:xfrm>
              <a:prstGeom prst="ellipse">
                <a:avLst/>
              </a:prstGeom>
              <a:solidFill>
                <a:srgbClr val="FFCC6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smtClean="0"/>
                  <a:t>-</a:t>
                </a:r>
                <a:endParaRPr lang="th-TH" sz="7200"/>
              </a:p>
            </p:txBody>
          </p:sp>
          <p:sp>
            <p:nvSpPr>
              <p:cNvPr id="19" name="Oval 18"/>
              <p:cNvSpPr/>
              <p:nvPr/>
            </p:nvSpPr>
            <p:spPr>
              <a:xfrm>
                <a:off x="7012113" y="3292867"/>
                <a:ext cx="503433" cy="503433"/>
              </a:xfrm>
              <a:prstGeom prst="ellipse">
                <a:avLst/>
              </a:prstGeom>
              <a:solidFill>
                <a:srgbClr val="FFCC6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smtClean="0"/>
                  <a:t>-</a:t>
                </a:r>
                <a:endParaRPr lang="th-TH" sz="7200"/>
              </a:p>
            </p:txBody>
          </p:sp>
        </p:grpSp>
        <p:sp>
          <p:nvSpPr>
            <p:cNvPr id="21" name="TextBox 20"/>
            <p:cNvSpPr txBox="1"/>
            <p:nvPr/>
          </p:nvSpPr>
          <p:spPr>
            <a:xfrm>
              <a:off x="4181582" y="1869897"/>
              <a:ext cx="338554" cy="369332"/>
            </a:xfrm>
            <a:prstGeom prst="rect">
              <a:avLst/>
            </a:prstGeom>
            <a:noFill/>
          </p:spPr>
          <p:txBody>
            <a:bodyPr wrap="none" rtlCol="0">
              <a:spAutoFit/>
            </a:bodyPr>
            <a:lstStyle/>
            <a:p>
              <a:r>
                <a:rPr lang="en-US" smtClean="0"/>
                <a:t>E</a:t>
              </a:r>
              <a:endParaRPr lang="th-TH"/>
            </a:p>
          </p:txBody>
        </p:sp>
        <p:cxnSp>
          <p:nvCxnSpPr>
            <p:cNvPr id="23" name="Straight Connector 22"/>
            <p:cNvCxnSpPr/>
            <p:nvPr/>
          </p:nvCxnSpPr>
          <p:spPr>
            <a:xfrm>
              <a:off x="4284324" y="1839074"/>
              <a:ext cx="164387"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26" name="Straight Arrow Connector 25"/>
          <p:cNvCxnSpPr/>
          <p:nvPr/>
        </p:nvCxnSpPr>
        <p:spPr>
          <a:xfrm flipV="1">
            <a:off x="4011417" y="2023110"/>
            <a:ext cx="720603" cy="1423485"/>
          </a:xfrm>
          <a:prstGeom prst="straightConnector1">
            <a:avLst/>
          </a:prstGeom>
          <a:ln w="762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3770616" y="4457273"/>
            <a:ext cx="1272284" cy="1711"/>
          </a:xfrm>
          <a:prstGeom prst="straightConnector1">
            <a:avLst/>
          </a:prstGeom>
          <a:ln w="762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991528" y="4426449"/>
            <a:ext cx="447558" cy="369332"/>
          </a:xfrm>
          <a:prstGeom prst="rect">
            <a:avLst/>
          </a:prstGeom>
          <a:noFill/>
        </p:spPr>
        <p:txBody>
          <a:bodyPr wrap="none" rtlCol="0">
            <a:spAutoFit/>
          </a:bodyPr>
          <a:lstStyle/>
          <a:p>
            <a:r>
              <a:rPr lang="en-US" smtClean="0">
                <a:latin typeface="Symbol" pitchFamily="18" charset="2"/>
              </a:rPr>
              <a:t>d</a:t>
            </a:r>
            <a:r>
              <a:rPr lang="en-US" smtClean="0"/>
              <a:t>+</a:t>
            </a:r>
            <a:endParaRPr lang="th-TH"/>
          </a:p>
        </p:txBody>
      </p:sp>
      <p:sp>
        <p:nvSpPr>
          <p:cNvPr id="32" name="TextBox 31"/>
          <p:cNvSpPr txBox="1"/>
          <p:nvPr/>
        </p:nvSpPr>
        <p:spPr>
          <a:xfrm>
            <a:off x="3397322" y="4414462"/>
            <a:ext cx="375424" cy="369332"/>
          </a:xfrm>
          <a:prstGeom prst="rect">
            <a:avLst/>
          </a:prstGeom>
          <a:noFill/>
        </p:spPr>
        <p:txBody>
          <a:bodyPr wrap="none" rtlCol="0">
            <a:spAutoFit/>
          </a:bodyPr>
          <a:lstStyle/>
          <a:p>
            <a:r>
              <a:rPr lang="en-US" smtClean="0">
                <a:latin typeface="Symbol" pitchFamily="18" charset="2"/>
              </a:rPr>
              <a:t>d</a:t>
            </a:r>
            <a:r>
              <a:rPr lang="en-US" smtClean="0"/>
              <a:t>-</a:t>
            </a:r>
            <a:endParaRPr lang="th-TH"/>
          </a:p>
        </p:txBody>
      </p:sp>
      <p:grpSp>
        <p:nvGrpSpPr>
          <p:cNvPr id="39" name="Group 38"/>
          <p:cNvGrpSpPr/>
          <p:nvPr/>
        </p:nvGrpSpPr>
        <p:grpSpPr>
          <a:xfrm rot="10800000">
            <a:off x="3738081" y="4654192"/>
            <a:ext cx="1272284" cy="226031"/>
            <a:chOff x="3789452" y="4715838"/>
            <a:chExt cx="1272284" cy="226031"/>
          </a:xfrm>
        </p:grpSpPr>
        <p:cxnSp>
          <p:nvCxnSpPr>
            <p:cNvPr id="34" name="Straight Arrow Connector 33"/>
            <p:cNvCxnSpPr/>
            <p:nvPr/>
          </p:nvCxnSpPr>
          <p:spPr>
            <a:xfrm flipV="1">
              <a:off x="3789452" y="4825431"/>
              <a:ext cx="1272284" cy="1711"/>
            </a:xfrm>
            <a:prstGeom prst="straightConnector1">
              <a:avLst/>
            </a:prstGeom>
            <a:ln w="76200">
              <a:solidFill>
                <a:schemeClr val="accent5">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914454" y="4715838"/>
              <a:ext cx="0" cy="226031"/>
            </a:xfrm>
            <a:prstGeom prst="line">
              <a:avLst/>
            </a:prstGeom>
            <a:ln w="571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3600000">
                                      <p:cBhvr>
                                        <p:cTn id="10" dur="2000" fill="hold"/>
                                        <p:tgtEl>
                                          <p:spTgt spid="2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5"/>
          <p:cNvSpPr>
            <a:spLocks noGrp="1"/>
          </p:cNvSpPr>
          <p:nvPr>
            <p:ph type="sldNum" sz="quarter" idx="12"/>
          </p:nvPr>
        </p:nvSpPr>
        <p:spPr/>
        <p:txBody>
          <a:bodyPr/>
          <a:lstStyle/>
          <a:p>
            <a:fld id="{96E45586-3F86-4782-8A7C-C07956016AE2}" type="slidenum">
              <a:rPr lang="en-US"/>
              <a:pPr/>
              <a:t>23</a:t>
            </a:fld>
            <a:endParaRPr lang="th-TH"/>
          </a:p>
        </p:txBody>
      </p:sp>
      <p:sp>
        <p:nvSpPr>
          <p:cNvPr id="99330" name="Rectangle 2"/>
          <p:cNvSpPr>
            <a:spLocks noGrp="1" noChangeArrowheads="1"/>
          </p:cNvSpPr>
          <p:nvPr>
            <p:ph type="title"/>
          </p:nvPr>
        </p:nvSpPr>
        <p:spPr/>
        <p:txBody>
          <a:bodyPr/>
          <a:lstStyle/>
          <a:p>
            <a:r>
              <a:rPr lang="en-US"/>
              <a:t>Relative Permittivities</a:t>
            </a:r>
            <a:endParaRPr lang="th-TH"/>
          </a:p>
        </p:txBody>
      </p:sp>
      <p:sp>
        <p:nvSpPr>
          <p:cNvPr id="99331" name="Rectangle 3"/>
          <p:cNvSpPr>
            <a:spLocks noGrp="1" noChangeArrowheads="1"/>
          </p:cNvSpPr>
          <p:nvPr>
            <p:ph type="body" idx="1"/>
          </p:nvPr>
        </p:nvSpPr>
        <p:spPr/>
        <p:txBody>
          <a:bodyPr/>
          <a:lstStyle/>
          <a:p>
            <a:r>
              <a:rPr lang="en-US" sz="2800"/>
              <a:t>Relative permittivity of the medium</a:t>
            </a:r>
          </a:p>
          <a:p>
            <a:endParaRPr lang="en-US" sz="2800"/>
          </a:p>
          <a:p>
            <a:endParaRPr lang="en-US" sz="2800"/>
          </a:p>
          <a:p>
            <a:pPr lvl="1"/>
            <a:r>
              <a:rPr lang="en-US" sz="2400"/>
              <a:t>The relative permittivity of a substance is large if its molecules are polar or highly polarizable. </a:t>
            </a:r>
            <a:endParaRPr lang="th-TH" sz="2400"/>
          </a:p>
        </p:txBody>
      </p:sp>
      <p:graphicFrame>
        <p:nvGraphicFramePr>
          <p:cNvPr id="99332" name="Object 4"/>
          <p:cNvGraphicFramePr>
            <a:graphicFrameLocks noChangeAspect="1"/>
          </p:cNvGraphicFramePr>
          <p:nvPr/>
        </p:nvGraphicFramePr>
        <p:xfrm>
          <a:off x="3921125" y="1330325"/>
          <a:ext cx="1410896" cy="1228512"/>
        </p:xfrm>
        <a:graphic>
          <a:graphicData uri="http://schemas.openxmlformats.org/presentationml/2006/ole">
            <p:oleObj spid="_x0000_s99370" name="Equation" r:id="rId3" imgW="15829200" imgH="13804920" progId="Equation.3">
              <p:embed/>
            </p:oleObj>
          </a:graphicData>
        </a:graphic>
      </p:graphicFrame>
      <p:graphicFrame>
        <p:nvGraphicFramePr>
          <p:cNvPr id="99333" name="Object 5"/>
          <p:cNvGraphicFramePr>
            <a:graphicFrameLocks noChangeAspect="1"/>
          </p:cNvGraphicFramePr>
          <p:nvPr/>
        </p:nvGraphicFramePr>
        <p:xfrm>
          <a:off x="4197350" y="3387725"/>
          <a:ext cx="1719263" cy="884238"/>
        </p:xfrm>
        <a:graphic>
          <a:graphicData uri="http://schemas.openxmlformats.org/presentationml/2006/ole">
            <p:oleObj spid="_x0000_s99371" name="Equation" r:id="rId4" imgW="26796600" imgH="13804920" progId="Equation.3">
              <p:embed/>
            </p:oleObj>
          </a:graphicData>
        </a:graphic>
      </p:graphicFrame>
      <p:graphicFrame>
        <p:nvGraphicFramePr>
          <p:cNvPr id="99334" name="Object 6"/>
          <p:cNvGraphicFramePr>
            <a:graphicFrameLocks noChangeAspect="1"/>
          </p:cNvGraphicFramePr>
          <p:nvPr/>
        </p:nvGraphicFramePr>
        <p:xfrm>
          <a:off x="3767138" y="4519613"/>
          <a:ext cx="2579687" cy="989012"/>
        </p:xfrm>
        <a:graphic>
          <a:graphicData uri="http://schemas.openxmlformats.org/presentationml/2006/ole">
            <p:oleObj spid="_x0000_s99372" name="Equation" r:id="rId5" imgW="40201200" imgH="15430680" progId="Equation.3">
              <p:embed/>
            </p:oleObj>
          </a:graphicData>
        </a:graphic>
      </p:graphicFrame>
      <p:sp>
        <p:nvSpPr>
          <p:cNvPr id="99335" name="Text Box 7"/>
          <p:cNvSpPr txBox="1">
            <a:spLocks noChangeArrowheads="1"/>
          </p:cNvSpPr>
          <p:nvPr/>
        </p:nvSpPr>
        <p:spPr bwMode="auto">
          <a:xfrm>
            <a:off x="1636713" y="3565525"/>
            <a:ext cx="1838325" cy="396875"/>
          </a:xfrm>
          <a:prstGeom prst="rect">
            <a:avLst/>
          </a:prstGeom>
          <a:noFill/>
          <a:ln w="9525">
            <a:noFill/>
            <a:miter lim="800000"/>
            <a:headEnd/>
            <a:tailEnd/>
          </a:ln>
          <a:effectLst/>
        </p:spPr>
        <p:txBody>
          <a:bodyPr>
            <a:spAutoFit/>
          </a:bodyPr>
          <a:lstStyle/>
          <a:p>
            <a:pPr>
              <a:spcBef>
                <a:spcPct val="50000"/>
              </a:spcBef>
            </a:pPr>
            <a:r>
              <a:rPr lang="en-US" sz="2000" b="1" i="1">
                <a:solidFill>
                  <a:schemeClr val="folHlink"/>
                </a:solidFill>
                <a:latin typeface="Arial Narrow" pitchFamily="34" charset="0"/>
              </a:rPr>
              <a:t>Debye equation</a:t>
            </a:r>
            <a:endParaRPr lang="th-TH" sz="2000" b="1" i="1">
              <a:solidFill>
                <a:schemeClr val="folHlink"/>
              </a:solidFill>
              <a:latin typeface="Arial Narrow" pitchFamily="34" charset="0"/>
            </a:endParaRPr>
          </a:p>
        </p:txBody>
      </p:sp>
      <p:sp>
        <p:nvSpPr>
          <p:cNvPr id="99336" name="Text Box 8"/>
          <p:cNvSpPr txBox="1">
            <a:spLocks noChangeArrowheads="1"/>
          </p:cNvSpPr>
          <p:nvPr/>
        </p:nvSpPr>
        <p:spPr bwMode="auto">
          <a:xfrm>
            <a:off x="1651000" y="4770438"/>
            <a:ext cx="2241550" cy="396875"/>
          </a:xfrm>
          <a:prstGeom prst="rect">
            <a:avLst/>
          </a:prstGeom>
          <a:noFill/>
          <a:ln w="9525">
            <a:noFill/>
            <a:miter lim="800000"/>
            <a:headEnd/>
            <a:tailEnd/>
          </a:ln>
          <a:effectLst/>
        </p:spPr>
        <p:txBody>
          <a:bodyPr>
            <a:spAutoFit/>
          </a:bodyPr>
          <a:lstStyle/>
          <a:p>
            <a:pPr>
              <a:spcBef>
                <a:spcPct val="50000"/>
              </a:spcBef>
            </a:pPr>
            <a:r>
              <a:rPr lang="en-US" sz="2000" b="1" i="1">
                <a:solidFill>
                  <a:schemeClr val="folHlink"/>
                </a:solidFill>
                <a:latin typeface="Arial Narrow" pitchFamily="34" charset="0"/>
              </a:rPr>
              <a:t>Molar polarization</a:t>
            </a:r>
            <a:endParaRPr lang="th-TH" sz="2000" b="1" i="1">
              <a:solidFill>
                <a:schemeClr val="folHlink"/>
              </a:solidFill>
              <a:latin typeface="Arial Narrow" pitchFamily="34" charset="0"/>
            </a:endParaRPr>
          </a:p>
        </p:txBody>
      </p:sp>
      <p:sp>
        <p:nvSpPr>
          <p:cNvPr id="99337" name="Text Box 9"/>
          <p:cNvSpPr txBox="1">
            <a:spLocks noChangeArrowheads="1"/>
          </p:cNvSpPr>
          <p:nvPr/>
        </p:nvSpPr>
        <p:spPr bwMode="auto">
          <a:xfrm>
            <a:off x="6381750" y="4198938"/>
            <a:ext cx="2660650" cy="311150"/>
          </a:xfrm>
          <a:prstGeom prst="rect">
            <a:avLst/>
          </a:prstGeom>
          <a:noFill/>
          <a:ln w="9525">
            <a:noFill/>
            <a:miter lim="800000"/>
            <a:headEnd/>
            <a:tailEnd/>
          </a:ln>
          <a:effectLst/>
        </p:spPr>
        <p:txBody>
          <a:bodyPr>
            <a:spAutoFit/>
          </a:bodyPr>
          <a:lstStyle/>
          <a:p>
            <a:pPr>
              <a:lnSpc>
                <a:spcPct val="80000"/>
              </a:lnSpc>
              <a:spcBef>
                <a:spcPct val="50000"/>
              </a:spcBef>
            </a:pPr>
            <a:r>
              <a:rPr lang="en-US" i="1">
                <a:solidFill>
                  <a:schemeClr val="accent1"/>
                </a:solidFill>
                <a:latin typeface="Arial Narrow" pitchFamily="34" charset="0"/>
              </a:rPr>
              <a:t>Permanent dipole moment</a:t>
            </a:r>
            <a:endParaRPr lang="th-TH" i="1">
              <a:solidFill>
                <a:schemeClr val="accent1"/>
              </a:solidFill>
              <a:latin typeface="Arial Narrow" pitchFamily="34" charset="0"/>
            </a:endParaRPr>
          </a:p>
        </p:txBody>
      </p:sp>
      <p:sp>
        <p:nvSpPr>
          <p:cNvPr id="99338" name="Text Box 10"/>
          <p:cNvSpPr txBox="1">
            <a:spLocks noChangeArrowheads="1"/>
          </p:cNvSpPr>
          <p:nvPr/>
        </p:nvSpPr>
        <p:spPr bwMode="auto">
          <a:xfrm>
            <a:off x="6375400" y="3938588"/>
            <a:ext cx="2332038" cy="311150"/>
          </a:xfrm>
          <a:prstGeom prst="rect">
            <a:avLst/>
          </a:prstGeom>
          <a:noFill/>
          <a:ln w="9525">
            <a:noFill/>
            <a:miter lim="800000"/>
            <a:headEnd/>
            <a:tailEnd/>
          </a:ln>
          <a:effectLst/>
        </p:spPr>
        <p:txBody>
          <a:bodyPr>
            <a:spAutoFit/>
          </a:bodyPr>
          <a:lstStyle/>
          <a:p>
            <a:pPr>
              <a:lnSpc>
                <a:spcPct val="80000"/>
              </a:lnSpc>
              <a:spcBef>
                <a:spcPct val="50000"/>
              </a:spcBef>
            </a:pPr>
            <a:r>
              <a:rPr lang="en-US" i="1">
                <a:solidFill>
                  <a:schemeClr val="accent1"/>
                </a:solidFill>
                <a:latin typeface="Arial Narrow" pitchFamily="34" charset="0"/>
              </a:rPr>
              <a:t>Induced dipole moment</a:t>
            </a:r>
            <a:endParaRPr lang="th-TH" i="1">
              <a:solidFill>
                <a:schemeClr val="accent1"/>
              </a:solidFill>
              <a:latin typeface="Arial Narrow" pitchFamily="34" charset="0"/>
            </a:endParaRPr>
          </a:p>
        </p:txBody>
      </p:sp>
      <p:sp>
        <p:nvSpPr>
          <p:cNvPr id="99339" name="Freeform 11"/>
          <p:cNvSpPr>
            <a:spLocks/>
          </p:cNvSpPr>
          <p:nvPr/>
        </p:nvSpPr>
        <p:spPr bwMode="auto">
          <a:xfrm>
            <a:off x="5330825" y="4114800"/>
            <a:ext cx="1014413" cy="685800"/>
          </a:xfrm>
          <a:custGeom>
            <a:avLst/>
            <a:gdLst/>
            <a:ahLst/>
            <a:cxnLst>
              <a:cxn ang="0">
                <a:pos x="639" y="0"/>
              </a:cxn>
              <a:cxn ang="0">
                <a:pos x="328" y="0"/>
              </a:cxn>
              <a:cxn ang="0">
                <a:pos x="0" y="369"/>
              </a:cxn>
            </a:cxnLst>
            <a:rect l="0" t="0" r="r" b="b"/>
            <a:pathLst>
              <a:path w="639" h="369">
                <a:moveTo>
                  <a:pt x="639" y="0"/>
                </a:moveTo>
                <a:lnTo>
                  <a:pt x="328" y="0"/>
                </a:lnTo>
                <a:lnTo>
                  <a:pt x="0" y="369"/>
                </a:lnTo>
              </a:path>
            </a:pathLst>
          </a:custGeom>
          <a:noFill/>
          <a:ln w="9525">
            <a:solidFill>
              <a:srgbClr val="00CCFF"/>
            </a:solidFill>
            <a:round/>
            <a:headEnd type="none" w="med" len="med"/>
            <a:tailEnd type="triangle" w="med" len="med"/>
          </a:ln>
          <a:effectLst/>
        </p:spPr>
        <p:txBody>
          <a:bodyPr/>
          <a:lstStyle/>
          <a:p>
            <a:endParaRPr lang="th-TH"/>
          </a:p>
        </p:txBody>
      </p:sp>
      <p:sp>
        <p:nvSpPr>
          <p:cNvPr id="99340" name="Freeform 12"/>
          <p:cNvSpPr>
            <a:spLocks/>
          </p:cNvSpPr>
          <p:nvPr/>
        </p:nvSpPr>
        <p:spPr bwMode="auto">
          <a:xfrm>
            <a:off x="6024563" y="4340225"/>
            <a:ext cx="382587" cy="246063"/>
          </a:xfrm>
          <a:custGeom>
            <a:avLst/>
            <a:gdLst/>
            <a:ahLst/>
            <a:cxnLst>
              <a:cxn ang="0">
                <a:pos x="639" y="0"/>
              </a:cxn>
              <a:cxn ang="0">
                <a:pos x="328" y="0"/>
              </a:cxn>
              <a:cxn ang="0">
                <a:pos x="0" y="369"/>
              </a:cxn>
            </a:cxnLst>
            <a:rect l="0" t="0" r="r" b="b"/>
            <a:pathLst>
              <a:path w="639" h="369">
                <a:moveTo>
                  <a:pt x="639" y="0"/>
                </a:moveTo>
                <a:lnTo>
                  <a:pt x="328" y="0"/>
                </a:lnTo>
                <a:lnTo>
                  <a:pt x="0" y="369"/>
                </a:lnTo>
              </a:path>
            </a:pathLst>
          </a:custGeom>
          <a:noFill/>
          <a:ln w="9525">
            <a:solidFill>
              <a:srgbClr val="00CCFF"/>
            </a:solidFill>
            <a:round/>
            <a:headEnd type="none" w="med" len="med"/>
            <a:tailEnd type="triangle" w="med" len="med"/>
          </a:ln>
          <a:effectLst/>
        </p:spPr>
        <p:txBody>
          <a:bodyPr/>
          <a:lstStyle/>
          <a:p>
            <a:endParaRPr lang="th-TH"/>
          </a:p>
        </p:txBody>
      </p:sp>
      <p:graphicFrame>
        <p:nvGraphicFramePr>
          <p:cNvPr id="99341" name="Object 13"/>
          <p:cNvGraphicFramePr>
            <a:graphicFrameLocks noChangeAspect="1"/>
          </p:cNvGraphicFramePr>
          <p:nvPr/>
        </p:nvGraphicFramePr>
        <p:xfrm>
          <a:off x="4156075" y="5653088"/>
          <a:ext cx="1979613" cy="884237"/>
        </p:xfrm>
        <a:graphic>
          <a:graphicData uri="http://schemas.openxmlformats.org/presentationml/2006/ole">
            <p:oleObj spid="_x0000_s99373" name="Equation" r:id="rId6" imgW="30858480" imgH="13804920" progId="Equation.3">
              <p:embed/>
            </p:oleObj>
          </a:graphicData>
        </a:graphic>
      </p:graphicFrame>
      <p:sp>
        <p:nvSpPr>
          <p:cNvPr id="99342" name="Text Box 14"/>
          <p:cNvSpPr txBox="1">
            <a:spLocks noChangeArrowheads="1"/>
          </p:cNvSpPr>
          <p:nvPr/>
        </p:nvSpPr>
        <p:spPr bwMode="auto">
          <a:xfrm>
            <a:off x="1725613" y="5830888"/>
            <a:ext cx="2076450" cy="549275"/>
          </a:xfrm>
          <a:prstGeom prst="rect">
            <a:avLst/>
          </a:prstGeom>
          <a:noFill/>
          <a:ln w="9525">
            <a:noFill/>
            <a:miter lim="800000"/>
            <a:headEnd/>
            <a:tailEnd/>
          </a:ln>
          <a:effectLst/>
        </p:spPr>
        <p:txBody>
          <a:bodyPr>
            <a:spAutoFit/>
          </a:bodyPr>
          <a:lstStyle/>
          <a:p>
            <a:pPr>
              <a:lnSpc>
                <a:spcPct val="75000"/>
              </a:lnSpc>
              <a:spcBef>
                <a:spcPct val="50000"/>
              </a:spcBef>
            </a:pPr>
            <a:r>
              <a:rPr lang="en-US" sz="2000" b="1" i="1">
                <a:solidFill>
                  <a:schemeClr val="folHlink"/>
                </a:solidFill>
                <a:latin typeface="Arial Narrow" pitchFamily="34" charset="0"/>
              </a:rPr>
              <a:t>Clausius-Mossotti equation</a:t>
            </a:r>
            <a:endParaRPr lang="th-TH" sz="2000" b="1" i="1">
              <a:solidFill>
                <a:schemeClr val="folHlink"/>
              </a:solidFill>
              <a:latin typeface="Arial Narrow" pitchFamily="34" charset="0"/>
            </a:endParaRPr>
          </a:p>
        </p:txBody>
      </p:sp>
      <p:sp>
        <p:nvSpPr>
          <p:cNvPr id="99343" name="Text Box 15"/>
          <p:cNvSpPr txBox="1">
            <a:spLocks noChangeArrowheads="1"/>
          </p:cNvSpPr>
          <p:nvPr/>
        </p:nvSpPr>
        <p:spPr bwMode="auto">
          <a:xfrm>
            <a:off x="6318250" y="5802313"/>
            <a:ext cx="2697163" cy="530225"/>
          </a:xfrm>
          <a:prstGeom prst="rect">
            <a:avLst/>
          </a:prstGeom>
          <a:noFill/>
          <a:ln w="9525">
            <a:noFill/>
            <a:miter lim="800000"/>
            <a:headEnd/>
            <a:tailEnd/>
          </a:ln>
          <a:effectLst/>
        </p:spPr>
        <p:txBody>
          <a:bodyPr>
            <a:spAutoFit/>
          </a:bodyPr>
          <a:lstStyle/>
          <a:p>
            <a:pPr>
              <a:lnSpc>
                <a:spcPct val="80000"/>
              </a:lnSpc>
              <a:spcBef>
                <a:spcPct val="50000"/>
              </a:spcBef>
            </a:pPr>
            <a:r>
              <a:rPr lang="en-US" i="1">
                <a:solidFill>
                  <a:schemeClr val="accent1"/>
                </a:solidFill>
                <a:latin typeface="Arial Narrow" pitchFamily="34" charset="0"/>
              </a:rPr>
              <a:t>No contribution from permanent dipole moment*</a:t>
            </a:r>
            <a:endParaRPr lang="th-TH" i="1">
              <a:solidFill>
                <a:schemeClr val="accent1"/>
              </a:solidFill>
              <a:latin typeface="Arial Narrow"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lide Number Placeholder 5"/>
          <p:cNvSpPr>
            <a:spLocks noGrp="1"/>
          </p:cNvSpPr>
          <p:nvPr>
            <p:ph type="sldNum" sz="quarter" idx="12"/>
          </p:nvPr>
        </p:nvSpPr>
        <p:spPr/>
        <p:txBody>
          <a:bodyPr/>
          <a:lstStyle/>
          <a:p>
            <a:fld id="{0C6C341A-C6AD-44BB-81EA-90A51E4FA4F5}" type="slidenum">
              <a:rPr lang="en-US"/>
              <a:pPr/>
              <a:t>24</a:t>
            </a:fld>
            <a:endParaRPr lang="th-TH"/>
          </a:p>
        </p:txBody>
      </p:sp>
      <p:sp>
        <p:nvSpPr>
          <p:cNvPr id="100354" name="Rectangle 2"/>
          <p:cNvSpPr>
            <a:spLocks noGrp="1" noChangeArrowheads="1"/>
          </p:cNvSpPr>
          <p:nvPr>
            <p:ph type="title"/>
          </p:nvPr>
        </p:nvSpPr>
        <p:spPr/>
        <p:txBody>
          <a:bodyPr/>
          <a:lstStyle/>
          <a:p>
            <a:r>
              <a:rPr lang="en-US"/>
              <a:t>Refractive Index</a:t>
            </a:r>
            <a:endParaRPr lang="th-TH"/>
          </a:p>
        </p:txBody>
      </p:sp>
      <p:sp>
        <p:nvSpPr>
          <p:cNvPr id="100355" name="Rectangle 3"/>
          <p:cNvSpPr>
            <a:spLocks noGrp="1" noChangeArrowheads="1"/>
          </p:cNvSpPr>
          <p:nvPr>
            <p:ph type="body" idx="1"/>
          </p:nvPr>
        </p:nvSpPr>
        <p:spPr/>
        <p:txBody>
          <a:bodyPr/>
          <a:lstStyle/>
          <a:p>
            <a:r>
              <a:rPr lang="en-US" sz="2800"/>
              <a:t>The refractive index of a medium is a measure for how much the speed of light is reduced inside the medium.</a:t>
            </a:r>
            <a:endParaRPr lang="th-TH" sz="2800"/>
          </a:p>
          <a:p>
            <a:endParaRPr lang="th-TH" sz="2800"/>
          </a:p>
          <a:p>
            <a:endParaRPr lang="th-TH" sz="2800"/>
          </a:p>
          <a:p>
            <a:pPr lvl="1"/>
            <a:r>
              <a:rPr lang="en-US" sz="2400"/>
              <a:t>The refractive index at a specified frequency is related to the relative permittivity at that frequency</a:t>
            </a:r>
            <a:endParaRPr lang="th-TH" sz="2400"/>
          </a:p>
        </p:txBody>
      </p:sp>
      <p:graphicFrame>
        <p:nvGraphicFramePr>
          <p:cNvPr id="100356" name="Object 4"/>
          <p:cNvGraphicFramePr>
            <a:graphicFrameLocks noChangeAspect="1"/>
          </p:cNvGraphicFramePr>
          <p:nvPr/>
        </p:nvGraphicFramePr>
        <p:xfrm>
          <a:off x="3705102" y="2024412"/>
          <a:ext cx="1424112" cy="1296638"/>
        </p:xfrm>
        <a:graphic>
          <a:graphicData uri="http://schemas.openxmlformats.org/presentationml/2006/ole">
            <p:oleObj spid="_x0000_s100377" name="Equation" r:id="rId3" imgW="13798080" imgH="12585600" progId="Equation.3">
              <p:embed/>
            </p:oleObj>
          </a:graphicData>
        </a:graphic>
      </p:graphicFrame>
      <p:grpSp>
        <p:nvGrpSpPr>
          <p:cNvPr id="100361" name="Group 9"/>
          <p:cNvGrpSpPr>
            <a:grpSpLocks/>
          </p:cNvGrpSpPr>
          <p:nvPr/>
        </p:nvGrpSpPr>
        <p:grpSpPr bwMode="auto">
          <a:xfrm>
            <a:off x="5276850" y="2419350"/>
            <a:ext cx="2808288" cy="779463"/>
            <a:chOff x="3276" y="1566"/>
            <a:chExt cx="1769" cy="491"/>
          </a:xfrm>
        </p:grpSpPr>
        <p:sp>
          <p:nvSpPr>
            <p:cNvPr id="100357" name="Text Box 5"/>
            <p:cNvSpPr txBox="1">
              <a:spLocks noChangeArrowheads="1"/>
            </p:cNvSpPr>
            <p:nvPr/>
          </p:nvSpPr>
          <p:spPr bwMode="auto">
            <a:xfrm>
              <a:off x="3403" y="1566"/>
              <a:ext cx="1642" cy="491"/>
            </a:xfrm>
            <a:prstGeom prst="rect">
              <a:avLst/>
            </a:prstGeom>
            <a:noFill/>
            <a:ln w="9525">
              <a:noFill/>
              <a:miter lim="800000"/>
              <a:headEnd/>
              <a:tailEnd/>
            </a:ln>
            <a:effectLst/>
          </p:spPr>
          <p:txBody>
            <a:bodyPr>
              <a:spAutoFit/>
            </a:bodyPr>
            <a:lstStyle/>
            <a:p>
              <a:pPr>
                <a:spcBef>
                  <a:spcPct val="50000"/>
                </a:spcBef>
              </a:pPr>
              <a:r>
                <a:rPr lang="en-US" i="1">
                  <a:solidFill>
                    <a:schemeClr val="hlink"/>
                  </a:solidFill>
                  <a:latin typeface="Arial Narrow" pitchFamily="34" charset="0"/>
                </a:rPr>
                <a:t>Speed of light in vacuum</a:t>
              </a:r>
            </a:p>
            <a:p>
              <a:pPr>
                <a:spcBef>
                  <a:spcPct val="50000"/>
                </a:spcBef>
              </a:pPr>
              <a:r>
                <a:rPr lang="en-US" i="1">
                  <a:solidFill>
                    <a:schemeClr val="hlink"/>
                  </a:solidFill>
                  <a:latin typeface="Arial Narrow" pitchFamily="34" charset="0"/>
                </a:rPr>
                <a:t>Speed of light in the medium</a:t>
              </a:r>
              <a:endParaRPr lang="th-TH" i="1">
                <a:solidFill>
                  <a:schemeClr val="hlink"/>
                </a:solidFill>
                <a:latin typeface="Arial Narrow" pitchFamily="34" charset="0"/>
              </a:endParaRPr>
            </a:p>
          </p:txBody>
        </p:sp>
        <p:sp>
          <p:nvSpPr>
            <p:cNvPr id="100359" name="Line 7"/>
            <p:cNvSpPr>
              <a:spLocks noChangeShapeType="1"/>
            </p:cNvSpPr>
            <p:nvPr/>
          </p:nvSpPr>
          <p:spPr bwMode="auto">
            <a:xfrm flipH="1">
              <a:off x="3278" y="1688"/>
              <a:ext cx="161" cy="0"/>
            </a:xfrm>
            <a:prstGeom prst="line">
              <a:avLst/>
            </a:prstGeom>
            <a:noFill/>
            <a:ln w="19050">
              <a:solidFill>
                <a:schemeClr val="hlink"/>
              </a:solidFill>
              <a:round/>
              <a:headEnd/>
              <a:tailEnd type="triangle" w="med" len="med"/>
            </a:ln>
            <a:effectLst/>
          </p:spPr>
          <p:txBody>
            <a:bodyPr/>
            <a:lstStyle/>
            <a:p>
              <a:endParaRPr lang="th-TH"/>
            </a:p>
          </p:txBody>
        </p:sp>
        <p:sp>
          <p:nvSpPr>
            <p:cNvPr id="100360" name="Line 8"/>
            <p:cNvSpPr>
              <a:spLocks noChangeShapeType="1"/>
            </p:cNvSpPr>
            <p:nvPr/>
          </p:nvSpPr>
          <p:spPr bwMode="auto">
            <a:xfrm flipH="1">
              <a:off x="3276" y="1944"/>
              <a:ext cx="161" cy="0"/>
            </a:xfrm>
            <a:prstGeom prst="line">
              <a:avLst/>
            </a:prstGeom>
            <a:noFill/>
            <a:ln w="19050">
              <a:solidFill>
                <a:schemeClr val="hlink"/>
              </a:solidFill>
              <a:round/>
              <a:headEnd/>
              <a:tailEnd type="triangle" w="med" len="med"/>
            </a:ln>
            <a:effectLst/>
          </p:spPr>
          <p:txBody>
            <a:bodyPr/>
            <a:lstStyle/>
            <a:p>
              <a:endParaRPr lang="th-TH"/>
            </a:p>
          </p:txBody>
        </p:sp>
      </p:grpSp>
      <p:graphicFrame>
        <p:nvGraphicFramePr>
          <p:cNvPr id="100362" name="Object 10"/>
          <p:cNvGraphicFramePr>
            <a:graphicFrameLocks noChangeAspect="1"/>
          </p:cNvGraphicFramePr>
          <p:nvPr/>
        </p:nvGraphicFramePr>
        <p:xfrm>
          <a:off x="3844925" y="4115378"/>
          <a:ext cx="1435100" cy="600075"/>
        </p:xfrm>
        <a:graphic>
          <a:graphicData uri="http://schemas.openxmlformats.org/presentationml/2006/ole">
            <p:oleObj spid="_x0000_s100378" name="Equation" r:id="rId4" imgW="17453880" imgH="7302600" progId="Equation.3">
              <p:embed/>
            </p:oleObj>
          </a:graphicData>
        </a:graphic>
      </p:graphicFrame>
      <p:grpSp>
        <p:nvGrpSpPr>
          <p:cNvPr id="100386" name="Group 34"/>
          <p:cNvGrpSpPr>
            <a:grpSpLocks/>
          </p:cNvGrpSpPr>
          <p:nvPr/>
        </p:nvGrpSpPr>
        <p:grpSpPr bwMode="auto">
          <a:xfrm>
            <a:off x="1629847" y="5321445"/>
            <a:ext cx="1565275" cy="800100"/>
            <a:chOff x="1094" y="3195"/>
            <a:chExt cx="986" cy="504"/>
          </a:xfrm>
        </p:grpSpPr>
        <p:sp>
          <p:nvSpPr>
            <p:cNvPr id="100364" name="Freeform 12"/>
            <p:cNvSpPr>
              <a:spLocks/>
            </p:cNvSpPr>
            <p:nvPr/>
          </p:nvSpPr>
          <p:spPr bwMode="auto">
            <a:xfrm>
              <a:off x="1094" y="3293"/>
              <a:ext cx="576" cy="143"/>
            </a:xfrm>
            <a:custGeom>
              <a:avLst/>
              <a:gdLst/>
              <a:ahLst/>
              <a:cxnLst>
                <a:cxn ang="0">
                  <a:pos x="0" y="96"/>
                </a:cxn>
                <a:cxn ang="0">
                  <a:pos x="70" y="175"/>
                </a:cxn>
                <a:cxn ang="0">
                  <a:pos x="156" y="11"/>
                </a:cxn>
                <a:cxn ang="0">
                  <a:pos x="264" y="175"/>
                </a:cxn>
                <a:cxn ang="0">
                  <a:pos x="350" y="13"/>
                </a:cxn>
                <a:cxn ang="0">
                  <a:pos x="453" y="177"/>
                </a:cxn>
                <a:cxn ang="0">
                  <a:pos x="531" y="13"/>
                </a:cxn>
                <a:cxn ang="0">
                  <a:pos x="617" y="100"/>
                </a:cxn>
                <a:cxn ang="0">
                  <a:pos x="760" y="98"/>
                </a:cxn>
              </a:cxnLst>
              <a:rect l="0" t="0" r="r" b="b"/>
              <a:pathLst>
                <a:path w="760" h="189">
                  <a:moveTo>
                    <a:pt x="0" y="96"/>
                  </a:moveTo>
                  <a:cubicBezTo>
                    <a:pt x="22" y="142"/>
                    <a:pt x="43" y="189"/>
                    <a:pt x="70" y="175"/>
                  </a:cubicBezTo>
                  <a:cubicBezTo>
                    <a:pt x="96" y="161"/>
                    <a:pt x="124" y="11"/>
                    <a:pt x="156" y="11"/>
                  </a:cubicBezTo>
                  <a:cubicBezTo>
                    <a:pt x="188" y="11"/>
                    <a:pt x="232" y="175"/>
                    <a:pt x="264" y="175"/>
                  </a:cubicBezTo>
                  <a:cubicBezTo>
                    <a:pt x="296" y="175"/>
                    <a:pt x="319" y="13"/>
                    <a:pt x="350" y="13"/>
                  </a:cubicBezTo>
                  <a:cubicBezTo>
                    <a:pt x="381" y="13"/>
                    <a:pt x="423" y="177"/>
                    <a:pt x="453" y="177"/>
                  </a:cubicBezTo>
                  <a:cubicBezTo>
                    <a:pt x="483" y="177"/>
                    <a:pt x="504" y="26"/>
                    <a:pt x="531" y="13"/>
                  </a:cubicBezTo>
                  <a:cubicBezTo>
                    <a:pt x="558" y="0"/>
                    <a:pt x="579" y="86"/>
                    <a:pt x="617" y="100"/>
                  </a:cubicBezTo>
                  <a:cubicBezTo>
                    <a:pt x="655" y="114"/>
                    <a:pt x="730" y="98"/>
                    <a:pt x="760" y="98"/>
                  </a:cubicBezTo>
                </a:path>
              </a:pathLst>
            </a:custGeom>
            <a:noFill/>
            <a:ln w="28575" cmpd="sng">
              <a:solidFill>
                <a:srgbClr val="FF9900"/>
              </a:solidFill>
              <a:round/>
              <a:headEnd type="none" w="med" len="med"/>
              <a:tailEnd type="triangle" w="lg" len="lg"/>
            </a:ln>
            <a:effectLst/>
          </p:spPr>
          <p:txBody>
            <a:bodyPr/>
            <a:lstStyle/>
            <a:p>
              <a:endParaRPr lang="th-TH"/>
            </a:p>
          </p:txBody>
        </p:sp>
        <p:grpSp>
          <p:nvGrpSpPr>
            <p:cNvPr id="100370" name="Group 18"/>
            <p:cNvGrpSpPr>
              <a:grpSpLocks/>
            </p:cNvGrpSpPr>
            <p:nvPr/>
          </p:nvGrpSpPr>
          <p:grpSpPr bwMode="auto">
            <a:xfrm>
              <a:off x="1690" y="3195"/>
              <a:ext cx="390" cy="504"/>
              <a:chOff x="2407" y="3304"/>
              <a:chExt cx="390" cy="504"/>
            </a:xfrm>
          </p:grpSpPr>
          <p:sp>
            <p:nvSpPr>
              <p:cNvPr id="100367" name="Line 15"/>
              <p:cNvSpPr>
                <a:spLocks noChangeShapeType="1"/>
              </p:cNvSpPr>
              <p:nvPr/>
            </p:nvSpPr>
            <p:spPr bwMode="auto">
              <a:xfrm flipV="1">
                <a:off x="2523" y="3438"/>
                <a:ext cx="167" cy="242"/>
              </a:xfrm>
              <a:prstGeom prst="line">
                <a:avLst/>
              </a:prstGeom>
              <a:noFill/>
              <a:ln w="57150">
                <a:solidFill>
                  <a:schemeClr val="tx1"/>
                </a:solidFill>
                <a:round/>
                <a:headEnd/>
                <a:tailEnd/>
              </a:ln>
              <a:effectLst/>
            </p:spPr>
            <p:txBody>
              <a:bodyPr/>
              <a:lstStyle/>
              <a:p>
                <a:endParaRPr lang="th-TH"/>
              </a:p>
            </p:txBody>
          </p:sp>
          <p:sp>
            <p:nvSpPr>
              <p:cNvPr id="100368" name="Oval 16"/>
              <p:cNvSpPr>
                <a:spLocks noChangeArrowheads="1"/>
              </p:cNvSpPr>
              <p:nvPr/>
            </p:nvSpPr>
            <p:spPr bwMode="auto">
              <a:xfrm>
                <a:off x="2618" y="3304"/>
                <a:ext cx="179" cy="179"/>
              </a:xfrm>
              <a:prstGeom prst="ellipse">
                <a:avLst/>
              </a:prstGeom>
              <a:solidFill>
                <a:srgbClr val="993300"/>
              </a:solidFill>
              <a:ln w="38100">
                <a:solidFill>
                  <a:schemeClr val="tx1"/>
                </a:solidFill>
                <a:round/>
                <a:headEnd/>
                <a:tailEnd/>
              </a:ln>
              <a:effectLst/>
            </p:spPr>
            <p:txBody>
              <a:bodyPr wrap="none" anchor="ctr"/>
              <a:lstStyle/>
              <a:p>
                <a:pPr algn="ctr"/>
                <a:r>
                  <a:rPr lang="en-US">
                    <a:sym typeface="Symbol" pitchFamily="18" charset="2"/>
                  </a:rPr>
                  <a:t></a:t>
                </a:r>
              </a:p>
            </p:txBody>
          </p:sp>
          <p:sp>
            <p:nvSpPr>
              <p:cNvPr id="100369" name="Line 17"/>
              <p:cNvSpPr>
                <a:spLocks noChangeShapeType="1"/>
              </p:cNvSpPr>
              <p:nvPr/>
            </p:nvSpPr>
            <p:spPr bwMode="auto">
              <a:xfrm>
                <a:off x="2678" y="3393"/>
                <a:ext cx="63" cy="0"/>
              </a:xfrm>
              <a:prstGeom prst="line">
                <a:avLst/>
              </a:prstGeom>
              <a:noFill/>
              <a:ln w="28575">
                <a:solidFill>
                  <a:schemeClr val="tx1"/>
                </a:solidFill>
                <a:round/>
                <a:headEnd/>
                <a:tailEnd/>
              </a:ln>
              <a:effectLst/>
            </p:spPr>
            <p:txBody>
              <a:bodyPr/>
              <a:lstStyle/>
              <a:p>
                <a:endParaRPr lang="th-TH"/>
              </a:p>
            </p:txBody>
          </p:sp>
          <p:sp>
            <p:nvSpPr>
              <p:cNvPr id="100365" name="Oval 13"/>
              <p:cNvSpPr>
                <a:spLocks noChangeArrowheads="1"/>
              </p:cNvSpPr>
              <p:nvPr/>
            </p:nvSpPr>
            <p:spPr bwMode="auto">
              <a:xfrm>
                <a:off x="2407" y="3629"/>
                <a:ext cx="179" cy="179"/>
              </a:xfrm>
              <a:prstGeom prst="ellipse">
                <a:avLst/>
              </a:prstGeom>
              <a:solidFill>
                <a:schemeClr val="bg2"/>
              </a:solidFill>
              <a:ln w="38100">
                <a:solidFill>
                  <a:schemeClr val="tx1"/>
                </a:solidFill>
                <a:round/>
                <a:headEnd/>
                <a:tailEnd/>
              </a:ln>
              <a:effectLst/>
            </p:spPr>
            <p:txBody>
              <a:bodyPr wrap="none" anchor="ctr"/>
              <a:lstStyle/>
              <a:p>
                <a:pPr algn="ctr"/>
                <a:r>
                  <a:rPr lang="en-US"/>
                  <a:t>+</a:t>
                </a:r>
                <a:endParaRPr lang="th-TH"/>
              </a:p>
            </p:txBody>
          </p:sp>
        </p:grpSp>
      </p:grpSp>
      <p:grpSp>
        <p:nvGrpSpPr>
          <p:cNvPr id="100398" name="Group 46"/>
          <p:cNvGrpSpPr>
            <a:grpSpLocks/>
          </p:cNvGrpSpPr>
          <p:nvPr/>
        </p:nvGrpSpPr>
        <p:grpSpPr bwMode="auto">
          <a:xfrm>
            <a:off x="3779322" y="4996007"/>
            <a:ext cx="1371600" cy="1498600"/>
            <a:chOff x="2448" y="2990"/>
            <a:chExt cx="864" cy="944"/>
          </a:xfrm>
        </p:grpSpPr>
        <p:sp>
          <p:nvSpPr>
            <p:cNvPr id="100384" name="AutoShape 32"/>
            <p:cNvSpPr>
              <a:spLocks noChangeArrowheads="1"/>
            </p:cNvSpPr>
            <p:nvPr/>
          </p:nvSpPr>
          <p:spPr bwMode="auto">
            <a:xfrm>
              <a:off x="2448" y="2990"/>
              <a:ext cx="864" cy="944"/>
            </a:xfrm>
            <a:prstGeom prst="irregularSeal1">
              <a:avLst/>
            </a:prstGeom>
            <a:solidFill>
              <a:srgbClr val="7C7901"/>
            </a:solidFill>
            <a:ln w="9525">
              <a:noFill/>
              <a:miter lim="800000"/>
              <a:headEnd/>
              <a:tailEnd/>
            </a:ln>
            <a:effectLst/>
          </p:spPr>
          <p:txBody>
            <a:bodyPr wrap="none" anchor="ctr"/>
            <a:lstStyle/>
            <a:p>
              <a:endParaRPr lang="th-TH"/>
            </a:p>
          </p:txBody>
        </p:sp>
        <p:grpSp>
          <p:nvGrpSpPr>
            <p:cNvPr id="100371" name="Group 19"/>
            <p:cNvGrpSpPr>
              <a:grpSpLocks/>
            </p:cNvGrpSpPr>
            <p:nvPr/>
          </p:nvGrpSpPr>
          <p:grpSpPr bwMode="auto">
            <a:xfrm>
              <a:off x="2685" y="3204"/>
              <a:ext cx="390" cy="504"/>
              <a:chOff x="2407" y="3304"/>
              <a:chExt cx="390" cy="504"/>
            </a:xfrm>
          </p:grpSpPr>
          <p:sp>
            <p:nvSpPr>
              <p:cNvPr id="100372" name="Line 20"/>
              <p:cNvSpPr>
                <a:spLocks noChangeShapeType="1"/>
              </p:cNvSpPr>
              <p:nvPr/>
            </p:nvSpPr>
            <p:spPr bwMode="auto">
              <a:xfrm flipV="1">
                <a:off x="2523" y="3438"/>
                <a:ext cx="167" cy="242"/>
              </a:xfrm>
              <a:prstGeom prst="line">
                <a:avLst/>
              </a:prstGeom>
              <a:noFill/>
              <a:ln w="57150">
                <a:solidFill>
                  <a:srgbClr val="FF9900"/>
                </a:solidFill>
                <a:round/>
                <a:headEnd/>
                <a:tailEnd/>
              </a:ln>
              <a:effectLst/>
            </p:spPr>
            <p:txBody>
              <a:bodyPr/>
              <a:lstStyle/>
              <a:p>
                <a:endParaRPr lang="th-TH"/>
              </a:p>
            </p:txBody>
          </p:sp>
          <p:sp>
            <p:nvSpPr>
              <p:cNvPr id="100373" name="Oval 21"/>
              <p:cNvSpPr>
                <a:spLocks noChangeArrowheads="1"/>
              </p:cNvSpPr>
              <p:nvPr/>
            </p:nvSpPr>
            <p:spPr bwMode="auto">
              <a:xfrm>
                <a:off x="2618" y="3304"/>
                <a:ext cx="179" cy="179"/>
              </a:xfrm>
              <a:prstGeom prst="ellipse">
                <a:avLst/>
              </a:prstGeom>
              <a:solidFill>
                <a:srgbClr val="993300"/>
              </a:solidFill>
              <a:ln w="38100">
                <a:solidFill>
                  <a:srgbClr val="FF9900"/>
                </a:solidFill>
                <a:round/>
                <a:headEnd/>
                <a:tailEnd/>
              </a:ln>
              <a:effectLst/>
            </p:spPr>
            <p:txBody>
              <a:bodyPr wrap="none" anchor="ctr"/>
              <a:lstStyle/>
              <a:p>
                <a:pPr algn="ctr"/>
                <a:r>
                  <a:rPr lang="en-US">
                    <a:sym typeface="Symbol" pitchFamily="18" charset="2"/>
                  </a:rPr>
                  <a:t></a:t>
                </a:r>
              </a:p>
            </p:txBody>
          </p:sp>
          <p:sp>
            <p:nvSpPr>
              <p:cNvPr id="100374" name="Line 22"/>
              <p:cNvSpPr>
                <a:spLocks noChangeShapeType="1"/>
              </p:cNvSpPr>
              <p:nvPr/>
            </p:nvSpPr>
            <p:spPr bwMode="auto">
              <a:xfrm>
                <a:off x="2678" y="3393"/>
                <a:ext cx="63" cy="0"/>
              </a:xfrm>
              <a:prstGeom prst="line">
                <a:avLst/>
              </a:prstGeom>
              <a:noFill/>
              <a:ln w="28575">
                <a:solidFill>
                  <a:srgbClr val="FF9900"/>
                </a:solidFill>
                <a:round/>
                <a:headEnd/>
                <a:tailEnd/>
              </a:ln>
              <a:effectLst/>
            </p:spPr>
            <p:txBody>
              <a:bodyPr/>
              <a:lstStyle/>
              <a:p>
                <a:endParaRPr lang="th-TH"/>
              </a:p>
            </p:txBody>
          </p:sp>
          <p:sp>
            <p:nvSpPr>
              <p:cNvPr id="100375" name="Oval 23"/>
              <p:cNvSpPr>
                <a:spLocks noChangeArrowheads="1"/>
              </p:cNvSpPr>
              <p:nvPr/>
            </p:nvSpPr>
            <p:spPr bwMode="auto">
              <a:xfrm>
                <a:off x="2407" y="3629"/>
                <a:ext cx="179" cy="179"/>
              </a:xfrm>
              <a:prstGeom prst="ellipse">
                <a:avLst/>
              </a:prstGeom>
              <a:solidFill>
                <a:schemeClr val="bg2"/>
              </a:solidFill>
              <a:ln w="38100">
                <a:solidFill>
                  <a:srgbClr val="FF9900"/>
                </a:solidFill>
                <a:round/>
                <a:headEnd/>
                <a:tailEnd/>
              </a:ln>
              <a:effectLst/>
            </p:spPr>
            <p:txBody>
              <a:bodyPr wrap="none" anchor="ctr"/>
              <a:lstStyle/>
              <a:p>
                <a:pPr algn="ctr"/>
                <a:r>
                  <a:rPr lang="en-US" b="1">
                    <a:solidFill>
                      <a:srgbClr val="FF9900"/>
                    </a:solidFill>
                  </a:rPr>
                  <a:t>+</a:t>
                </a:r>
                <a:endParaRPr lang="th-TH" b="1">
                  <a:solidFill>
                    <a:srgbClr val="FF9900"/>
                  </a:solidFill>
                </a:endParaRPr>
              </a:p>
            </p:txBody>
          </p:sp>
        </p:grpSp>
      </p:grpSp>
      <p:grpSp>
        <p:nvGrpSpPr>
          <p:cNvPr id="100397" name="Group 45"/>
          <p:cNvGrpSpPr>
            <a:grpSpLocks/>
          </p:cNvGrpSpPr>
          <p:nvPr/>
        </p:nvGrpSpPr>
        <p:grpSpPr bwMode="auto">
          <a:xfrm>
            <a:off x="5631935" y="5069032"/>
            <a:ext cx="2333625" cy="1268413"/>
            <a:chOff x="3615" y="3036"/>
            <a:chExt cx="1470" cy="799"/>
          </a:xfrm>
        </p:grpSpPr>
        <p:grpSp>
          <p:nvGrpSpPr>
            <p:cNvPr id="100376" name="Group 24"/>
            <p:cNvGrpSpPr>
              <a:grpSpLocks/>
            </p:cNvGrpSpPr>
            <p:nvPr/>
          </p:nvGrpSpPr>
          <p:grpSpPr bwMode="auto">
            <a:xfrm>
              <a:off x="3778" y="3195"/>
              <a:ext cx="390" cy="504"/>
              <a:chOff x="2407" y="3304"/>
              <a:chExt cx="390" cy="504"/>
            </a:xfrm>
          </p:grpSpPr>
          <p:sp>
            <p:nvSpPr>
              <p:cNvPr id="100377" name="Line 25"/>
              <p:cNvSpPr>
                <a:spLocks noChangeShapeType="1"/>
              </p:cNvSpPr>
              <p:nvPr/>
            </p:nvSpPr>
            <p:spPr bwMode="auto">
              <a:xfrm flipV="1">
                <a:off x="2523" y="3438"/>
                <a:ext cx="167" cy="242"/>
              </a:xfrm>
              <a:prstGeom prst="line">
                <a:avLst/>
              </a:prstGeom>
              <a:noFill/>
              <a:ln w="57150">
                <a:solidFill>
                  <a:schemeClr val="folHlink"/>
                </a:solidFill>
                <a:round/>
                <a:headEnd/>
                <a:tailEnd/>
              </a:ln>
              <a:effectLst/>
            </p:spPr>
            <p:txBody>
              <a:bodyPr/>
              <a:lstStyle/>
              <a:p>
                <a:endParaRPr lang="th-TH"/>
              </a:p>
            </p:txBody>
          </p:sp>
          <p:sp>
            <p:nvSpPr>
              <p:cNvPr id="100378" name="Oval 26"/>
              <p:cNvSpPr>
                <a:spLocks noChangeArrowheads="1"/>
              </p:cNvSpPr>
              <p:nvPr/>
            </p:nvSpPr>
            <p:spPr bwMode="auto">
              <a:xfrm>
                <a:off x="2618" y="3304"/>
                <a:ext cx="179" cy="179"/>
              </a:xfrm>
              <a:prstGeom prst="ellipse">
                <a:avLst/>
              </a:prstGeom>
              <a:solidFill>
                <a:srgbClr val="993300"/>
              </a:solidFill>
              <a:ln w="38100">
                <a:solidFill>
                  <a:schemeClr val="folHlink"/>
                </a:solidFill>
                <a:round/>
                <a:headEnd/>
                <a:tailEnd/>
              </a:ln>
              <a:effectLst/>
            </p:spPr>
            <p:txBody>
              <a:bodyPr wrap="none" anchor="ctr"/>
              <a:lstStyle/>
              <a:p>
                <a:pPr algn="ctr"/>
                <a:r>
                  <a:rPr lang="en-US">
                    <a:sym typeface="Symbol" pitchFamily="18" charset="2"/>
                  </a:rPr>
                  <a:t></a:t>
                </a:r>
              </a:p>
            </p:txBody>
          </p:sp>
          <p:sp>
            <p:nvSpPr>
              <p:cNvPr id="100379" name="Line 27"/>
              <p:cNvSpPr>
                <a:spLocks noChangeShapeType="1"/>
              </p:cNvSpPr>
              <p:nvPr/>
            </p:nvSpPr>
            <p:spPr bwMode="auto">
              <a:xfrm>
                <a:off x="2678" y="3393"/>
                <a:ext cx="63" cy="0"/>
              </a:xfrm>
              <a:prstGeom prst="line">
                <a:avLst/>
              </a:prstGeom>
              <a:noFill/>
              <a:ln w="28575">
                <a:solidFill>
                  <a:schemeClr val="folHlink"/>
                </a:solidFill>
                <a:round/>
                <a:headEnd/>
                <a:tailEnd/>
              </a:ln>
              <a:effectLst/>
            </p:spPr>
            <p:txBody>
              <a:bodyPr/>
              <a:lstStyle/>
              <a:p>
                <a:endParaRPr lang="th-TH"/>
              </a:p>
            </p:txBody>
          </p:sp>
          <p:sp>
            <p:nvSpPr>
              <p:cNvPr id="100380" name="Oval 28"/>
              <p:cNvSpPr>
                <a:spLocks noChangeArrowheads="1"/>
              </p:cNvSpPr>
              <p:nvPr/>
            </p:nvSpPr>
            <p:spPr bwMode="auto">
              <a:xfrm>
                <a:off x="2407" y="3629"/>
                <a:ext cx="179" cy="179"/>
              </a:xfrm>
              <a:prstGeom prst="ellipse">
                <a:avLst/>
              </a:prstGeom>
              <a:solidFill>
                <a:schemeClr val="bg2"/>
              </a:solidFill>
              <a:ln w="38100">
                <a:solidFill>
                  <a:schemeClr val="folHlink"/>
                </a:solidFill>
                <a:round/>
                <a:headEnd/>
                <a:tailEnd/>
              </a:ln>
              <a:effectLst/>
            </p:spPr>
            <p:txBody>
              <a:bodyPr wrap="none" anchor="ctr"/>
              <a:lstStyle/>
              <a:p>
                <a:pPr algn="ctr"/>
                <a:r>
                  <a:rPr lang="en-US" b="1">
                    <a:solidFill>
                      <a:schemeClr val="folHlink"/>
                    </a:solidFill>
                  </a:rPr>
                  <a:t>+</a:t>
                </a:r>
                <a:endParaRPr lang="th-TH" b="1">
                  <a:solidFill>
                    <a:schemeClr val="folHlink"/>
                  </a:solidFill>
                </a:endParaRPr>
              </a:p>
            </p:txBody>
          </p:sp>
        </p:grpSp>
        <p:sp>
          <p:nvSpPr>
            <p:cNvPr id="100381" name="Arc 29"/>
            <p:cNvSpPr>
              <a:spLocks/>
            </p:cNvSpPr>
            <p:nvPr/>
          </p:nvSpPr>
          <p:spPr bwMode="auto">
            <a:xfrm rot="488459">
              <a:off x="3974" y="3036"/>
              <a:ext cx="335" cy="196"/>
            </a:xfrm>
            <a:custGeom>
              <a:avLst/>
              <a:gdLst>
                <a:gd name="G0" fmla="+- 15315 0 0"/>
                <a:gd name="G1" fmla="+- 21600 0 0"/>
                <a:gd name="G2" fmla="+- 21600 0 0"/>
                <a:gd name="T0" fmla="*/ 0 w 36915"/>
                <a:gd name="T1" fmla="*/ 6368 h 21600"/>
                <a:gd name="T2" fmla="*/ 36915 w 36915"/>
                <a:gd name="T3" fmla="*/ 21600 h 21600"/>
                <a:gd name="T4" fmla="*/ 15315 w 36915"/>
                <a:gd name="T5" fmla="*/ 21600 h 21600"/>
              </a:gdLst>
              <a:ahLst/>
              <a:cxnLst>
                <a:cxn ang="0">
                  <a:pos x="T0" y="T1"/>
                </a:cxn>
                <a:cxn ang="0">
                  <a:pos x="T2" y="T3"/>
                </a:cxn>
                <a:cxn ang="0">
                  <a:pos x="T4" y="T5"/>
                </a:cxn>
              </a:cxnLst>
              <a:rect l="0" t="0" r="r" b="b"/>
              <a:pathLst>
                <a:path w="36915" h="21600" fill="none" extrusionOk="0">
                  <a:moveTo>
                    <a:pt x="0" y="6368"/>
                  </a:moveTo>
                  <a:cubicBezTo>
                    <a:pt x="4054" y="2291"/>
                    <a:pt x="9565" y="-1"/>
                    <a:pt x="15315" y="0"/>
                  </a:cubicBezTo>
                  <a:cubicBezTo>
                    <a:pt x="27244" y="0"/>
                    <a:pt x="36915" y="9670"/>
                    <a:pt x="36915" y="21600"/>
                  </a:cubicBezTo>
                </a:path>
                <a:path w="36915" h="21600" stroke="0" extrusionOk="0">
                  <a:moveTo>
                    <a:pt x="0" y="6368"/>
                  </a:moveTo>
                  <a:cubicBezTo>
                    <a:pt x="4054" y="2291"/>
                    <a:pt x="9565" y="-1"/>
                    <a:pt x="15315" y="0"/>
                  </a:cubicBezTo>
                  <a:cubicBezTo>
                    <a:pt x="27244" y="0"/>
                    <a:pt x="36915" y="9670"/>
                    <a:pt x="36915" y="21600"/>
                  </a:cubicBezTo>
                  <a:lnTo>
                    <a:pt x="15315" y="21600"/>
                  </a:lnTo>
                  <a:close/>
                </a:path>
              </a:pathLst>
            </a:custGeom>
            <a:noFill/>
            <a:ln w="28575" cap="rnd">
              <a:solidFill>
                <a:schemeClr val="tx1"/>
              </a:solidFill>
              <a:prstDash val="sysDot"/>
              <a:round/>
              <a:headEnd type="triangle" w="med" len="med"/>
              <a:tailEnd type="triangle" w="med" len="med"/>
            </a:ln>
            <a:effectLst/>
          </p:spPr>
          <p:txBody>
            <a:bodyPr wrap="none" anchor="ctr"/>
            <a:lstStyle/>
            <a:p>
              <a:endParaRPr lang="th-TH"/>
            </a:p>
          </p:txBody>
        </p:sp>
        <p:sp>
          <p:nvSpPr>
            <p:cNvPr id="100382" name="Arc 30"/>
            <p:cNvSpPr>
              <a:spLocks/>
            </p:cNvSpPr>
            <p:nvPr/>
          </p:nvSpPr>
          <p:spPr bwMode="auto">
            <a:xfrm rot="11674937">
              <a:off x="3615" y="3639"/>
              <a:ext cx="335" cy="196"/>
            </a:xfrm>
            <a:custGeom>
              <a:avLst/>
              <a:gdLst>
                <a:gd name="G0" fmla="+- 15315 0 0"/>
                <a:gd name="G1" fmla="+- 21600 0 0"/>
                <a:gd name="G2" fmla="+- 21600 0 0"/>
                <a:gd name="T0" fmla="*/ 0 w 36915"/>
                <a:gd name="T1" fmla="*/ 6368 h 21600"/>
                <a:gd name="T2" fmla="*/ 36915 w 36915"/>
                <a:gd name="T3" fmla="*/ 21600 h 21600"/>
                <a:gd name="T4" fmla="*/ 15315 w 36915"/>
                <a:gd name="T5" fmla="*/ 21600 h 21600"/>
              </a:gdLst>
              <a:ahLst/>
              <a:cxnLst>
                <a:cxn ang="0">
                  <a:pos x="T0" y="T1"/>
                </a:cxn>
                <a:cxn ang="0">
                  <a:pos x="T2" y="T3"/>
                </a:cxn>
                <a:cxn ang="0">
                  <a:pos x="T4" y="T5"/>
                </a:cxn>
              </a:cxnLst>
              <a:rect l="0" t="0" r="r" b="b"/>
              <a:pathLst>
                <a:path w="36915" h="21600" fill="none" extrusionOk="0">
                  <a:moveTo>
                    <a:pt x="0" y="6368"/>
                  </a:moveTo>
                  <a:cubicBezTo>
                    <a:pt x="4054" y="2291"/>
                    <a:pt x="9565" y="-1"/>
                    <a:pt x="15315" y="0"/>
                  </a:cubicBezTo>
                  <a:cubicBezTo>
                    <a:pt x="27244" y="0"/>
                    <a:pt x="36915" y="9670"/>
                    <a:pt x="36915" y="21600"/>
                  </a:cubicBezTo>
                </a:path>
                <a:path w="36915" h="21600" stroke="0" extrusionOk="0">
                  <a:moveTo>
                    <a:pt x="0" y="6368"/>
                  </a:moveTo>
                  <a:cubicBezTo>
                    <a:pt x="4054" y="2291"/>
                    <a:pt x="9565" y="-1"/>
                    <a:pt x="15315" y="0"/>
                  </a:cubicBezTo>
                  <a:cubicBezTo>
                    <a:pt x="27244" y="0"/>
                    <a:pt x="36915" y="9670"/>
                    <a:pt x="36915" y="21600"/>
                  </a:cubicBezTo>
                  <a:lnTo>
                    <a:pt x="15315" y="21600"/>
                  </a:lnTo>
                  <a:close/>
                </a:path>
              </a:pathLst>
            </a:custGeom>
            <a:noFill/>
            <a:ln w="28575" cap="rnd">
              <a:solidFill>
                <a:schemeClr val="tx1"/>
              </a:solidFill>
              <a:prstDash val="sysDot"/>
              <a:round/>
              <a:headEnd type="triangle" w="med" len="med"/>
              <a:tailEnd type="triangle" w="med" len="med"/>
            </a:ln>
            <a:effectLst/>
          </p:spPr>
          <p:txBody>
            <a:bodyPr wrap="none" anchor="ctr"/>
            <a:lstStyle/>
            <a:p>
              <a:endParaRPr lang="th-TH"/>
            </a:p>
          </p:txBody>
        </p:sp>
        <p:sp>
          <p:nvSpPr>
            <p:cNvPr id="100383" name="Freeform 31"/>
            <p:cNvSpPr>
              <a:spLocks/>
            </p:cNvSpPr>
            <p:nvPr/>
          </p:nvSpPr>
          <p:spPr bwMode="auto">
            <a:xfrm>
              <a:off x="4237" y="3353"/>
              <a:ext cx="576" cy="143"/>
            </a:xfrm>
            <a:custGeom>
              <a:avLst/>
              <a:gdLst/>
              <a:ahLst/>
              <a:cxnLst>
                <a:cxn ang="0">
                  <a:pos x="0" y="96"/>
                </a:cxn>
                <a:cxn ang="0">
                  <a:pos x="70" y="175"/>
                </a:cxn>
                <a:cxn ang="0">
                  <a:pos x="156" y="11"/>
                </a:cxn>
                <a:cxn ang="0">
                  <a:pos x="264" y="175"/>
                </a:cxn>
                <a:cxn ang="0">
                  <a:pos x="350" y="13"/>
                </a:cxn>
                <a:cxn ang="0">
                  <a:pos x="453" y="177"/>
                </a:cxn>
                <a:cxn ang="0">
                  <a:pos x="531" y="13"/>
                </a:cxn>
                <a:cxn ang="0">
                  <a:pos x="617" y="100"/>
                </a:cxn>
                <a:cxn ang="0">
                  <a:pos x="760" y="98"/>
                </a:cxn>
              </a:cxnLst>
              <a:rect l="0" t="0" r="r" b="b"/>
              <a:pathLst>
                <a:path w="760" h="189">
                  <a:moveTo>
                    <a:pt x="0" y="96"/>
                  </a:moveTo>
                  <a:cubicBezTo>
                    <a:pt x="22" y="142"/>
                    <a:pt x="43" y="189"/>
                    <a:pt x="70" y="175"/>
                  </a:cubicBezTo>
                  <a:cubicBezTo>
                    <a:pt x="96" y="161"/>
                    <a:pt x="124" y="11"/>
                    <a:pt x="156" y="11"/>
                  </a:cubicBezTo>
                  <a:cubicBezTo>
                    <a:pt x="188" y="11"/>
                    <a:pt x="232" y="175"/>
                    <a:pt x="264" y="175"/>
                  </a:cubicBezTo>
                  <a:cubicBezTo>
                    <a:pt x="296" y="175"/>
                    <a:pt x="319" y="13"/>
                    <a:pt x="350" y="13"/>
                  </a:cubicBezTo>
                  <a:cubicBezTo>
                    <a:pt x="381" y="13"/>
                    <a:pt x="423" y="177"/>
                    <a:pt x="453" y="177"/>
                  </a:cubicBezTo>
                  <a:cubicBezTo>
                    <a:pt x="483" y="177"/>
                    <a:pt x="504" y="26"/>
                    <a:pt x="531" y="13"/>
                  </a:cubicBezTo>
                  <a:cubicBezTo>
                    <a:pt x="558" y="0"/>
                    <a:pt x="579" y="86"/>
                    <a:pt x="617" y="100"/>
                  </a:cubicBezTo>
                  <a:cubicBezTo>
                    <a:pt x="655" y="114"/>
                    <a:pt x="730" y="98"/>
                    <a:pt x="760" y="98"/>
                  </a:cubicBezTo>
                </a:path>
              </a:pathLst>
            </a:custGeom>
            <a:noFill/>
            <a:ln w="28575" cmpd="sng">
              <a:solidFill>
                <a:schemeClr val="folHlink"/>
              </a:solidFill>
              <a:round/>
              <a:headEnd type="none" w="med" len="med"/>
              <a:tailEnd type="triangle" w="lg" len="lg"/>
            </a:ln>
            <a:effectLst/>
          </p:spPr>
          <p:txBody>
            <a:bodyPr/>
            <a:lstStyle/>
            <a:p>
              <a:endParaRPr lang="th-TH"/>
            </a:p>
          </p:txBody>
        </p:sp>
        <p:grpSp>
          <p:nvGrpSpPr>
            <p:cNvPr id="100396" name="Group 44"/>
            <p:cNvGrpSpPr>
              <a:grpSpLocks/>
            </p:cNvGrpSpPr>
            <p:nvPr/>
          </p:nvGrpSpPr>
          <p:grpSpPr bwMode="auto">
            <a:xfrm>
              <a:off x="4822" y="3177"/>
              <a:ext cx="263" cy="561"/>
              <a:chOff x="4804" y="3147"/>
              <a:chExt cx="263" cy="561"/>
            </a:xfrm>
          </p:grpSpPr>
          <p:sp>
            <p:nvSpPr>
              <p:cNvPr id="100390" name="Line 38"/>
              <p:cNvSpPr>
                <a:spLocks noChangeShapeType="1"/>
              </p:cNvSpPr>
              <p:nvPr/>
            </p:nvSpPr>
            <p:spPr bwMode="auto">
              <a:xfrm flipV="1">
                <a:off x="4914" y="3269"/>
                <a:ext cx="64" cy="277"/>
              </a:xfrm>
              <a:prstGeom prst="line">
                <a:avLst/>
              </a:prstGeom>
              <a:noFill/>
              <a:ln w="57150">
                <a:solidFill>
                  <a:schemeClr val="tx1"/>
                </a:solidFill>
                <a:round/>
                <a:headEnd/>
                <a:tailEnd/>
              </a:ln>
              <a:effectLst/>
            </p:spPr>
            <p:txBody>
              <a:bodyPr/>
              <a:lstStyle/>
              <a:p>
                <a:endParaRPr lang="th-TH"/>
              </a:p>
            </p:txBody>
          </p:sp>
          <p:grpSp>
            <p:nvGrpSpPr>
              <p:cNvPr id="100395" name="Group 43"/>
              <p:cNvGrpSpPr>
                <a:grpSpLocks/>
              </p:cNvGrpSpPr>
              <p:nvPr/>
            </p:nvGrpSpPr>
            <p:grpSpPr bwMode="auto">
              <a:xfrm>
                <a:off x="4888" y="3147"/>
                <a:ext cx="179" cy="179"/>
                <a:chOff x="5015" y="3204"/>
                <a:chExt cx="179" cy="179"/>
              </a:xfrm>
            </p:grpSpPr>
            <p:sp>
              <p:nvSpPr>
                <p:cNvPr id="100391" name="Oval 39"/>
                <p:cNvSpPr>
                  <a:spLocks noChangeArrowheads="1"/>
                </p:cNvSpPr>
                <p:nvPr/>
              </p:nvSpPr>
              <p:spPr bwMode="auto">
                <a:xfrm>
                  <a:off x="5015" y="3204"/>
                  <a:ext cx="179" cy="179"/>
                </a:xfrm>
                <a:prstGeom prst="ellipse">
                  <a:avLst/>
                </a:prstGeom>
                <a:solidFill>
                  <a:srgbClr val="993300"/>
                </a:solidFill>
                <a:ln w="38100">
                  <a:solidFill>
                    <a:schemeClr val="tx1"/>
                  </a:solidFill>
                  <a:round/>
                  <a:headEnd/>
                  <a:tailEnd/>
                </a:ln>
                <a:effectLst/>
              </p:spPr>
              <p:txBody>
                <a:bodyPr wrap="none" anchor="ctr"/>
                <a:lstStyle/>
                <a:p>
                  <a:pPr algn="ctr"/>
                  <a:r>
                    <a:rPr lang="en-US">
                      <a:sym typeface="Symbol" pitchFamily="18" charset="2"/>
                    </a:rPr>
                    <a:t></a:t>
                  </a:r>
                </a:p>
              </p:txBody>
            </p:sp>
            <p:sp>
              <p:nvSpPr>
                <p:cNvPr id="100392" name="Line 40"/>
                <p:cNvSpPr>
                  <a:spLocks noChangeShapeType="1"/>
                </p:cNvSpPr>
                <p:nvPr/>
              </p:nvSpPr>
              <p:spPr bwMode="auto">
                <a:xfrm>
                  <a:off x="5075" y="3293"/>
                  <a:ext cx="63" cy="0"/>
                </a:xfrm>
                <a:prstGeom prst="line">
                  <a:avLst/>
                </a:prstGeom>
                <a:noFill/>
                <a:ln w="28575">
                  <a:solidFill>
                    <a:schemeClr val="tx1"/>
                  </a:solidFill>
                  <a:round/>
                  <a:headEnd/>
                  <a:tailEnd/>
                </a:ln>
                <a:effectLst/>
              </p:spPr>
              <p:txBody>
                <a:bodyPr/>
                <a:lstStyle/>
                <a:p>
                  <a:endParaRPr lang="th-TH"/>
                </a:p>
              </p:txBody>
            </p:sp>
          </p:grpSp>
          <p:sp>
            <p:nvSpPr>
              <p:cNvPr id="100393" name="Oval 41"/>
              <p:cNvSpPr>
                <a:spLocks noChangeArrowheads="1"/>
              </p:cNvSpPr>
              <p:nvPr/>
            </p:nvSpPr>
            <p:spPr bwMode="auto">
              <a:xfrm>
                <a:off x="4804" y="3529"/>
                <a:ext cx="179" cy="179"/>
              </a:xfrm>
              <a:prstGeom prst="ellipse">
                <a:avLst/>
              </a:prstGeom>
              <a:solidFill>
                <a:schemeClr val="bg2"/>
              </a:solidFill>
              <a:ln w="38100">
                <a:solidFill>
                  <a:schemeClr val="tx1"/>
                </a:solidFill>
                <a:round/>
                <a:headEnd/>
                <a:tailEnd/>
              </a:ln>
              <a:effectLst/>
            </p:spPr>
            <p:txBody>
              <a:bodyPr wrap="none" anchor="ctr"/>
              <a:lstStyle/>
              <a:p>
                <a:pPr algn="ctr"/>
                <a:r>
                  <a:rPr lang="en-US"/>
                  <a:t>+</a:t>
                </a:r>
                <a:endParaRPr lang="th-TH"/>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03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03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6551C90-3BE8-4F57-9F10-68AF413ACBF5}" type="slidenum">
              <a:rPr lang="en-US"/>
              <a:pPr/>
              <a:t>25</a:t>
            </a:fld>
            <a:endParaRPr lang="th-TH"/>
          </a:p>
        </p:txBody>
      </p:sp>
      <p:sp>
        <p:nvSpPr>
          <p:cNvPr id="102402" name="Rectangle 2"/>
          <p:cNvSpPr>
            <a:spLocks noGrp="1" noChangeArrowheads="1"/>
          </p:cNvSpPr>
          <p:nvPr>
            <p:ph type="title"/>
          </p:nvPr>
        </p:nvSpPr>
        <p:spPr/>
        <p:txBody>
          <a:bodyPr/>
          <a:lstStyle/>
          <a:p>
            <a:r>
              <a:rPr lang="en-US"/>
              <a:t>Interaction between Molecules</a:t>
            </a:r>
            <a:endParaRPr lang="th-TH"/>
          </a:p>
        </p:txBody>
      </p:sp>
      <p:sp>
        <p:nvSpPr>
          <p:cNvPr id="102403" name="Rectangle 3"/>
          <p:cNvSpPr>
            <a:spLocks noGrp="1" noChangeArrowheads="1"/>
          </p:cNvSpPr>
          <p:nvPr>
            <p:ph type="body" idx="1"/>
          </p:nvPr>
        </p:nvSpPr>
        <p:spPr/>
        <p:txBody>
          <a:bodyPr/>
          <a:lstStyle/>
          <a:p>
            <a:pPr>
              <a:spcBef>
                <a:spcPct val="30000"/>
              </a:spcBef>
            </a:pPr>
            <a:r>
              <a:rPr lang="en-US" b="1">
                <a:solidFill>
                  <a:schemeClr val="folHlink"/>
                </a:solidFill>
              </a:rPr>
              <a:t>Van der Waals force</a:t>
            </a:r>
            <a:r>
              <a:rPr lang="en-US"/>
              <a:t> is the attractive or repulsive force between molecules (or between parts of the same molecule) other than those due to covalent bonds or to the electrostatic interaction of ions with one another or with neutral molecules.</a:t>
            </a:r>
          </a:p>
          <a:p>
            <a:pPr lvl="1">
              <a:spcBef>
                <a:spcPct val="30000"/>
              </a:spcBef>
            </a:pPr>
            <a:r>
              <a:rPr lang="en-US"/>
              <a:t>permanent dipole–permanent dipole forces </a:t>
            </a:r>
          </a:p>
          <a:p>
            <a:pPr lvl="1">
              <a:spcBef>
                <a:spcPct val="30000"/>
              </a:spcBef>
            </a:pPr>
            <a:r>
              <a:rPr lang="en-US"/>
              <a:t>permanent dipole–induced dipole forces </a:t>
            </a:r>
          </a:p>
          <a:p>
            <a:pPr lvl="1">
              <a:spcBef>
                <a:spcPct val="30000"/>
              </a:spcBef>
            </a:pPr>
            <a:r>
              <a:rPr lang="en-US"/>
              <a:t>instantaneous induced dipole-induced dipole (London dispersion forces) </a:t>
            </a:r>
            <a:endParaRPr lang="th-TH"/>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5"/>
          <p:cNvSpPr>
            <a:spLocks noGrp="1"/>
          </p:cNvSpPr>
          <p:nvPr>
            <p:ph type="sldNum" sz="quarter" idx="12"/>
          </p:nvPr>
        </p:nvSpPr>
        <p:spPr/>
        <p:txBody>
          <a:bodyPr/>
          <a:lstStyle/>
          <a:p>
            <a:fld id="{2168963D-8913-45E1-A85E-1427C1E9667A}" type="slidenum">
              <a:rPr lang="en-US"/>
              <a:pPr/>
              <a:t>26</a:t>
            </a:fld>
            <a:endParaRPr lang="th-TH"/>
          </a:p>
        </p:txBody>
      </p:sp>
      <p:sp>
        <p:nvSpPr>
          <p:cNvPr id="104450" name="Rectangle 2"/>
          <p:cNvSpPr>
            <a:spLocks noGrp="1" noChangeArrowheads="1"/>
          </p:cNvSpPr>
          <p:nvPr>
            <p:ph type="title"/>
          </p:nvPr>
        </p:nvSpPr>
        <p:spPr/>
        <p:txBody>
          <a:bodyPr/>
          <a:lstStyle/>
          <a:p>
            <a:r>
              <a:rPr lang="en-US" dirty="0"/>
              <a:t>The Electric Field</a:t>
            </a:r>
            <a:endParaRPr lang="th-TH" dirty="0"/>
          </a:p>
        </p:txBody>
      </p:sp>
      <p:sp>
        <p:nvSpPr>
          <p:cNvPr id="104451" name="Rectangle 3"/>
          <p:cNvSpPr>
            <a:spLocks noGrp="1" noChangeArrowheads="1"/>
          </p:cNvSpPr>
          <p:nvPr>
            <p:ph type="body" idx="1"/>
          </p:nvPr>
        </p:nvSpPr>
        <p:spPr/>
        <p:txBody>
          <a:bodyPr/>
          <a:lstStyle/>
          <a:p>
            <a:endParaRPr lang="en-US" dirty="0"/>
          </a:p>
          <a:p>
            <a:endParaRPr lang="en-US" dirty="0"/>
          </a:p>
          <a:p>
            <a:endParaRPr lang="en-US" dirty="0"/>
          </a:p>
          <a:p>
            <a:endParaRPr lang="en-US" dirty="0" smtClean="0"/>
          </a:p>
          <a:p>
            <a:r>
              <a:rPr lang="en-US" dirty="0" smtClean="0">
                <a:solidFill>
                  <a:srgbClr val="66FF66"/>
                </a:solidFill>
              </a:rPr>
              <a:t>Electric </a:t>
            </a:r>
            <a:r>
              <a:rPr lang="en-US" dirty="0">
                <a:solidFill>
                  <a:srgbClr val="66FF66"/>
                </a:solidFill>
              </a:rPr>
              <a:t>field </a:t>
            </a:r>
            <a:r>
              <a:rPr lang="en-US" dirty="0"/>
              <a:t>generated by a </a:t>
            </a:r>
            <a:r>
              <a:rPr lang="en-US" dirty="0">
                <a:solidFill>
                  <a:srgbClr val="FF66CC"/>
                </a:solidFill>
              </a:rPr>
              <a:t>point </a:t>
            </a:r>
            <a:r>
              <a:rPr lang="en-US" dirty="0" smtClean="0">
                <a:solidFill>
                  <a:srgbClr val="FF66CC"/>
                </a:solidFill>
              </a:rPr>
              <a:t>charge</a:t>
            </a:r>
            <a:r>
              <a:rPr lang="en-US" dirty="0" smtClean="0"/>
              <a:t>:</a:t>
            </a:r>
            <a:br>
              <a:rPr lang="en-US" dirty="0" smtClean="0"/>
            </a:br>
            <a:endParaRPr lang="en-US" dirty="0"/>
          </a:p>
          <a:p>
            <a:pPr>
              <a:buNone/>
            </a:pPr>
            <a:endParaRPr lang="en-US" dirty="0"/>
          </a:p>
          <a:p>
            <a:r>
              <a:rPr lang="en-US" dirty="0" smtClean="0">
                <a:solidFill>
                  <a:srgbClr val="66FF66"/>
                </a:solidFill>
              </a:rPr>
              <a:t>Electric </a:t>
            </a:r>
            <a:r>
              <a:rPr lang="en-US" dirty="0">
                <a:solidFill>
                  <a:srgbClr val="66FF66"/>
                </a:solidFill>
              </a:rPr>
              <a:t>field </a:t>
            </a:r>
            <a:r>
              <a:rPr lang="en-US" dirty="0"/>
              <a:t>generated by a </a:t>
            </a:r>
            <a:r>
              <a:rPr lang="en-US" dirty="0">
                <a:solidFill>
                  <a:srgbClr val="FF66CC"/>
                </a:solidFill>
              </a:rPr>
              <a:t>dipole</a:t>
            </a:r>
            <a:r>
              <a:rPr lang="en-US" dirty="0"/>
              <a:t>:</a:t>
            </a:r>
            <a:endParaRPr lang="th-TH" dirty="0"/>
          </a:p>
          <a:p>
            <a:endParaRPr lang="th-TH" dirty="0"/>
          </a:p>
        </p:txBody>
      </p:sp>
      <p:graphicFrame>
        <p:nvGraphicFramePr>
          <p:cNvPr id="104452" name="Object 4"/>
          <p:cNvGraphicFramePr>
            <a:graphicFrameLocks noChangeAspect="1"/>
          </p:cNvGraphicFramePr>
          <p:nvPr/>
        </p:nvGraphicFramePr>
        <p:xfrm>
          <a:off x="3294552" y="3666637"/>
          <a:ext cx="2390775" cy="1209675"/>
        </p:xfrm>
        <a:graphic>
          <a:graphicData uri="http://schemas.openxmlformats.org/presentationml/2006/ole">
            <p:oleObj spid="_x0000_s104506" name="Equation" r:id="rId3" imgW="27202680" imgH="13804920" progId="Equation.3">
              <p:embed/>
            </p:oleObj>
          </a:graphicData>
        </a:graphic>
      </p:graphicFrame>
      <p:graphicFrame>
        <p:nvGraphicFramePr>
          <p:cNvPr id="104453" name="Object 5"/>
          <p:cNvGraphicFramePr>
            <a:graphicFrameLocks noChangeAspect="1"/>
          </p:cNvGraphicFramePr>
          <p:nvPr/>
        </p:nvGraphicFramePr>
        <p:xfrm>
          <a:off x="3329721" y="5378328"/>
          <a:ext cx="2390775" cy="1209675"/>
        </p:xfrm>
        <a:graphic>
          <a:graphicData uri="http://schemas.openxmlformats.org/presentationml/2006/ole">
            <p:oleObj spid="_x0000_s104507" name="Equation" r:id="rId4" imgW="27202680" imgH="13804920" progId="Equation.3">
              <p:embed/>
            </p:oleObj>
          </a:graphicData>
        </a:graphic>
      </p:graphicFrame>
      <p:grpSp>
        <p:nvGrpSpPr>
          <p:cNvPr id="37" name="Group 36"/>
          <p:cNvGrpSpPr/>
          <p:nvPr/>
        </p:nvGrpSpPr>
        <p:grpSpPr>
          <a:xfrm>
            <a:off x="1904406" y="1106645"/>
            <a:ext cx="1757363" cy="819150"/>
            <a:chOff x="657497" y="1059144"/>
            <a:chExt cx="1757363" cy="819150"/>
          </a:xfrm>
        </p:grpSpPr>
        <p:sp>
          <p:nvSpPr>
            <p:cNvPr id="104456" name="Line 8"/>
            <p:cNvSpPr>
              <a:spLocks noChangeShapeType="1"/>
            </p:cNvSpPr>
            <p:nvPr/>
          </p:nvSpPr>
          <p:spPr bwMode="auto">
            <a:xfrm>
              <a:off x="986110" y="1479832"/>
              <a:ext cx="914400" cy="0"/>
            </a:xfrm>
            <a:prstGeom prst="line">
              <a:avLst/>
            </a:prstGeom>
            <a:noFill/>
            <a:ln w="38100" cap="rnd">
              <a:solidFill>
                <a:srgbClr val="66FF66"/>
              </a:solidFill>
              <a:prstDash val="sysDot"/>
              <a:round/>
              <a:headEnd type="triangle" w="med" len="med"/>
              <a:tailEnd type="triangle" w="med" len="med"/>
            </a:ln>
            <a:effectLst/>
          </p:spPr>
          <p:txBody>
            <a:bodyPr/>
            <a:lstStyle/>
            <a:p>
              <a:endParaRPr lang="th-TH"/>
            </a:p>
          </p:txBody>
        </p:sp>
        <p:sp>
          <p:nvSpPr>
            <p:cNvPr id="104457" name="Text Box 9"/>
            <p:cNvSpPr txBox="1">
              <a:spLocks noChangeArrowheads="1"/>
            </p:cNvSpPr>
            <p:nvPr/>
          </p:nvSpPr>
          <p:spPr bwMode="auto">
            <a:xfrm>
              <a:off x="1324247" y="1059144"/>
              <a:ext cx="311150" cy="366713"/>
            </a:xfrm>
            <a:prstGeom prst="rect">
              <a:avLst/>
            </a:prstGeom>
            <a:noFill/>
            <a:ln w="9525">
              <a:noFill/>
              <a:miter lim="800000"/>
              <a:headEnd/>
              <a:tailEnd/>
            </a:ln>
            <a:effectLst/>
          </p:spPr>
          <p:txBody>
            <a:bodyPr>
              <a:spAutoFit/>
            </a:bodyPr>
            <a:lstStyle/>
            <a:p>
              <a:pPr>
                <a:spcBef>
                  <a:spcPct val="50000"/>
                </a:spcBef>
              </a:pPr>
              <a:r>
                <a:rPr lang="en-US"/>
                <a:t>r</a:t>
              </a:r>
              <a:endParaRPr lang="th-TH"/>
            </a:p>
          </p:txBody>
        </p:sp>
        <p:grpSp>
          <p:nvGrpSpPr>
            <p:cNvPr id="104476" name="Group 28"/>
            <p:cNvGrpSpPr>
              <a:grpSpLocks/>
            </p:cNvGrpSpPr>
            <p:nvPr/>
          </p:nvGrpSpPr>
          <p:grpSpPr bwMode="auto">
            <a:xfrm>
              <a:off x="657497" y="1370294"/>
              <a:ext cx="547688" cy="503238"/>
              <a:chOff x="1809" y="3646"/>
              <a:chExt cx="345" cy="317"/>
            </a:xfrm>
          </p:grpSpPr>
          <p:sp>
            <p:nvSpPr>
              <p:cNvPr id="104454" name="Oval 6"/>
              <p:cNvSpPr>
                <a:spLocks noChangeArrowheads="1"/>
              </p:cNvSpPr>
              <p:nvPr/>
            </p:nvSpPr>
            <p:spPr bwMode="auto">
              <a:xfrm>
                <a:off x="1861" y="3646"/>
                <a:ext cx="126" cy="126"/>
              </a:xfrm>
              <a:prstGeom prst="ellipse">
                <a:avLst/>
              </a:prstGeom>
              <a:solidFill>
                <a:schemeClr val="accent1"/>
              </a:solidFill>
              <a:ln w="38100">
                <a:solidFill>
                  <a:schemeClr val="tx1"/>
                </a:solidFill>
                <a:round/>
                <a:headEnd/>
                <a:tailEnd/>
              </a:ln>
              <a:effectLst/>
            </p:spPr>
            <p:txBody>
              <a:bodyPr wrap="none" anchor="ctr"/>
              <a:lstStyle/>
              <a:p>
                <a:endParaRPr lang="th-TH"/>
              </a:p>
            </p:txBody>
          </p:sp>
          <p:sp>
            <p:nvSpPr>
              <p:cNvPr id="104458" name="Text Box 10"/>
              <p:cNvSpPr txBox="1">
                <a:spLocks noChangeArrowheads="1"/>
              </p:cNvSpPr>
              <p:nvPr/>
            </p:nvSpPr>
            <p:spPr bwMode="auto">
              <a:xfrm>
                <a:off x="1809" y="3732"/>
                <a:ext cx="345" cy="231"/>
              </a:xfrm>
              <a:prstGeom prst="rect">
                <a:avLst/>
              </a:prstGeom>
              <a:noFill/>
              <a:ln w="9525">
                <a:noFill/>
                <a:miter lim="800000"/>
                <a:headEnd/>
                <a:tailEnd/>
              </a:ln>
              <a:effectLst/>
            </p:spPr>
            <p:txBody>
              <a:bodyPr>
                <a:spAutoFit/>
              </a:bodyPr>
              <a:lstStyle/>
              <a:p>
                <a:pPr>
                  <a:spcBef>
                    <a:spcPct val="50000"/>
                  </a:spcBef>
                </a:pPr>
                <a:r>
                  <a:rPr lang="en-US"/>
                  <a:t>q</a:t>
                </a:r>
                <a:r>
                  <a:rPr lang="en-US" baseline="-25000"/>
                  <a:t>1</a:t>
                </a:r>
                <a:endParaRPr lang="th-TH" baseline="-25000"/>
              </a:p>
            </p:txBody>
          </p:sp>
        </p:grpSp>
        <p:grpSp>
          <p:nvGrpSpPr>
            <p:cNvPr id="104469" name="Group 21"/>
            <p:cNvGrpSpPr>
              <a:grpSpLocks/>
            </p:cNvGrpSpPr>
            <p:nvPr/>
          </p:nvGrpSpPr>
          <p:grpSpPr bwMode="auto">
            <a:xfrm>
              <a:off x="1867172" y="1375057"/>
              <a:ext cx="547688" cy="503237"/>
              <a:chOff x="2553" y="3643"/>
              <a:chExt cx="345" cy="317"/>
            </a:xfrm>
          </p:grpSpPr>
          <p:sp>
            <p:nvSpPr>
              <p:cNvPr id="104455" name="Oval 7"/>
              <p:cNvSpPr>
                <a:spLocks noChangeArrowheads="1"/>
              </p:cNvSpPr>
              <p:nvPr/>
            </p:nvSpPr>
            <p:spPr bwMode="auto">
              <a:xfrm>
                <a:off x="2618" y="3643"/>
                <a:ext cx="126" cy="126"/>
              </a:xfrm>
              <a:prstGeom prst="ellipse">
                <a:avLst/>
              </a:prstGeom>
              <a:solidFill>
                <a:srgbClr val="993300"/>
              </a:solidFill>
              <a:ln w="38100">
                <a:solidFill>
                  <a:schemeClr val="tx1"/>
                </a:solidFill>
                <a:round/>
                <a:headEnd/>
                <a:tailEnd/>
              </a:ln>
              <a:effectLst/>
            </p:spPr>
            <p:txBody>
              <a:bodyPr wrap="none" anchor="ctr"/>
              <a:lstStyle/>
              <a:p>
                <a:endParaRPr lang="th-TH"/>
              </a:p>
            </p:txBody>
          </p:sp>
          <p:sp>
            <p:nvSpPr>
              <p:cNvPr id="104459" name="Text Box 11"/>
              <p:cNvSpPr txBox="1">
                <a:spLocks noChangeArrowheads="1"/>
              </p:cNvSpPr>
              <p:nvPr/>
            </p:nvSpPr>
            <p:spPr bwMode="auto">
              <a:xfrm>
                <a:off x="2553" y="3729"/>
                <a:ext cx="345" cy="231"/>
              </a:xfrm>
              <a:prstGeom prst="rect">
                <a:avLst/>
              </a:prstGeom>
              <a:noFill/>
              <a:ln w="9525">
                <a:noFill/>
                <a:miter lim="800000"/>
                <a:headEnd/>
                <a:tailEnd/>
              </a:ln>
              <a:effectLst/>
            </p:spPr>
            <p:txBody>
              <a:bodyPr>
                <a:spAutoFit/>
              </a:bodyPr>
              <a:lstStyle/>
              <a:p>
                <a:pPr>
                  <a:spcBef>
                    <a:spcPct val="50000"/>
                  </a:spcBef>
                </a:pPr>
                <a:r>
                  <a:rPr lang="en-US"/>
                  <a:t>q</a:t>
                </a:r>
                <a:r>
                  <a:rPr lang="en-US" baseline="-25000"/>
                  <a:t>2</a:t>
                </a:r>
                <a:endParaRPr lang="th-TH" baseline="-25000"/>
              </a:p>
            </p:txBody>
          </p:sp>
        </p:grpSp>
      </p:grpSp>
      <p:grpSp>
        <p:nvGrpSpPr>
          <p:cNvPr id="104480" name="Group 32"/>
          <p:cNvGrpSpPr>
            <a:grpSpLocks/>
          </p:cNvGrpSpPr>
          <p:nvPr/>
        </p:nvGrpSpPr>
        <p:grpSpPr bwMode="auto">
          <a:xfrm>
            <a:off x="4984750" y="917575"/>
            <a:ext cx="1771650" cy="1771650"/>
            <a:chOff x="3325" y="561"/>
            <a:chExt cx="1116" cy="1116"/>
          </a:xfrm>
        </p:grpSpPr>
        <p:grpSp>
          <p:nvGrpSpPr>
            <p:cNvPr id="104467" name="Group 19"/>
            <p:cNvGrpSpPr>
              <a:grpSpLocks/>
            </p:cNvGrpSpPr>
            <p:nvPr/>
          </p:nvGrpSpPr>
          <p:grpSpPr bwMode="auto">
            <a:xfrm>
              <a:off x="3759" y="1059"/>
              <a:ext cx="345" cy="311"/>
              <a:chOff x="3765" y="3650"/>
              <a:chExt cx="345" cy="311"/>
            </a:xfrm>
          </p:grpSpPr>
          <p:sp>
            <p:nvSpPr>
              <p:cNvPr id="104462" name="Oval 14"/>
              <p:cNvSpPr>
                <a:spLocks noChangeArrowheads="1"/>
              </p:cNvSpPr>
              <p:nvPr/>
            </p:nvSpPr>
            <p:spPr bwMode="auto">
              <a:xfrm>
                <a:off x="3823" y="3650"/>
                <a:ext cx="126" cy="126"/>
              </a:xfrm>
              <a:prstGeom prst="ellipse">
                <a:avLst/>
              </a:prstGeom>
              <a:solidFill>
                <a:schemeClr val="accent1"/>
              </a:solidFill>
              <a:ln w="38100">
                <a:solidFill>
                  <a:schemeClr val="tx1"/>
                </a:solidFill>
                <a:round/>
                <a:headEnd/>
                <a:tailEnd/>
              </a:ln>
              <a:effectLst/>
            </p:spPr>
            <p:txBody>
              <a:bodyPr wrap="none" anchor="ctr"/>
              <a:lstStyle/>
              <a:p>
                <a:endParaRPr lang="th-TH"/>
              </a:p>
            </p:txBody>
          </p:sp>
          <p:sp>
            <p:nvSpPr>
              <p:cNvPr id="104463" name="Text Box 15"/>
              <p:cNvSpPr txBox="1">
                <a:spLocks noChangeArrowheads="1"/>
              </p:cNvSpPr>
              <p:nvPr/>
            </p:nvSpPr>
            <p:spPr bwMode="auto">
              <a:xfrm>
                <a:off x="3765" y="3730"/>
                <a:ext cx="345" cy="231"/>
              </a:xfrm>
              <a:prstGeom prst="rect">
                <a:avLst/>
              </a:prstGeom>
              <a:noFill/>
              <a:ln w="9525">
                <a:noFill/>
                <a:miter lim="800000"/>
                <a:headEnd/>
                <a:tailEnd/>
              </a:ln>
              <a:effectLst/>
            </p:spPr>
            <p:txBody>
              <a:bodyPr>
                <a:spAutoFit/>
              </a:bodyPr>
              <a:lstStyle/>
              <a:p>
                <a:pPr>
                  <a:spcBef>
                    <a:spcPct val="50000"/>
                  </a:spcBef>
                </a:pPr>
                <a:r>
                  <a:rPr lang="en-US"/>
                  <a:t>q</a:t>
                </a:r>
                <a:r>
                  <a:rPr lang="en-US" baseline="-25000"/>
                  <a:t>1</a:t>
                </a:r>
                <a:endParaRPr lang="th-TH" baseline="-25000"/>
              </a:p>
            </p:txBody>
          </p:sp>
        </p:grpSp>
        <p:sp>
          <p:nvSpPr>
            <p:cNvPr id="104464" name="Oval 16"/>
            <p:cNvSpPr>
              <a:spLocks noChangeArrowheads="1"/>
            </p:cNvSpPr>
            <p:nvPr/>
          </p:nvSpPr>
          <p:spPr bwMode="auto">
            <a:xfrm>
              <a:off x="3640" y="880"/>
              <a:ext cx="484" cy="484"/>
            </a:xfrm>
            <a:prstGeom prst="ellipse">
              <a:avLst/>
            </a:prstGeom>
            <a:noFill/>
            <a:ln w="28575">
              <a:solidFill>
                <a:schemeClr val="accent1"/>
              </a:solidFill>
              <a:prstDash val="sysDot"/>
              <a:round/>
              <a:headEnd/>
              <a:tailEnd/>
            </a:ln>
            <a:effectLst/>
          </p:spPr>
          <p:txBody>
            <a:bodyPr wrap="none" anchor="ctr"/>
            <a:lstStyle/>
            <a:p>
              <a:endParaRPr lang="th-TH"/>
            </a:p>
          </p:txBody>
        </p:sp>
        <p:sp>
          <p:nvSpPr>
            <p:cNvPr id="104465" name="Oval 17"/>
            <p:cNvSpPr>
              <a:spLocks noChangeArrowheads="1"/>
            </p:cNvSpPr>
            <p:nvPr/>
          </p:nvSpPr>
          <p:spPr bwMode="auto">
            <a:xfrm>
              <a:off x="3540" y="783"/>
              <a:ext cx="684" cy="684"/>
            </a:xfrm>
            <a:prstGeom prst="ellipse">
              <a:avLst/>
            </a:prstGeom>
            <a:noFill/>
            <a:ln w="28575">
              <a:solidFill>
                <a:srgbClr val="0051A2"/>
              </a:solidFill>
              <a:prstDash val="sysDot"/>
              <a:round/>
              <a:headEnd/>
              <a:tailEnd/>
            </a:ln>
            <a:effectLst/>
          </p:spPr>
          <p:txBody>
            <a:bodyPr wrap="none" anchor="ctr"/>
            <a:lstStyle/>
            <a:p>
              <a:endParaRPr lang="th-TH"/>
            </a:p>
          </p:txBody>
        </p:sp>
        <p:sp>
          <p:nvSpPr>
            <p:cNvPr id="104466" name="Oval 18"/>
            <p:cNvSpPr>
              <a:spLocks noChangeArrowheads="1"/>
            </p:cNvSpPr>
            <p:nvPr/>
          </p:nvSpPr>
          <p:spPr bwMode="auto">
            <a:xfrm>
              <a:off x="3427" y="671"/>
              <a:ext cx="902" cy="902"/>
            </a:xfrm>
            <a:prstGeom prst="ellipse">
              <a:avLst/>
            </a:prstGeom>
            <a:noFill/>
            <a:ln w="19050">
              <a:solidFill>
                <a:srgbClr val="0054A8"/>
              </a:solidFill>
              <a:prstDash val="sysDot"/>
              <a:round/>
              <a:headEnd/>
              <a:tailEnd/>
            </a:ln>
            <a:effectLst/>
          </p:spPr>
          <p:txBody>
            <a:bodyPr wrap="none" anchor="ctr"/>
            <a:lstStyle/>
            <a:p>
              <a:endParaRPr lang="th-TH"/>
            </a:p>
          </p:txBody>
        </p:sp>
        <p:sp>
          <p:nvSpPr>
            <p:cNvPr id="104468" name="Oval 20"/>
            <p:cNvSpPr>
              <a:spLocks noChangeArrowheads="1"/>
            </p:cNvSpPr>
            <p:nvPr/>
          </p:nvSpPr>
          <p:spPr bwMode="auto">
            <a:xfrm>
              <a:off x="3325" y="561"/>
              <a:ext cx="1116" cy="1116"/>
            </a:xfrm>
            <a:prstGeom prst="ellipse">
              <a:avLst/>
            </a:prstGeom>
            <a:noFill/>
            <a:ln w="19050">
              <a:solidFill>
                <a:srgbClr val="00366C"/>
              </a:solidFill>
              <a:prstDash val="sysDot"/>
              <a:round/>
              <a:headEnd/>
              <a:tailEnd/>
            </a:ln>
            <a:effectLst/>
          </p:spPr>
          <p:txBody>
            <a:bodyPr wrap="none" anchor="ctr"/>
            <a:lstStyle/>
            <a:p>
              <a:endParaRPr lang="th-TH"/>
            </a:p>
          </p:txBody>
        </p:sp>
      </p:grpSp>
      <p:grpSp>
        <p:nvGrpSpPr>
          <p:cNvPr id="104472" name="Group 24"/>
          <p:cNvGrpSpPr>
            <a:grpSpLocks/>
          </p:cNvGrpSpPr>
          <p:nvPr/>
        </p:nvGrpSpPr>
        <p:grpSpPr bwMode="auto">
          <a:xfrm>
            <a:off x="6581775" y="1700213"/>
            <a:ext cx="547688" cy="503237"/>
            <a:chOff x="2553" y="3643"/>
            <a:chExt cx="345" cy="317"/>
          </a:xfrm>
        </p:grpSpPr>
        <p:sp>
          <p:nvSpPr>
            <p:cNvPr id="104473" name="Oval 25"/>
            <p:cNvSpPr>
              <a:spLocks noChangeArrowheads="1"/>
            </p:cNvSpPr>
            <p:nvPr/>
          </p:nvSpPr>
          <p:spPr bwMode="auto">
            <a:xfrm>
              <a:off x="2618" y="3643"/>
              <a:ext cx="126" cy="126"/>
            </a:xfrm>
            <a:prstGeom prst="ellipse">
              <a:avLst/>
            </a:prstGeom>
            <a:solidFill>
              <a:srgbClr val="993300"/>
            </a:solidFill>
            <a:ln w="38100">
              <a:solidFill>
                <a:schemeClr val="tx1"/>
              </a:solidFill>
              <a:round/>
              <a:headEnd/>
              <a:tailEnd/>
            </a:ln>
            <a:effectLst/>
          </p:spPr>
          <p:txBody>
            <a:bodyPr wrap="none" anchor="ctr"/>
            <a:lstStyle/>
            <a:p>
              <a:endParaRPr lang="th-TH"/>
            </a:p>
          </p:txBody>
        </p:sp>
        <p:sp>
          <p:nvSpPr>
            <p:cNvPr id="104474" name="Text Box 26"/>
            <p:cNvSpPr txBox="1">
              <a:spLocks noChangeArrowheads="1"/>
            </p:cNvSpPr>
            <p:nvPr/>
          </p:nvSpPr>
          <p:spPr bwMode="auto">
            <a:xfrm>
              <a:off x="2553" y="3729"/>
              <a:ext cx="345" cy="231"/>
            </a:xfrm>
            <a:prstGeom prst="rect">
              <a:avLst/>
            </a:prstGeom>
            <a:noFill/>
            <a:ln w="9525">
              <a:noFill/>
              <a:miter lim="800000"/>
              <a:headEnd/>
              <a:tailEnd/>
            </a:ln>
            <a:effectLst/>
          </p:spPr>
          <p:txBody>
            <a:bodyPr>
              <a:spAutoFit/>
            </a:bodyPr>
            <a:lstStyle/>
            <a:p>
              <a:pPr>
                <a:spcBef>
                  <a:spcPct val="50000"/>
                </a:spcBef>
              </a:pPr>
              <a:r>
                <a:rPr lang="en-US"/>
                <a:t>q</a:t>
              </a:r>
              <a:r>
                <a:rPr lang="en-US" baseline="-25000"/>
                <a:t>2</a:t>
              </a:r>
              <a:endParaRPr lang="th-TH" baseline="-25000"/>
            </a:p>
          </p:txBody>
        </p:sp>
      </p:grpSp>
      <p:graphicFrame>
        <p:nvGraphicFramePr>
          <p:cNvPr id="104475" name="Object 27"/>
          <p:cNvGraphicFramePr>
            <a:graphicFrameLocks noChangeAspect="1"/>
          </p:cNvGraphicFramePr>
          <p:nvPr/>
        </p:nvGraphicFramePr>
        <p:xfrm>
          <a:off x="7112000" y="1565275"/>
          <a:ext cx="1863725" cy="492125"/>
        </p:xfrm>
        <a:graphic>
          <a:graphicData uri="http://schemas.openxmlformats.org/presentationml/2006/ole">
            <p:oleObj spid="_x0000_s104508" name="Equation" r:id="rId5" imgW="25984080" imgH="6896160" progId="Equation.3">
              <p:embed/>
            </p:oleObj>
          </a:graphicData>
        </a:graphic>
      </p:graphicFrame>
      <p:grpSp>
        <p:nvGrpSpPr>
          <p:cNvPr id="35" name="Group 34"/>
          <p:cNvGrpSpPr/>
          <p:nvPr/>
        </p:nvGrpSpPr>
        <p:grpSpPr>
          <a:xfrm>
            <a:off x="2844762" y="2285888"/>
            <a:ext cx="2114900" cy="902677"/>
            <a:chOff x="2631005" y="1122107"/>
            <a:chExt cx="2114900" cy="902677"/>
          </a:xfrm>
        </p:grpSpPr>
        <p:sp>
          <p:nvSpPr>
            <p:cNvPr id="34" name="Rounded Rectangle 33"/>
            <p:cNvSpPr/>
            <p:nvPr/>
          </p:nvSpPr>
          <p:spPr>
            <a:xfrm>
              <a:off x="2631005" y="1122107"/>
              <a:ext cx="2114900" cy="9026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graphicFrame>
          <p:nvGraphicFramePr>
            <p:cNvPr id="104477" name="Object 29"/>
            <p:cNvGraphicFramePr>
              <a:graphicFrameLocks noChangeAspect="1"/>
            </p:cNvGraphicFramePr>
            <p:nvPr/>
          </p:nvGraphicFramePr>
          <p:xfrm>
            <a:off x="2816127" y="1166842"/>
            <a:ext cx="1772702" cy="847081"/>
          </p:xfrm>
          <a:graphic>
            <a:graphicData uri="http://schemas.openxmlformats.org/presentationml/2006/ole">
              <p:oleObj spid="_x0000_s104509" name="Equation" r:id="rId6" imgW="838080" imgH="431640" progId="Equation.3">
                <p:embed/>
              </p:oleObj>
            </a:graphicData>
          </a:graphic>
        </p:graphicFrame>
      </p:grpSp>
      <p:grpSp>
        <p:nvGrpSpPr>
          <p:cNvPr id="104481" name="Group 33"/>
          <p:cNvGrpSpPr>
            <a:grpSpLocks/>
          </p:cNvGrpSpPr>
          <p:nvPr/>
        </p:nvGrpSpPr>
        <p:grpSpPr bwMode="auto">
          <a:xfrm>
            <a:off x="5967413" y="787400"/>
            <a:ext cx="1323975" cy="939800"/>
            <a:chOff x="3944" y="479"/>
            <a:chExt cx="834" cy="592"/>
          </a:xfrm>
        </p:grpSpPr>
        <p:sp>
          <p:nvSpPr>
            <p:cNvPr id="104478" name="Text Box 30"/>
            <p:cNvSpPr txBox="1">
              <a:spLocks noChangeArrowheads="1"/>
            </p:cNvSpPr>
            <p:nvPr/>
          </p:nvSpPr>
          <p:spPr bwMode="auto">
            <a:xfrm>
              <a:off x="4214" y="479"/>
              <a:ext cx="564" cy="288"/>
            </a:xfrm>
            <a:prstGeom prst="rect">
              <a:avLst/>
            </a:prstGeom>
            <a:noFill/>
            <a:ln w="9525">
              <a:noFill/>
              <a:miter lim="800000"/>
              <a:headEnd/>
              <a:tailEnd/>
            </a:ln>
            <a:effectLst/>
          </p:spPr>
          <p:txBody>
            <a:bodyPr>
              <a:spAutoFit/>
            </a:bodyPr>
            <a:lstStyle/>
            <a:p>
              <a:pPr>
                <a:spcBef>
                  <a:spcPct val="50000"/>
                </a:spcBef>
              </a:pPr>
              <a:r>
                <a:rPr lang="en-US" sz="2400" b="1">
                  <a:solidFill>
                    <a:srgbClr val="6699FF"/>
                  </a:solidFill>
                  <a:latin typeface="ITC Zapf Chancery" pitchFamily="66" charset="0"/>
                </a:rPr>
                <a:t>E</a:t>
              </a:r>
              <a:r>
                <a:rPr lang="en-US" sz="1000" b="1">
                  <a:solidFill>
                    <a:srgbClr val="6699FF"/>
                  </a:solidFill>
                  <a:latin typeface="ITC Zapf Chancery" pitchFamily="66" charset="0"/>
                </a:rPr>
                <a:t> </a:t>
              </a:r>
              <a:r>
                <a:rPr lang="en-US" baseline="-25000">
                  <a:solidFill>
                    <a:srgbClr val="6699FF"/>
                  </a:solidFill>
                </a:rPr>
                <a:t>1 </a:t>
              </a:r>
              <a:r>
                <a:rPr lang="en-US">
                  <a:solidFill>
                    <a:srgbClr val="6699FF"/>
                  </a:solidFill>
                </a:rPr>
                <a:t>(r)</a:t>
              </a:r>
              <a:endParaRPr lang="th-TH">
                <a:solidFill>
                  <a:srgbClr val="6699FF"/>
                </a:solidFill>
              </a:endParaRPr>
            </a:p>
          </p:txBody>
        </p:sp>
        <p:sp>
          <p:nvSpPr>
            <p:cNvPr id="104479" name="Line 31"/>
            <p:cNvSpPr>
              <a:spLocks noChangeShapeType="1"/>
            </p:cNvSpPr>
            <p:nvPr/>
          </p:nvSpPr>
          <p:spPr bwMode="auto">
            <a:xfrm flipV="1">
              <a:off x="3944" y="766"/>
              <a:ext cx="366" cy="305"/>
            </a:xfrm>
            <a:prstGeom prst="line">
              <a:avLst/>
            </a:prstGeom>
            <a:noFill/>
            <a:ln w="9525">
              <a:solidFill>
                <a:schemeClr val="tx1"/>
              </a:solidFill>
              <a:round/>
              <a:headEnd/>
              <a:tailEnd type="triangle" w="med" len="med"/>
            </a:ln>
            <a:effectLst/>
          </p:spPr>
          <p:txBody>
            <a:bodyPr/>
            <a:lstStyle/>
            <a:p>
              <a:endParaRPr lang="th-TH"/>
            </a:p>
          </p:txBody>
        </p:sp>
      </p:grpSp>
      <p:grpSp>
        <p:nvGrpSpPr>
          <p:cNvPr id="36" name="Group 35"/>
          <p:cNvGrpSpPr/>
          <p:nvPr/>
        </p:nvGrpSpPr>
        <p:grpSpPr>
          <a:xfrm>
            <a:off x="598357" y="2285238"/>
            <a:ext cx="2092461" cy="938456"/>
            <a:chOff x="2664663" y="2297113"/>
            <a:chExt cx="2092461" cy="938456"/>
          </a:xfrm>
        </p:grpSpPr>
        <p:sp>
          <p:nvSpPr>
            <p:cNvPr id="33" name="Rounded Rectangle 32"/>
            <p:cNvSpPr/>
            <p:nvPr/>
          </p:nvSpPr>
          <p:spPr>
            <a:xfrm>
              <a:off x="2664663" y="2332892"/>
              <a:ext cx="2092461" cy="9026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graphicFrame>
          <p:nvGraphicFramePr>
            <p:cNvPr id="104510" name="Object 62"/>
            <p:cNvGraphicFramePr>
              <a:graphicFrameLocks noChangeAspect="1"/>
            </p:cNvGraphicFramePr>
            <p:nvPr/>
          </p:nvGraphicFramePr>
          <p:xfrm>
            <a:off x="2779713" y="2297113"/>
            <a:ext cx="1903412" cy="938212"/>
          </p:xfrm>
          <a:graphic>
            <a:graphicData uri="http://schemas.openxmlformats.org/presentationml/2006/ole">
              <p:oleObj spid="_x0000_s104510" name="Equation" r:id="rId7" imgW="647640" imgH="431640" progId="Equation.3">
                <p:embed/>
              </p:oleObj>
            </a:graphicData>
          </a:graphic>
        </p:graphicFrame>
      </p:grpSp>
      <p:grpSp>
        <p:nvGrpSpPr>
          <p:cNvPr id="38" name="Group 37"/>
          <p:cNvGrpSpPr/>
          <p:nvPr/>
        </p:nvGrpSpPr>
        <p:grpSpPr>
          <a:xfrm>
            <a:off x="6749763" y="2319535"/>
            <a:ext cx="2114900" cy="902677"/>
            <a:chOff x="2631005" y="1122107"/>
            <a:chExt cx="2114900" cy="902677"/>
          </a:xfrm>
        </p:grpSpPr>
        <p:sp>
          <p:nvSpPr>
            <p:cNvPr id="39" name="Rounded Rectangle 38"/>
            <p:cNvSpPr/>
            <p:nvPr/>
          </p:nvSpPr>
          <p:spPr>
            <a:xfrm>
              <a:off x="2631005" y="1122107"/>
              <a:ext cx="2114900" cy="9026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graphicFrame>
          <p:nvGraphicFramePr>
            <p:cNvPr id="40" name="Object 29"/>
            <p:cNvGraphicFramePr>
              <a:graphicFrameLocks noChangeAspect="1"/>
            </p:cNvGraphicFramePr>
            <p:nvPr/>
          </p:nvGraphicFramePr>
          <p:xfrm>
            <a:off x="2766019" y="1245350"/>
            <a:ext cx="1819835" cy="689298"/>
          </p:xfrm>
          <a:graphic>
            <a:graphicData uri="http://schemas.openxmlformats.org/presentationml/2006/ole">
              <p:oleObj spid="_x0000_s104511" name="Equation" r:id="rId8" imgW="1244520" imgH="507960" progId="Equation.3">
                <p:embed/>
              </p:oleObj>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448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448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447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44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ide Number Placeholder 5"/>
          <p:cNvSpPr>
            <a:spLocks noGrp="1"/>
          </p:cNvSpPr>
          <p:nvPr>
            <p:ph type="sldNum" sz="quarter" idx="12"/>
          </p:nvPr>
        </p:nvSpPr>
        <p:spPr/>
        <p:txBody>
          <a:bodyPr/>
          <a:lstStyle/>
          <a:p>
            <a:fld id="{72911755-5050-4430-AA2F-A6736CCBA0C2}" type="slidenum">
              <a:rPr lang="en-US"/>
              <a:pPr/>
              <a:t>27</a:t>
            </a:fld>
            <a:endParaRPr lang="th-TH"/>
          </a:p>
        </p:txBody>
      </p:sp>
      <p:sp>
        <p:nvSpPr>
          <p:cNvPr id="79874" name="Rectangle 2"/>
          <p:cNvSpPr>
            <a:spLocks noGrp="1" noChangeArrowheads="1"/>
          </p:cNvSpPr>
          <p:nvPr>
            <p:ph type="title"/>
          </p:nvPr>
        </p:nvSpPr>
        <p:spPr/>
        <p:txBody>
          <a:bodyPr/>
          <a:lstStyle/>
          <a:p>
            <a:r>
              <a:rPr lang="en-US"/>
              <a:t>Interactions between Dipoles</a:t>
            </a:r>
            <a:endParaRPr lang="th-TH"/>
          </a:p>
        </p:txBody>
      </p:sp>
      <p:sp>
        <p:nvSpPr>
          <p:cNvPr id="79875" name="Rectangle 3"/>
          <p:cNvSpPr>
            <a:spLocks noGrp="1" noChangeArrowheads="1"/>
          </p:cNvSpPr>
          <p:nvPr>
            <p:ph type="body" idx="1"/>
          </p:nvPr>
        </p:nvSpPr>
        <p:spPr/>
        <p:txBody>
          <a:bodyPr/>
          <a:lstStyle/>
          <a:p>
            <a:r>
              <a:rPr lang="en-US"/>
              <a:t>The potential energy between a point dipole and the point charge q </a:t>
            </a:r>
            <a:r>
              <a:rPr lang="en-US">
                <a:solidFill>
                  <a:schemeClr val="folHlink"/>
                </a:solidFill>
              </a:rPr>
              <a:t>(l&gt;&gt;r)</a:t>
            </a:r>
          </a:p>
          <a:p>
            <a:endParaRPr lang="en-US" sz="4800"/>
          </a:p>
          <a:p>
            <a:endParaRPr lang="en-US"/>
          </a:p>
          <a:p>
            <a:endParaRPr lang="th-TH"/>
          </a:p>
        </p:txBody>
      </p:sp>
      <p:graphicFrame>
        <p:nvGraphicFramePr>
          <p:cNvPr id="79876" name="Object 4"/>
          <p:cNvGraphicFramePr>
            <a:graphicFrameLocks noChangeAspect="1"/>
          </p:cNvGraphicFramePr>
          <p:nvPr/>
        </p:nvGraphicFramePr>
        <p:xfrm>
          <a:off x="1114425" y="3213100"/>
          <a:ext cx="3306763" cy="2471738"/>
        </p:xfrm>
        <a:graphic>
          <a:graphicData uri="http://schemas.openxmlformats.org/presentationml/2006/ole">
            <p:oleObj spid="_x0000_s80113" name="Equation" r:id="rId3" imgW="59698800" imgH="44691480" progId="Equation.3">
              <p:embed/>
            </p:oleObj>
          </a:graphicData>
        </a:graphic>
      </p:graphicFrame>
      <p:grpSp>
        <p:nvGrpSpPr>
          <p:cNvPr id="79983" name="Group 111"/>
          <p:cNvGrpSpPr>
            <a:grpSpLocks/>
          </p:cNvGrpSpPr>
          <p:nvPr/>
        </p:nvGrpSpPr>
        <p:grpSpPr bwMode="auto">
          <a:xfrm>
            <a:off x="942975" y="2027238"/>
            <a:ext cx="3135313" cy="1260475"/>
            <a:chOff x="637" y="1544"/>
            <a:chExt cx="1975" cy="794"/>
          </a:xfrm>
        </p:grpSpPr>
        <p:sp>
          <p:nvSpPr>
            <p:cNvPr id="79900" name="Line 28"/>
            <p:cNvSpPr>
              <a:spLocks noChangeShapeType="1"/>
            </p:cNvSpPr>
            <p:nvPr/>
          </p:nvSpPr>
          <p:spPr bwMode="auto">
            <a:xfrm>
              <a:off x="1364" y="1889"/>
              <a:ext cx="1118" cy="0"/>
            </a:xfrm>
            <a:prstGeom prst="line">
              <a:avLst/>
            </a:prstGeom>
            <a:noFill/>
            <a:ln w="38100" cap="rnd">
              <a:solidFill>
                <a:schemeClr val="tx1"/>
              </a:solidFill>
              <a:prstDash val="sysDot"/>
              <a:round/>
              <a:headEnd/>
              <a:tailEnd/>
            </a:ln>
            <a:effectLst/>
          </p:spPr>
          <p:txBody>
            <a:bodyPr/>
            <a:lstStyle/>
            <a:p>
              <a:endParaRPr lang="th-TH"/>
            </a:p>
          </p:txBody>
        </p:sp>
        <p:grpSp>
          <p:nvGrpSpPr>
            <p:cNvPr id="79887" name="Group 15"/>
            <p:cNvGrpSpPr>
              <a:grpSpLocks/>
            </p:cNvGrpSpPr>
            <p:nvPr/>
          </p:nvGrpSpPr>
          <p:grpSpPr bwMode="auto">
            <a:xfrm>
              <a:off x="637" y="1544"/>
              <a:ext cx="864" cy="610"/>
              <a:chOff x="281" y="3128"/>
              <a:chExt cx="864" cy="610"/>
            </a:xfrm>
          </p:grpSpPr>
          <p:grpSp>
            <p:nvGrpSpPr>
              <p:cNvPr id="79880" name="Group 8"/>
              <p:cNvGrpSpPr>
                <a:grpSpLocks/>
              </p:cNvGrpSpPr>
              <p:nvPr/>
            </p:nvGrpSpPr>
            <p:grpSpPr bwMode="auto">
              <a:xfrm>
                <a:off x="364" y="3380"/>
                <a:ext cx="729" cy="187"/>
                <a:chOff x="364" y="3380"/>
                <a:chExt cx="729" cy="187"/>
              </a:xfrm>
            </p:grpSpPr>
            <p:sp>
              <p:nvSpPr>
                <p:cNvPr id="79879" name="Rectangle 7"/>
                <p:cNvSpPr>
                  <a:spLocks noChangeArrowheads="1"/>
                </p:cNvSpPr>
                <p:nvPr/>
              </p:nvSpPr>
              <p:spPr bwMode="auto">
                <a:xfrm>
                  <a:off x="525" y="3448"/>
                  <a:ext cx="407" cy="56"/>
                </a:xfrm>
                <a:prstGeom prst="rect">
                  <a:avLst/>
                </a:prstGeom>
                <a:gradFill rotWithShape="1">
                  <a:gsLst>
                    <a:gs pos="0">
                      <a:schemeClr val="tx2">
                        <a:gamma/>
                        <a:shade val="6275"/>
                        <a:invGamma/>
                      </a:schemeClr>
                    </a:gs>
                    <a:gs pos="50000">
                      <a:schemeClr val="tx2"/>
                    </a:gs>
                    <a:gs pos="100000">
                      <a:schemeClr val="tx2">
                        <a:gamma/>
                        <a:shade val="6275"/>
                        <a:invGamma/>
                      </a:schemeClr>
                    </a:gs>
                  </a:gsLst>
                  <a:lin ang="5400000" scaled="1"/>
                </a:gradFill>
                <a:ln w="9525">
                  <a:noFill/>
                  <a:miter lim="800000"/>
                  <a:headEnd/>
                  <a:tailEnd/>
                </a:ln>
                <a:effectLst/>
              </p:spPr>
              <p:txBody>
                <a:bodyPr wrap="none" anchor="ctr"/>
                <a:lstStyle/>
                <a:p>
                  <a:endParaRPr lang="th-TH"/>
                </a:p>
              </p:txBody>
            </p:sp>
            <p:sp>
              <p:nvSpPr>
                <p:cNvPr id="79877" name="Oval 5"/>
                <p:cNvSpPr>
                  <a:spLocks noChangeArrowheads="1"/>
                </p:cNvSpPr>
                <p:nvPr/>
              </p:nvSpPr>
              <p:spPr bwMode="auto">
                <a:xfrm>
                  <a:off x="364" y="3380"/>
                  <a:ext cx="178" cy="178"/>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endParaRPr lang="th-TH"/>
                </a:p>
              </p:txBody>
            </p:sp>
            <p:sp>
              <p:nvSpPr>
                <p:cNvPr id="79878" name="Oval 6"/>
                <p:cNvSpPr>
                  <a:spLocks noChangeArrowheads="1"/>
                </p:cNvSpPr>
                <p:nvPr/>
              </p:nvSpPr>
              <p:spPr bwMode="auto">
                <a:xfrm>
                  <a:off x="915" y="3389"/>
                  <a:ext cx="178" cy="178"/>
                </a:xfrm>
                <a:prstGeom prst="ellipse">
                  <a:avLst/>
                </a:prstGeom>
                <a:gradFill rotWithShape="1">
                  <a:gsLst>
                    <a:gs pos="0">
                      <a:srgbClr val="FF5050"/>
                    </a:gs>
                    <a:gs pos="100000">
                      <a:srgbClr val="FF5050">
                        <a:gamma/>
                        <a:shade val="46275"/>
                        <a:invGamma/>
                      </a:srgbClr>
                    </a:gs>
                  </a:gsLst>
                  <a:path path="shape">
                    <a:fillToRect l="50000" t="50000" r="50000" b="50000"/>
                  </a:path>
                </a:gradFill>
                <a:ln w="9525">
                  <a:solidFill>
                    <a:schemeClr val="tx1"/>
                  </a:solidFill>
                  <a:round/>
                  <a:headEnd/>
                  <a:tailEnd/>
                </a:ln>
                <a:effectLst/>
              </p:spPr>
              <p:txBody>
                <a:bodyPr wrap="none" anchor="ctr"/>
                <a:lstStyle/>
                <a:p>
                  <a:endParaRPr lang="th-TH"/>
                </a:p>
              </p:txBody>
            </p:sp>
          </p:grpSp>
          <p:sp>
            <p:nvSpPr>
              <p:cNvPr id="79881" name="Text Box 9"/>
              <p:cNvSpPr txBox="1">
                <a:spLocks noChangeArrowheads="1"/>
              </p:cNvSpPr>
              <p:nvPr/>
            </p:nvSpPr>
            <p:spPr bwMode="auto">
              <a:xfrm>
                <a:off x="281" y="3135"/>
                <a:ext cx="341" cy="231"/>
              </a:xfrm>
              <a:prstGeom prst="rect">
                <a:avLst/>
              </a:prstGeom>
              <a:noFill/>
              <a:ln w="9525">
                <a:noFill/>
                <a:miter lim="800000"/>
                <a:headEnd/>
                <a:tailEnd/>
              </a:ln>
              <a:effectLst/>
            </p:spPr>
            <p:txBody>
              <a:bodyPr wrap="none">
                <a:spAutoFit/>
              </a:bodyPr>
              <a:lstStyle/>
              <a:p>
                <a:r>
                  <a:rPr lang="en-US" b="1"/>
                  <a:t>+q</a:t>
                </a:r>
                <a:r>
                  <a:rPr lang="en-US" b="1" baseline="-25000"/>
                  <a:t>1</a:t>
                </a:r>
                <a:endParaRPr lang="th-TH" b="1" baseline="-25000"/>
              </a:p>
            </p:txBody>
          </p:sp>
          <p:sp>
            <p:nvSpPr>
              <p:cNvPr id="79882" name="Text Box 10"/>
              <p:cNvSpPr txBox="1">
                <a:spLocks noChangeArrowheads="1"/>
              </p:cNvSpPr>
              <p:nvPr/>
            </p:nvSpPr>
            <p:spPr bwMode="auto">
              <a:xfrm>
                <a:off x="840" y="3128"/>
                <a:ext cx="305" cy="231"/>
              </a:xfrm>
              <a:prstGeom prst="rect">
                <a:avLst/>
              </a:prstGeom>
              <a:noFill/>
              <a:ln w="9525">
                <a:noFill/>
                <a:miter lim="800000"/>
                <a:headEnd/>
                <a:tailEnd/>
              </a:ln>
              <a:effectLst/>
            </p:spPr>
            <p:txBody>
              <a:bodyPr wrap="none">
                <a:spAutoFit/>
              </a:bodyPr>
              <a:lstStyle/>
              <a:p>
                <a:r>
                  <a:rPr lang="en-US" b="1"/>
                  <a:t>-q</a:t>
                </a:r>
                <a:r>
                  <a:rPr lang="en-US" b="1" baseline="-25000"/>
                  <a:t>1</a:t>
                </a:r>
                <a:endParaRPr lang="th-TH" b="1" baseline="-25000"/>
              </a:p>
            </p:txBody>
          </p:sp>
          <p:grpSp>
            <p:nvGrpSpPr>
              <p:cNvPr id="79886" name="Group 14"/>
              <p:cNvGrpSpPr>
                <a:grpSpLocks/>
              </p:cNvGrpSpPr>
              <p:nvPr/>
            </p:nvGrpSpPr>
            <p:grpSpPr bwMode="auto">
              <a:xfrm>
                <a:off x="433" y="3507"/>
                <a:ext cx="570" cy="231"/>
                <a:chOff x="441" y="3499"/>
                <a:chExt cx="570" cy="231"/>
              </a:xfrm>
            </p:grpSpPr>
            <p:sp>
              <p:nvSpPr>
                <p:cNvPr id="79883" name="Text Box 11"/>
                <p:cNvSpPr txBox="1">
                  <a:spLocks noChangeArrowheads="1"/>
                </p:cNvSpPr>
                <p:nvPr/>
              </p:nvSpPr>
              <p:spPr bwMode="auto">
                <a:xfrm>
                  <a:off x="652" y="3499"/>
                  <a:ext cx="156" cy="231"/>
                </a:xfrm>
                <a:prstGeom prst="rect">
                  <a:avLst/>
                </a:prstGeom>
                <a:noFill/>
                <a:ln w="9525">
                  <a:noFill/>
                  <a:miter lim="800000"/>
                  <a:headEnd/>
                  <a:tailEnd/>
                </a:ln>
                <a:effectLst/>
              </p:spPr>
              <p:txBody>
                <a:bodyPr wrap="none">
                  <a:spAutoFit/>
                </a:bodyPr>
                <a:lstStyle/>
                <a:p>
                  <a:r>
                    <a:rPr lang="en-US" b="1" i="1"/>
                    <a:t>l</a:t>
                  </a:r>
                  <a:endParaRPr lang="th-TH" b="1" i="1" baseline="-25000"/>
                </a:p>
              </p:txBody>
            </p:sp>
            <p:sp>
              <p:nvSpPr>
                <p:cNvPr id="79884" name="Line 12"/>
                <p:cNvSpPr>
                  <a:spLocks noChangeShapeType="1"/>
                </p:cNvSpPr>
                <p:nvPr/>
              </p:nvSpPr>
              <p:spPr bwMode="auto">
                <a:xfrm flipH="1">
                  <a:off x="441" y="3617"/>
                  <a:ext cx="221" cy="0"/>
                </a:xfrm>
                <a:prstGeom prst="line">
                  <a:avLst/>
                </a:prstGeom>
                <a:noFill/>
                <a:ln w="9525">
                  <a:solidFill>
                    <a:schemeClr val="tx1"/>
                  </a:solidFill>
                  <a:round/>
                  <a:headEnd/>
                  <a:tailEnd type="triangle" w="med" len="med"/>
                </a:ln>
                <a:effectLst/>
              </p:spPr>
              <p:txBody>
                <a:bodyPr/>
                <a:lstStyle/>
                <a:p>
                  <a:endParaRPr lang="th-TH"/>
                </a:p>
              </p:txBody>
            </p:sp>
            <p:sp>
              <p:nvSpPr>
                <p:cNvPr id="79885" name="Line 13"/>
                <p:cNvSpPr>
                  <a:spLocks noChangeShapeType="1"/>
                </p:cNvSpPr>
                <p:nvPr/>
              </p:nvSpPr>
              <p:spPr bwMode="auto">
                <a:xfrm>
                  <a:off x="790" y="3625"/>
                  <a:ext cx="221" cy="0"/>
                </a:xfrm>
                <a:prstGeom prst="line">
                  <a:avLst/>
                </a:prstGeom>
                <a:noFill/>
                <a:ln w="9525">
                  <a:solidFill>
                    <a:schemeClr val="tx1"/>
                  </a:solidFill>
                  <a:round/>
                  <a:headEnd/>
                  <a:tailEnd/>
                </a:ln>
                <a:effectLst/>
              </p:spPr>
              <p:txBody>
                <a:bodyPr/>
                <a:lstStyle/>
                <a:p>
                  <a:endParaRPr lang="th-TH"/>
                </a:p>
              </p:txBody>
            </p:sp>
          </p:grpSp>
        </p:grpSp>
        <p:grpSp>
          <p:nvGrpSpPr>
            <p:cNvPr id="79901" name="Group 29"/>
            <p:cNvGrpSpPr>
              <a:grpSpLocks/>
            </p:cNvGrpSpPr>
            <p:nvPr/>
          </p:nvGrpSpPr>
          <p:grpSpPr bwMode="auto">
            <a:xfrm>
              <a:off x="2355" y="1603"/>
              <a:ext cx="257" cy="329"/>
              <a:chOff x="1999" y="3203"/>
              <a:chExt cx="257" cy="329"/>
            </a:xfrm>
          </p:grpSpPr>
          <p:sp>
            <p:nvSpPr>
              <p:cNvPr id="79888" name="Oval 16"/>
              <p:cNvSpPr>
                <a:spLocks noChangeArrowheads="1"/>
              </p:cNvSpPr>
              <p:nvPr/>
            </p:nvSpPr>
            <p:spPr bwMode="auto">
              <a:xfrm>
                <a:off x="2101" y="3456"/>
                <a:ext cx="68" cy="76"/>
              </a:xfrm>
              <a:prstGeom prst="ellipse">
                <a:avLst/>
              </a:prstGeom>
              <a:solidFill>
                <a:srgbClr val="CC0000"/>
              </a:solidFill>
              <a:ln w="9525">
                <a:solidFill>
                  <a:schemeClr val="tx1"/>
                </a:solidFill>
                <a:round/>
                <a:headEnd/>
                <a:tailEnd/>
              </a:ln>
              <a:effectLst/>
            </p:spPr>
            <p:txBody>
              <a:bodyPr wrap="none" anchor="ctr"/>
              <a:lstStyle/>
              <a:p>
                <a:endParaRPr lang="th-TH"/>
              </a:p>
            </p:txBody>
          </p:sp>
          <p:sp>
            <p:nvSpPr>
              <p:cNvPr id="79894" name="Text Box 22"/>
              <p:cNvSpPr txBox="1">
                <a:spLocks noChangeArrowheads="1"/>
              </p:cNvSpPr>
              <p:nvPr/>
            </p:nvSpPr>
            <p:spPr bwMode="auto">
              <a:xfrm>
                <a:off x="1999" y="3203"/>
                <a:ext cx="257" cy="231"/>
              </a:xfrm>
              <a:prstGeom prst="rect">
                <a:avLst/>
              </a:prstGeom>
              <a:noFill/>
              <a:ln w="9525">
                <a:noFill/>
                <a:miter lim="800000"/>
                <a:headEnd/>
                <a:tailEnd/>
              </a:ln>
              <a:effectLst/>
            </p:spPr>
            <p:txBody>
              <a:bodyPr wrap="none">
                <a:spAutoFit/>
              </a:bodyPr>
              <a:lstStyle/>
              <a:p>
                <a:r>
                  <a:rPr lang="en-US" b="1"/>
                  <a:t>q</a:t>
                </a:r>
                <a:r>
                  <a:rPr lang="en-US" b="1" baseline="-25000"/>
                  <a:t>2</a:t>
                </a:r>
                <a:endParaRPr lang="th-TH" b="1" baseline="-25000"/>
              </a:p>
            </p:txBody>
          </p:sp>
        </p:grpSp>
        <p:grpSp>
          <p:nvGrpSpPr>
            <p:cNvPr id="79936" name="Group 64"/>
            <p:cNvGrpSpPr>
              <a:grpSpLocks/>
            </p:cNvGrpSpPr>
            <p:nvPr/>
          </p:nvGrpSpPr>
          <p:grpSpPr bwMode="auto">
            <a:xfrm>
              <a:off x="1094" y="2050"/>
              <a:ext cx="1413" cy="288"/>
              <a:chOff x="1094" y="2050"/>
              <a:chExt cx="1413" cy="288"/>
            </a:xfrm>
          </p:grpSpPr>
          <p:sp>
            <p:nvSpPr>
              <p:cNvPr id="79902" name="Text Box 30"/>
              <p:cNvSpPr txBox="1">
                <a:spLocks noChangeArrowheads="1"/>
              </p:cNvSpPr>
              <p:nvPr/>
            </p:nvSpPr>
            <p:spPr bwMode="auto">
              <a:xfrm>
                <a:off x="1684" y="2050"/>
                <a:ext cx="457" cy="288"/>
              </a:xfrm>
              <a:prstGeom prst="rect">
                <a:avLst/>
              </a:prstGeom>
              <a:noFill/>
              <a:ln w="9525">
                <a:noFill/>
                <a:miter lim="800000"/>
                <a:headEnd/>
                <a:tailEnd/>
              </a:ln>
              <a:effectLst/>
            </p:spPr>
            <p:txBody>
              <a:bodyPr>
                <a:spAutoFit/>
              </a:bodyPr>
              <a:lstStyle/>
              <a:p>
                <a:pPr>
                  <a:spcBef>
                    <a:spcPct val="50000"/>
                  </a:spcBef>
                </a:pPr>
                <a:r>
                  <a:rPr lang="en-US" sz="2400" b="1" i="1"/>
                  <a:t>r</a:t>
                </a:r>
                <a:endParaRPr lang="th-TH" sz="2400" b="1" i="1"/>
              </a:p>
            </p:txBody>
          </p:sp>
          <p:sp>
            <p:nvSpPr>
              <p:cNvPr id="79903" name="Line 31"/>
              <p:cNvSpPr>
                <a:spLocks noChangeShapeType="1"/>
              </p:cNvSpPr>
              <p:nvPr/>
            </p:nvSpPr>
            <p:spPr bwMode="auto">
              <a:xfrm flipV="1">
                <a:off x="1890" y="2182"/>
                <a:ext cx="617" cy="0"/>
              </a:xfrm>
              <a:prstGeom prst="line">
                <a:avLst/>
              </a:prstGeom>
              <a:noFill/>
              <a:ln w="9525">
                <a:solidFill>
                  <a:schemeClr val="tx1"/>
                </a:solidFill>
                <a:round/>
                <a:headEnd/>
                <a:tailEnd type="triangle" w="med" len="med"/>
              </a:ln>
              <a:effectLst/>
            </p:spPr>
            <p:txBody>
              <a:bodyPr/>
              <a:lstStyle/>
              <a:p>
                <a:endParaRPr lang="th-TH"/>
              </a:p>
            </p:txBody>
          </p:sp>
          <p:sp>
            <p:nvSpPr>
              <p:cNvPr id="79904" name="Line 32"/>
              <p:cNvSpPr>
                <a:spLocks noChangeShapeType="1"/>
              </p:cNvSpPr>
              <p:nvPr/>
            </p:nvSpPr>
            <p:spPr bwMode="auto">
              <a:xfrm flipH="1" flipV="1">
                <a:off x="1094" y="2180"/>
                <a:ext cx="583" cy="0"/>
              </a:xfrm>
              <a:prstGeom prst="line">
                <a:avLst/>
              </a:prstGeom>
              <a:noFill/>
              <a:ln w="9525">
                <a:solidFill>
                  <a:schemeClr val="tx1"/>
                </a:solidFill>
                <a:round/>
                <a:headEnd/>
                <a:tailEnd type="triangle" w="med" len="med"/>
              </a:ln>
              <a:effectLst/>
            </p:spPr>
            <p:txBody>
              <a:bodyPr/>
              <a:lstStyle/>
              <a:p>
                <a:endParaRPr lang="th-TH"/>
              </a:p>
            </p:txBody>
          </p:sp>
        </p:grpSp>
      </p:grpSp>
      <p:graphicFrame>
        <p:nvGraphicFramePr>
          <p:cNvPr id="80068" name="Object 196"/>
          <p:cNvGraphicFramePr>
            <a:graphicFrameLocks noChangeAspect="1"/>
          </p:cNvGraphicFramePr>
          <p:nvPr/>
        </p:nvGraphicFramePr>
        <p:xfrm>
          <a:off x="1177925" y="5611813"/>
          <a:ext cx="2117725" cy="1071562"/>
        </p:xfrm>
        <a:graphic>
          <a:graphicData uri="http://schemas.openxmlformats.org/presentationml/2006/ole">
            <p:oleObj spid="_x0000_s80114" name="Equation" r:id="rId4" imgW="27202680" imgH="13804920" progId="Equation.3">
              <p:embed/>
            </p:oleObj>
          </a:graphicData>
        </a:graphic>
      </p:graphicFrame>
      <p:grpSp>
        <p:nvGrpSpPr>
          <p:cNvPr id="80090" name="Group 218"/>
          <p:cNvGrpSpPr>
            <a:grpSpLocks/>
          </p:cNvGrpSpPr>
          <p:nvPr/>
        </p:nvGrpSpPr>
        <p:grpSpPr bwMode="auto">
          <a:xfrm>
            <a:off x="5367338" y="2119313"/>
            <a:ext cx="2759075" cy="2087562"/>
            <a:chOff x="3381" y="1335"/>
            <a:chExt cx="1738" cy="1315"/>
          </a:xfrm>
        </p:grpSpPr>
        <p:sp>
          <p:nvSpPr>
            <p:cNvPr id="80070" name="Line 198"/>
            <p:cNvSpPr>
              <a:spLocks noChangeShapeType="1"/>
            </p:cNvSpPr>
            <p:nvPr/>
          </p:nvSpPr>
          <p:spPr bwMode="auto">
            <a:xfrm flipV="1">
              <a:off x="3825" y="1647"/>
              <a:ext cx="1133" cy="647"/>
            </a:xfrm>
            <a:prstGeom prst="line">
              <a:avLst/>
            </a:prstGeom>
            <a:noFill/>
            <a:ln w="38100" cap="rnd">
              <a:solidFill>
                <a:schemeClr val="tx1"/>
              </a:solidFill>
              <a:prstDash val="sysDot"/>
              <a:round/>
              <a:headEnd/>
              <a:tailEnd/>
            </a:ln>
            <a:effectLst/>
          </p:spPr>
          <p:txBody>
            <a:bodyPr/>
            <a:lstStyle/>
            <a:p>
              <a:endParaRPr lang="th-TH"/>
            </a:p>
          </p:txBody>
        </p:sp>
        <p:grpSp>
          <p:nvGrpSpPr>
            <p:cNvPr id="80072" name="Group 200"/>
            <p:cNvGrpSpPr>
              <a:grpSpLocks/>
            </p:cNvGrpSpPr>
            <p:nvPr/>
          </p:nvGrpSpPr>
          <p:grpSpPr bwMode="auto">
            <a:xfrm>
              <a:off x="3441" y="2222"/>
              <a:ext cx="729" cy="187"/>
              <a:chOff x="364" y="3380"/>
              <a:chExt cx="729" cy="187"/>
            </a:xfrm>
          </p:grpSpPr>
          <p:sp>
            <p:nvSpPr>
              <p:cNvPr id="80073" name="Rectangle 201"/>
              <p:cNvSpPr>
                <a:spLocks noChangeArrowheads="1"/>
              </p:cNvSpPr>
              <p:nvPr/>
            </p:nvSpPr>
            <p:spPr bwMode="auto">
              <a:xfrm>
                <a:off x="525" y="3448"/>
                <a:ext cx="407" cy="56"/>
              </a:xfrm>
              <a:prstGeom prst="rect">
                <a:avLst/>
              </a:prstGeom>
              <a:gradFill rotWithShape="1">
                <a:gsLst>
                  <a:gs pos="0">
                    <a:schemeClr val="tx2">
                      <a:gamma/>
                      <a:shade val="6275"/>
                      <a:invGamma/>
                    </a:schemeClr>
                  </a:gs>
                  <a:gs pos="50000">
                    <a:schemeClr val="tx2"/>
                  </a:gs>
                  <a:gs pos="100000">
                    <a:schemeClr val="tx2">
                      <a:gamma/>
                      <a:shade val="6275"/>
                      <a:invGamma/>
                    </a:schemeClr>
                  </a:gs>
                </a:gsLst>
                <a:lin ang="5400000" scaled="1"/>
              </a:gradFill>
              <a:ln w="9525">
                <a:noFill/>
                <a:miter lim="800000"/>
                <a:headEnd/>
                <a:tailEnd/>
              </a:ln>
              <a:effectLst/>
            </p:spPr>
            <p:txBody>
              <a:bodyPr wrap="none" anchor="ctr"/>
              <a:lstStyle/>
              <a:p>
                <a:endParaRPr lang="th-TH"/>
              </a:p>
            </p:txBody>
          </p:sp>
          <p:sp>
            <p:nvSpPr>
              <p:cNvPr id="80074" name="Oval 202"/>
              <p:cNvSpPr>
                <a:spLocks noChangeArrowheads="1"/>
              </p:cNvSpPr>
              <p:nvPr/>
            </p:nvSpPr>
            <p:spPr bwMode="auto">
              <a:xfrm>
                <a:off x="364" y="3380"/>
                <a:ext cx="178" cy="178"/>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endParaRPr lang="th-TH"/>
              </a:p>
            </p:txBody>
          </p:sp>
          <p:sp>
            <p:nvSpPr>
              <p:cNvPr id="80075" name="Oval 203"/>
              <p:cNvSpPr>
                <a:spLocks noChangeArrowheads="1"/>
              </p:cNvSpPr>
              <p:nvPr/>
            </p:nvSpPr>
            <p:spPr bwMode="auto">
              <a:xfrm>
                <a:off x="915" y="3389"/>
                <a:ext cx="178" cy="178"/>
              </a:xfrm>
              <a:prstGeom prst="ellipse">
                <a:avLst/>
              </a:prstGeom>
              <a:gradFill rotWithShape="1">
                <a:gsLst>
                  <a:gs pos="0">
                    <a:srgbClr val="FF5050"/>
                  </a:gs>
                  <a:gs pos="100000">
                    <a:srgbClr val="FF5050">
                      <a:gamma/>
                      <a:shade val="46275"/>
                      <a:invGamma/>
                    </a:srgbClr>
                  </a:gs>
                </a:gsLst>
                <a:path path="shape">
                  <a:fillToRect l="50000" t="50000" r="50000" b="50000"/>
                </a:path>
              </a:gradFill>
              <a:ln w="9525">
                <a:solidFill>
                  <a:schemeClr val="tx1"/>
                </a:solidFill>
                <a:round/>
                <a:headEnd/>
                <a:tailEnd/>
              </a:ln>
              <a:effectLst/>
            </p:spPr>
            <p:txBody>
              <a:bodyPr wrap="none" anchor="ctr"/>
              <a:lstStyle/>
              <a:p>
                <a:endParaRPr lang="th-TH"/>
              </a:p>
            </p:txBody>
          </p:sp>
        </p:grpSp>
        <p:sp>
          <p:nvSpPr>
            <p:cNvPr id="80076" name="Text Box 204"/>
            <p:cNvSpPr txBox="1">
              <a:spLocks noChangeArrowheads="1"/>
            </p:cNvSpPr>
            <p:nvPr/>
          </p:nvSpPr>
          <p:spPr bwMode="auto">
            <a:xfrm>
              <a:off x="3381" y="2411"/>
              <a:ext cx="341" cy="231"/>
            </a:xfrm>
            <a:prstGeom prst="rect">
              <a:avLst/>
            </a:prstGeom>
            <a:noFill/>
            <a:ln w="9525">
              <a:noFill/>
              <a:miter lim="800000"/>
              <a:headEnd/>
              <a:tailEnd/>
            </a:ln>
            <a:effectLst/>
          </p:spPr>
          <p:txBody>
            <a:bodyPr wrap="none">
              <a:spAutoFit/>
            </a:bodyPr>
            <a:lstStyle/>
            <a:p>
              <a:r>
                <a:rPr lang="en-US" b="1"/>
                <a:t>+q</a:t>
              </a:r>
              <a:r>
                <a:rPr lang="en-US" b="1" baseline="-25000"/>
                <a:t>1</a:t>
              </a:r>
              <a:endParaRPr lang="th-TH" b="1" baseline="-25000"/>
            </a:p>
          </p:txBody>
        </p:sp>
        <p:sp>
          <p:nvSpPr>
            <p:cNvPr id="80077" name="Text Box 205"/>
            <p:cNvSpPr txBox="1">
              <a:spLocks noChangeArrowheads="1"/>
            </p:cNvSpPr>
            <p:nvPr/>
          </p:nvSpPr>
          <p:spPr bwMode="auto">
            <a:xfrm>
              <a:off x="3948" y="2419"/>
              <a:ext cx="305" cy="231"/>
            </a:xfrm>
            <a:prstGeom prst="rect">
              <a:avLst/>
            </a:prstGeom>
            <a:noFill/>
            <a:ln w="9525">
              <a:noFill/>
              <a:miter lim="800000"/>
              <a:headEnd/>
              <a:tailEnd/>
            </a:ln>
            <a:effectLst/>
          </p:spPr>
          <p:txBody>
            <a:bodyPr wrap="none">
              <a:spAutoFit/>
            </a:bodyPr>
            <a:lstStyle/>
            <a:p>
              <a:r>
                <a:rPr lang="en-US" b="1"/>
                <a:t>-q</a:t>
              </a:r>
              <a:r>
                <a:rPr lang="en-US" b="1" baseline="-25000"/>
                <a:t>1</a:t>
              </a:r>
              <a:endParaRPr lang="th-TH" b="1" baseline="-25000"/>
            </a:p>
          </p:txBody>
        </p:sp>
        <p:grpSp>
          <p:nvGrpSpPr>
            <p:cNvPr id="80078" name="Group 206"/>
            <p:cNvGrpSpPr>
              <a:grpSpLocks/>
            </p:cNvGrpSpPr>
            <p:nvPr/>
          </p:nvGrpSpPr>
          <p:grpSpPr bwMode="auto">
            <a:xfrm>
              <a:off x="3518" y="1903"/>
              <a:ext cx="570" cy="231"/>
              <a:chOff x="441" y="3499"/>
              <a:chExt cx="570" cy="231"/>
            </a:xfrm>
          </p:grpSpPr>
          <p:sp>
            <p:nvSpPr>
              <p:cNvPr id="80079" name="Text Box 207"/>
              <p:cNvSpPr txBox="1">
                <a:spLocks noChangeArrowheads="1"/>
              </p:cNvSpPr>
              <p:nvPr/>
            </p:nvSpPr>
            <p:spPr bwMode="auto">
              <a:xfrm>
                <a:off x="652" y="3499"/>
                <a:ext cx="156" cy="231"/>
              </a:xfrm>
              <a:prstGeom prst="rect">
                <a:avLst/>
              </a:prstGeom>
              <a:noFill/>
              <a:ln w="9525">
                <a:noFill/>
                <a:miter lim="800000"/>
                <a:headEnd/>
                <a:tailEnd/>
              </a:ln>
              <a:effectLst/>
            </p:spPr>
            <p:txBody>
              <a:bodyPr wrap="none">
                <a:spAutoFit/>
              </a:bodyPr>
              <a:lstStyle/>
              <a:p>
                <a:r>
                  <a:rPr lang="en-US" b="1" i="1"/>
                  <a:t>l</a:t>
                </a:r>
                <a:endParaRPr lang="th-TH" b="1" i="1" baseline="-25000"/>
              </a:p>
            </p:txBody>
          </p:sp>
          <p:sp>
            <p:nvSpPr>
              <p:cNvPr id="80080" name="Line 208"/>
              <p:cNvSpPr>
                <a:spLocks noChangeShapeType="1"/>
              </p:cNvSpPr>
              <p:nvPr/>
            </p:nvSpPr>
            <p:spPr bwMode="auto">
              <a:xfrm flipH="1">
                <a:off x="441" y="3617"/>
                <a:ext cx="221" cy="0"/>
              </a:xfrm>
              <a:prstGeom prst="line">
                <a:avLst/>
              </a:prstGeom>
              <a:noFill/>
              <a:ln w="9525">
                <a:solidFill>
                  <a:schemeClr val="tx1"/>
                </a:solidFill>
                <a:round/>
                <a:headEnd/>
                <a:tailEnd type="triangle" w="med" len="med"/>
              </a:ln>
              <a:effectLst/>
            </p:spPr>
            <p:txBody>
              <a:bodyPr/>
              <a:lstStyle/>
              <a:p>
                <a:endParaRPr lang="th-TH"/>
              </a:p>
            </p:txBody>
          </p:sp>
          <p:sp>
            <p:nvSpPr>
              <p:cNvPr id="80081" name="Line 209"/>
              <p:cNvSpPr>
                <a:spLocks noChangeShapeType="1"/>
              </p:cNvSpPr>
              <p:nvPr/>
            </p:nvSpPr>
            <p:spPr bwMode="auto">
              <a:xfrm>
                <a:off x="790" y="3625"/>
                <a:ext cx="221" cy="0"/>
              </a:xfrm>
              <a:prstGeom prst="line">
                <a:avLst/>
              </a:prstGeom>
              <a:noFill/>
              <a:ln w="9525">
                <a:solidFill>
                  <a:schemeClr val="tx1"/>
                </a:solidFill>
                <a:round/>
                <a:headEnd/>
                <a:tailEnd/>
              </a:ln>
              <a:effectLst/>
            </p:spPr>
            <p:txBody>
              <a:bodyPr/>
              <a:lstStyle/>
              <a:p>
                <a:endParaRPr lang="th-TH"/>
              </a:p>
            </p:txBody>
          </p:sp>
        </p:grpSp>
        <p:grpSp>
          <p:nvGrpSpPr>
            <p:cNvPr id="80082" name="Group 210"/>
            <p:cNvGrpSpPr>
              <a:grpSpLocks/>
            </p:cNvGrpSpPr>
            <p:nvPr/>
          </p:nvGrpSpPr>
          <p:grpSpPr bwMode="auto">
            <a:xfrm>
              <a:off x="4862" y="1335"/>
              <a:ext cx="257" cy="329"/>
              <a:chOff x="1999" y="3203"/>
              <a:chExt cx="257" cy="329"/>
            </a:xfrm>
          </p:grpSpPr>
          <p:sp>
            <p:nvSpPr>
              <p:cNvPr id="80083" name="Oval 211"/>
              <p:cNvSpPr>
                <a:spLocks noChangeArrowheads="1"/>
              </p:cNvSpPr>
              <p:nvPr/>
            </p:nvSpPr>
            <p:spPr bwMode="auto">
              <a:xfrm>
                <a:off x="2101" y="3456"/>
                <a:ext cx="68" cy="76"/>
              </a:xfrm>
              <a:prstGeom prst="ellipse">
                <a:avLst/>
              </a:prstGeom>
              <a:solidFill>
                <a:srgbClr val="CC0000"/>
              </a:solidFill>
              <a:ln w="9525">
                <a:solidFill>
                  <a:schemeClr val="tx1"/>
                </a:solidFill>
                <a:round/>
                <a:headEnd/>
                <a:tailEnd/>
              </a:ln>
              <a:effectLst/>
            </p:spPr>
            <p:txBody>
              <a:bodyPr wrap="none" anchor="ctr"/>
              <a:lstStyle/>
              <a:p>
                <a:endParaRPr lang="th-TH"/>
              </a:p>
            </p:txBody>
          </p:sp>
          <p:sp>
            <p:nvSpPr>
              <p:cNvPr id="80084" name="Text Box 212"/>
              <p:cNvSpPr txBox="1">
                <a:spLocks noChangeArrowheads="1"/>
              </p:cNvSpPr>
              <p:nvPr/>
            </p:nvSpPr>
            <p:spPr bwMode="auto">
              <a:xfrm>
                <a:off x="1999" y="3203"/>
                <a:ext cx="257" cy="231"/>
              </a:xfrm>
              <a:prstGeom prst="rect">
                <a:avLst/>
              </a:prstGeom>
              <a:noFill/>
              <a:ln w="9525">
                <a:noFill/>
                <a:miter lim="800000"/>
                <a:headEnd/>
                <a:tailEnd/>
              </a:ln>
              <a:effectLst/>
            </p:spPr>
            <p:txBody>
              <a:bodyPr wrap="none">
                <a:spAutoFit/>
              </a:bodyPr>
              <a:lstStyle/>
              <a:p>
                <a:r>
                  <a:rPr lang="en-US" b="1"/>
                  <a:t>q</a:t>
                </a:r>
                <a:r>
                  <a:rPr lang="en-US" b="1" baseline="-25000"/>
                  <a:t>2</a:t>
                </a:r>
                <a:endParaRPr lang="th-TH" b="1" baseline="-25000"/>
              </a:p>
            </p:txBody>
          </p:sp>
        </p:grpSp>
        <p:sp>
          <p:nvSpPr>
            <p:cNvPr id="80086" name="Text Box 214"/>
            <p:cNvSpPr txBox="1">
              <a:spLocks noChangeArrowheads="1"/>
            </p:cNvSpPr>
            <p:nvPr/>
          </p:nvSpPr>
          <p:spPr bwMode="auto">
            <a:xfrm>
              <a:off x="4175" y="1751"/>
              <a:ext cx="457" cy="576"/>
            </a:xfrm>
            <a:prstGeom prst="rect">
              <a:avLst/>
            </a:prstGeom>
            <a:noFill/>
            <a:ln w="9525">
              <a:noFill/>
              <a:miter lim="800000"/>
              <a:headEnd/>
              <a:tailEnd/>
            </a:ln>
            <a:effectLst/>
          </p:spPr>
          <p:txBody>
            <a:bodyPr>
              <a:spAutoFit/>
            </a:bodyPr>
            <a:lstStyle/>
            <a:p>
              <a:pPr>
                <a:spcBef>
                  <a:spcPct val="50000"/>
                </a:spcBef>
              </a:pPr>
              <a:r>
                <a:rPr lang="en-US" sz="2400" b="1" i="1"/>
                <a:t>r</a:t>
              </a:r>
              <a:endParaRPr lang="th-TH" sz="2400" b="1" i="1"/>
            </a:p>
            <a:p>
              <a:pPr>
                <a:spcBef>
                  <a:spcPct val="50000"/>
                </a:spcBef>
              </a:pPr>
              <a:r>
                <a:rPr lang="en-US" sz="2000" b="1" i="1">
                  <a:latin typeface="Symbol" pitchFamily="18" charset="2"/>
                </a:rPr>
                <a:t>q</a:t>
              </a:r>
              <a:endParaRPr lang="th-TH" sz="2000" b="1" i="1">
                <a:latin typeface="Symbol" pitchFamily="18" charset="2"/>
              </a:endParaRPr>
            </a:p>
          </p:txBody>
        </p:sp>
        <p:sp>
          <p:nvSpPr>
            <p:cNvPr id="80088" name="Line 216"/>
            <p:cNvSpPr>
              <a:spLocks noChangeShapeType="1"/>
            </p:cNvSpPr>
            <p:nvPr/>
          </p:nvSpPr>
          <p:spPr bwMode="auto">
            <a:xfrm flipH="1" flipV="1">
              <a:off x="4177" y="2330"/>
              <a:ext cx="583" cy="0"/>
            </a:xfrm>
            <a:prstGeom prst="line">
              <a:avLst/>
            </a:prstGeom>
            <a:noFill/>
            <a:ln w="12700">
              <a:solidFill>
                <a:schemeClr val="tx1"/>
              </a:solidFill>
              <a:prstDash val="dash"/>
              <a:round/>
              <a:headEnd/>
              <a:tailEnd/>
            </a:ln>
            <a:effectLst/>
          </p:spPr>
          <p:txBody>
            <a:bodyPr/>
            <a:lstStyle/>
            <a:p>
              <a:endParaRPr lang="th-TH"/>
            </a:p>
          </p:txBody>
        </p:sp>
        <p:sp>
          <p:nvSpPr>
            <p:cNvPr id="80089" name="Arc 217"/>
            <p:cNvSpPr>
              <a:spLocks/>
            </p:cNvSpPr>
            <p:nvPr/>
          </p:nvSpPr>
          <p:spPr bwMode="auto">
            <a:xfrm rot="1853678">
              <a:off x="4291" y="2069"/>
              <a:ext cx="194" cy="19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prstDash val="sysDot"/>
              <a:round/>
              <a:headEnd/>
              <a:tailEnd/>
            </a:ln>
            <a:effectLst/>
          </p:spPr>
          <p:txBody>
            <a:bodyPr wrap="none" anchor="ctr"/>
            <a:lstStyle/>
            <a:p>
              <a:endParaRPr lang="th-TH"/>
            </a:p>
          </p:txBody>
        </p:sp>
      </p:grpSp>
      <p:graphicFrame>
        <p:nvGraphicFramePr>
          <p:cNvPr id="80091" name="Object 219"/>
          <p:cNvGraphicFramePr>
            <a:graphicFrameLocks noChangeAspect="1"/>
          </p:cNvGraphicFramePr>
          <p:nvPr/>
        </p:nvGraphicFramePr>
        <p:xfrm>
          <a:off x="5487988" y="4313238"/>
          <a:ext cx="2751137" cy="1071562"/>
        </p:xfrm>
        <a:graphic>
          <a:graphicData uri="http://schemas.openxmlformats.org/presentationml/2006/ole">
            <p:oleObj spid="_x0000_s80115" name="Equation" r:id="rId5" imgW="35326800" imgH="13804920" progId="Equation.3">
              <p:embed/>
            </p:oleObj>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Slide Number Placeholder 5"/>
          <p:cNvSpPr>
            <a:spLocks noGrp="1"/>
          </p:cNvSpPr>
          <p:nvPr>
            <p:ph type="sldNum" sz="quarter" idx="12"/>
          </p:nvPr>
        </p:nvSpPr>
        <p:spPr/>
        <p:txBody>
          <a:bodyPr/>
          <a:lstStyle/>
          <a:p>
            <a:fld id="{DBDF83BC-F3FE-412A-9C6C-C6F42F53BD61}" type="slidenum">
              <a:rPr lang="en-US"/>
              <a:pPr/>
              <a:t>28</a:t>
            </a:fld>
            <a:endParaRPr lang="th-TH"/>
          </a:p>
        </p:txBody>
      </p:sp>
      <p:sp>
        <p:nvSpPr>
          <p:cNvPr id="109570" name="Rectangle 2"/>
          <p:cNvSpPr>
            <a:spLocks noGrp="1" noChangeArrowheads="1"/>
          </p:cNvSpPr>
          <p:nvPr>
            <p:ph type="title"/>
          </p:nvPr>
        </p:nvSpPr>
        <p:spPr/>
        <p:txBody>
          <a:bodyPr/>
          <a:lstStyle/>
          <a:p>
            <a:endParaRPr lang="th-TH"/>
          </a:p>
        </p:txBody>
      </p:sp>
      <p:sp>
        <p:nvSpPr>
          <p:cNvPr id="109571" name="Rectangle 3"/>
          <p:cNvSpPr>
            <a:spLocks noGrp="1" noChangeArrowheads="1"/>
          </p:cNvSpPr>
          <p:nvPr>
            <p:ph type="body" idx="1"/>
          </p:nvPr>
        </p:nvSpPr>
        <p:spPr>
          <a:xfrm>
            <a:off x="4173538" y="1436688"/>
            <a:ext cx="4829175" cy="4694237"/>
          </a:xfrm>
        </p:spPr>
        <p:txBody>
          <a:bodyPr/>
          <a:lstStyle/>
          <a:p>
            <a:r>
              <a:rPr lang="en-US" sz="2800"/>
              <a:t>Increasing the distance, the potentials of the charges decrease and the two charges appear to merge.</a:t>
            </a:r>
            <a:endParaRPr lang="th-TH" sz="2800"/>
          </a:p>
          <a:p>
            <a:r>
              <a:rPr lang="en-US" sz="2800"/>
              <a:t>These combined effect approaches zero more rapidly than by the distance effect alone.</a:t>
            </a:r>
            <a:endParaRPr lang="th-TH" sz="2800"/>
          </a:p>
        </p:txBody>
      </p:sp>
      <p:grpSp>
        <p:nvGrpSpPr>
          <p:cNvPr id="109630" name="Group 62"/>
          <p:cNvGrpSpPr>
            <a:grpSpLocks/>
          </p:cNvGrpSpPr>
          <p:nvPr/>
        </p:nvGrpSpPr>
        <p:grpSpPr bwMode="auto">
          <a:xfrm>
            <a:off x="533400" y="1554163"/>
            <a:ext cx="3154363" cy="1308100"/>
            <a:chOff x="336" y="1196"/>
            <a:chExt cx="1987" cy="824"/>
          </a:xfrm>
        </p:grpSpPr>
        <p:sp>
          <p:nvSpPr>
            <p:cNvPr id="109573" name="Line 5"/>
            <p:cNvSpPr>
              <a:spLocks noChangeShapeType="1"/>
            </p:cNvSpPr>
            <p:nvPr/>
          </p:nvSpPr>
          <p:spPr bwMode="auto">
            <a:xfrm>
              <a:off x="1073" y="1548"/>
              <a:ext cx="1118" cy="0"/>
            </a:xfrm>
            <a:prstGeom prst="line">
              <a:avLst/>
            </a:prstGeom>
            <a:noFill/>
            <a:ln w="38100" cap="rnd">
              <a:solidFill>
                <a:schemeClr val="tx1"/>
              </a:solidFill>
              <a:prstDash val="sysDot"/>
              <a:round/>
              <a:headEnd/>
              <a:tailEnd/>
            </a:ln>
            <a:effectLst/>
          </p:spPr>
          <p:txBody>
            <a:bodyPr/>
            <a:lstStyle/>
            <a:p>
              <a:endParaRPr lang="th-TH"/>
            </a:p>
          </p:txBody>
        </p:sp>
        <p:grpSp>
          <p:nvGrpSpPr>
            <p:cNvPr id="109574" name="Group 6"/>
            <p:cNvGrpSpPr>
              <a:grpSpLocks/>
            </p:cNvGrpSpPr>
            <p:nvPr/>
          </p:nvGrpSpPr>
          <p:grpSpPr bwMode="auto">
            <a:xfrm>
              <a:off x="336" y="1196"/>
              <a:ext cx="864" cy="610"/>
              <a:chOff x="281" y="3128"/>
              <a:chExt cx="864" cy="610"/>
            </a:xfrm>
          </p:grpSpPr>
          <p:grpSp>
            <p:nvGrpSpPr>
              <p:cNvPr id="109575" name="Group 7"/>
              <p:cNvGrpSpPr>
                <a:grpSpLocks/>
              </p:cNvGrpSpPr>
              <p:nvPr/>
            </p:nvGrpSpPr>
            <p:grpSpPr bwMode="auto">
              <a:xfrm>
                <a:off x="364" y="3380"/>
                <a:ext cx="729" cy="187"/>
                <a:chOff x="364" y="3380"/>
                <a:chExt cx="729" cy="187"/>
              </a:xfrm>
            </p:grpSpPr>
            <p:sp>
              <p:nvSpPr>
                <p:cNvPr id="109576" name="Rectangle 8"/>
                <p:cNvSpPr>
                  <a:spLocks noChangeArrowheads="1"/>
                </p:cNvSpPr>
                <p:nvPr/>
              </p:nvSpPr>
              <p:spPr bwMode="auto">
                <a:xfrm>
                  <a:off x="525" y="3448"/>
                  <a:ext cx="407" cy="56"/>
                </a:xfrm>
                <a:prstGeom prst="rect">
                  <a:avLst/>
                </a:prstGeom>
                <a:gradFill rotWithShape="1">
                  <a:gsLst>
                    <a:gs pos="0">
                      <a:schemeClr val="tx2">
                        <a:gamma/>
                        <a:shade val="6275"/>
                        <a:invGamma/>
                      </a:schemeClr>
                    </a:gs>
                    <a:gs pos="50000">
                      <a:schemeClr val="tx2"/>
                    </a:gs>
                    <a:gs pos="100000">
                      <a:schemeClr val="tx2">
                        <a:gamma/>
                        <a:shade val="6275"/>
                        <a:invGamma/>
                      </a:schemeClr>
                    </a:gs>
                  </a:gsLst>
                  <a:lin ang="5400000" scaled="1"/>
                </a:gradFill>
                <a:ln w="9525">
                  <a:noFill/>
                  <a:miter lim="800000"/>
                  <a:headEnd/>
                  <a:tailEnd/>
                </a:ln>
                <a:effectLst/>
              </p:spPr>
              <p:txBody>
                <a:bodyPr wrap="none" anchor="ctr"/>
                <a:lstStyle/>
                <a:p>
                  <a:endParaRPr lang="th-TH"/>
                </a:p>
              </p:txBody>
            </p:sp>
            <p:sp>
              <p:nvSpPr>
                <p:cNvPr id="109577" name="Oval 9"/>
                <p:cNvSpPr>
                  <a:spLocks noChangeArrowheads="1"/>
                </p:cNvSpPr>
                <p:nvPr/>
              </p:nvSpPr>
              <p:spPr bwMode="auto">
                <a:xfrm>
                  <a:off x="364" y="3380"/>
                  <a:ext cx="178" cy="178"/>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endParaRPr lang="th-TH"/>
                </a:p>
              </p:txBody>
            </p:sp>
            <p:sp>
              <p:nvSpPr>
                <p:cNvPr id="109578" name="Oval 10"/>
                <p:cNvSpPr>
                  <a:spLocks noChangeArrowheads="1"/>
                </p:cNvSpPr>
                <p:nvPr/>
              </p:nvSpPr>
              <p:spPr bwMode="auto">
                <a:xfrm>
                  <a:off x="915" y="3389"/>
                  <a:ext cx="178" cy="178"/>
                </a:xfrm>
                <a:prstGeom prst="ellipse">
                  <a:avLst/>
                </a:prstGeom>
                <a:gradFill rotWithShape="1">
                  <a:gsLst>
                    <a:gs pos="0">
                      <a:srgbClr val="FF5050"/>
                    </a:gs>
                    <a:gs pos="100000">
                      <a:srgbClr val="FF5050">
                        <a:gamma/>
                        <a:shade val="46275"/>
                        <a:invGamma/>
                      </a:srgbClr>
                    </a:gs>
                  </a:gsLst>
                  <a:path path="shape">
                    <a:fillToRect l="50000" t="50000" r="50000" b="50000"/>
                  </a:path>
                </a:gradFill>
                <a:ln w="9525">
                  <a:solidFill>
                    <a:schemeClr val="tx1"/>
                  </a:solidFill>
                  <a:round/>
                  <a:headEnd/>
                  <a:tailEnd/>
                </a:ln>
                <a:effectLst/>
              </p:spPr>
              <p:txBody>
                <a:bodyPr wrap="none" anchor="ctr"/>
                <a:lstStyle/>
                <a:p>
                  <a:endParaRPr lang="th-TH"/>
                </a:p>
              </p:txBody>
            </p:sp>
          </p:grpSp>
          <p:sp>
            <p:nvSpPr>
              <p:cNvPr id="109579" name="Text Box 11"/>
              <p:cNvSpPr txBox="1">
                <a:spLocks noChangeArrowheads="1"/>
              </p:cNvSpPr>
              <p:nvPr/>
            </p:nvSpPr>
            <p:spPr bwMode="auto">
              <a:xfrm>
                <a:off x="281" y="3135"/>
                <a:ext cx="341" cy="231"/>
              </a:xfrm>
              <a:prstGeom prst="rect">
                <a:avLst/>
              </a:prstGeom>
              <a:noFill/>
              <a:ln w="9525">
                <a:noFill/>
                <a:miter lim="800000"/>
                <a:headEnd/>
                <a:tailEnd/>
              </a:ln>
              <a:effectLst/>
            </p:spPr>
            <p:txBody>
              <a:bodyPr wrap="none">
                <a:spAutoFit/>
              </a:bodyPr>
              <a:lstStyle/>
              <a:p>
                <a:r>
                  <a:rPr lang="en-US" b="1"/>
                  <a:t>+q</a:t>
                </a:r>
                <a:r>
                  <a:rPr lang="en-US" b="1" baseline="-25000"/>
                  <a:t>1</a:t>
                </a:r>
                <a:endParaRPr lang="th-TH" b="1" baseline="-25000"/>
              </a:p>
            </p:txBody>
          </p:sp>
          <p:sp>
            <p:nvSpPr>
              <p:cNvPr id="109580" name="Text Box 12"/>
              <p:cNvSpPr txBox="1">
                <a:spLocks noChangeArrowheads="1"/>
              </p:cNvSpPr>
              <p:nvPr/>
            </p:nvSpPr>
            <p:spPr bwMode="auto">
              <a:xfrm>
                <a:off x="840" y="3128"/>
                <a:ext cx="305" cy="231"/>
              </a:xfrm>
              <a:prstGeom prst="rect">
                <a:avLst/>
              </a:prstGeom>
              <a:noFill/>
              <a:ln w="9525">
                <a:noFill/>
                <a:miter lim="800000"/>
                <a:headEnd/>
                <a:tailEnd/>
              </a:ln>
              <a:effectLst/>
            </p:spPr>
            <p:txBody>
              <a:bodyPr wrap="none">
                <a:spAutoFit/>
              </a:bodyPr>
              <a:lstStyle/>
              <a:p>
                <a:r>
                  <a:rPr lang="en-US" b="1"/>
                  <a:t>-q</a:t>
                </a:r>
                <a:r>
                  <a:rPr lang="en-US" b="1" baseline="-25000"/>
                  <a:t>1</a:t>
                </a:r>
                <a:endParaRPr lang="th-TH" b="1" baseline="-25000"/>
              </a:p>
            </p:txBody>
          </p:sp>
          <p:grpSp>
            <p:nvGrpSpPr>
              <p:cNvPr id="109581" name="Group 13"/>
              <p:cNvGrpSpPr>
                <a:grpSpLocks/>
              </p:cNvGrpSpPr>
              <p:nvPr/>
            </p:nvGrpSpPr>
            <p:grpSpPr bwMode="auto">
              <a:xfrm>
                <a:off x="433" y="3507"/>
                <a:ext cx="570" cy="231"/>
                <a:chOff x="441" y="3499"/>
                <a:chExt cx="570" cy="231"/>
              </a:xfrm>
            </p:grpSpPr>
            <p:sp>
              <p:nvSpPr>
                <p:cNvPr id="109582" name="Text Box 14"/>
                <p:cNvSpPr txBox="1">
                  <a:spLocks noChangeArrowheads="1"/>
                </p:cNvSpPr>
                <p:nvPr/>
              </p:nvSpPr>
              <p:spPr bwMode="auto">
                <a:xfrm>
                  <a:off x="652" y="3499"/>
                  <a:ext cx="156" cy="231"/>
                </a:xfrm>
                <a:prstGeom prst="rect">
                  <a:avLst/>
                </a:prstGeom>
                <a:noFill/>
                <a:ln w="9525">
                  <a:noFill/>
                  <a:miter lim="800000"/>
                  <a:headEnd/>
                  <a:tailEnd/>
                </a:ln>
                <a:effectLst/>
              </p:spPr>
              <p:txBody>
                <a:bodyPr wrap="none">
                  <a:spAutoFit/>
                </a:bodyPr>
                <a:lstStyle/>
                <a:p>
                  <a:r>
                    <a:rPr lang="en-US" b="1" i="1"/>
                    <a:t>l</a:t>
                  </a:r>
                  <a:endParaRPr lang="th-TH" b="1" i="1" baseline="-25000"/>
                </a:p>
              </p:txBody>
            </p:sp>
            <p:sp>
              <p:nvSpPr>
                <p:cNvPr id="109583" name="Line 15"/>
                <p:cNvSpPr>
                  <a:spLocks noChangeShapeType="1"/>
                </p:cNvSpPr>
                <p:nvPr/>
              </p:nvSpPr>
              <p:spPr bwMode="auto">
                <a:xfrm flipH="1">
                  <a:off x="441" y="3617"/>
                  <a:ext cx="221" cy="0"/>
                </a:xfrm>
                <a:prstGeom prst="line">
                  <a:avLst/>
                </a:prstGeom>
                <a:noFill/>
                <a:ln w="9525">
                  <a:solidFill>
                    <a:schemeClr val="tx1"/>
                  </a:solidFill>
                  <a:round/>
                  <a:headEnd/>
                  <a:tailEnd type="triangle" w="med" len="med"/>
                </a:ln>
                <a:effectLst/>
              </p:spPr>
              <p:txBody>
                <a:bodyPr/>
                <a:lstStyle/>
                <a:p>
                  <a:endParaRPr lang="th-TH"/>
                </a:p>
              </p:txBody>
            </p:sp>
            <p:sp>
              <p:nvSpPr>
                <p:cNvPr id="109584" name="Line 16"/>
                <p:cNvSpPr>
                  <a:spLocks noChangeShapeType="1"/>
                </p:cNvSpPr>
                <p:nvPr/>
              </p:nvSpPr>
              <p:spPr bwMode="auto">
                <a:xfrm>
                  <a:off x="790" y="3625"/>
                  <a:ext cx="221" cy="0"/>
                </a:xfrm>
                <a:prstGeom prst="line">
                  <a:avLst/>
                </a:prstGeom>
                <a:noFill/>
                <a:ln w="9525">
                  <a:solidFill>
                    <a:schemeClr val="tx1"/>
                  </a:solidFill>
                  <a:round/>
                  <a:headEnd/>
                  <a:tailEnd/>
                </a:ln>
                <a:effectLst/>
              </p:spPr>
              <p:txBody>
                <a:bodyPr/>
                <a:lstStyle/>
                <a:p>
                  <a:endParaRPr lang="th-TH"/>
                </a:p>
              </p:txBody>
            </p:sp>
          </p:grpSp>
        </p:grpSp>
        <p:grpSp>
          <p:nvGrpSpPr>
            <p:cNvPr id="109585" name="Group 17"/>
            <p:cNvGrpSpPr>
              <a:grpSpLocks/>
            </p:cNvGrpSpPr>
            <p:nvPr/>
          </p:nvGrpSpPr>
          <p:grpSpPr bwMode="auto">
            <a:xfrm>
              <a:off x="2066" y="1253"/>
              <a:ext cx="257" cy="329"/>
              <a:chOff x="1999" y="3203"/>
              <a:chExt cx="257" cy="329"/>
            </a:xfrm>
          </p:grpSpPr>
          <p:sp>
            <p:nvSpPr>
              <p:cNvPr id="109586" name="Oval 18"/>
              <p:cNvSpPr>
                <a:spLocks noChangeArrowheads="1"/>
              </p:cNvSpPr>
              <p:nvPr/>
            </p:nvSpPr>
            <p:spPr bwMode="auto">
              <a:xfrm>
                <a:off x="2101" y="3456"/>
                <a:ext cx="68" cy="76"/>
              </a:xfrm>
              <a:prstGeom prst="ellipse">
                <a:avLst/>
              </a:prstGeom>
              <a:solidFill>
                <a:srgbClr val="CC0000"/>
              </a:solidFill>
              <a:ln w="9525">
                <a:solidFill>
                  <a:schemeClr val="tx1"/>
                </a:solidFill>
                <a:round/>
                <a:headEnd/>
                <a:tailEnd/>
              </a:ln>
              <a:effectLst/>
            </p:spPr>
            <p:txBody>
              <a:bodyPr wrap="none" anchor="ctr"/>
              <a:lstStyle/>
              <a:p>
                <a:endParaRPr lang="th-TH"/>
              </a:p>
            </p:txBody>
          </p:sp>
          <p:sp>
            <p:nvSpPr>
              <p:cNvPr id="109587" name="Text Box 19"/>
              <p:cNvSpPr txBox="1">
                <a:spLocks noChangeArrowheads="1"/>
              </p:cNvSpPr>
              <p:nvPr/>
            </p:nvSpPr>
            <p:spPr bwMode="auto">
              <a:xfrm>
                <a:off x="1999" y="3203"/>
                <a:ext cx="257" cy="231"/>
              </a:xfrm>
              <a:prstGeom prst="rect">
                <a:avLst/>
              </a:prstGeom>
              <a:noFill/>
              <a:ln w="9525">
                <a:noFill/>
                <a:miter lim="800000"/>
                <a:headEnd/>
                <a:tailEnd/>
              </a:ln>
              <a:effectLst/>
            </p:spPr>
            <p:txBody>
              <a:bodyPr wrap="none">
                <a:spAutoFit/>
              </a:bodyPr>
              <a:lstStyle/>
              <a:p>
                <a:r>
                  <a:rPr lang="en-US" b="1"/>
                  <a:t>q</a:t>
                </a:r>
                <a:r>
                  <a:rPr lang="en-US" b="1" baseline="-25000"/>
                  <a:t>2</a:t>
                </a:r>
                <a:endParaRPr lang="th-TH" b="1" baseline="-25000"/>
              </a:p>
            </p:txBody>
          </p:sp>
        </p:grpSp>
        <p:grpSp>
          <p:nvGrpSpPr>
            <p:cNvPr id="109588" name="Group 20"/>
            <p:cNvGrpSpPr>
              <a:grpSpLocks/>
            </p:cNvGrpSpPr>
            <p:nvPr/>
          </p:nvGrpSpPr>
          <p:grpSpPr bwMode="auto">
            <a:xfrm>
              <a:off x="797" y="1732"/>
              <a:ext cx="1413" cy="288"/>
              <a:chOff x="1094" y="2050"/>
              <a:chExt cx="1413" cy="288"/>
            </a:xfrm>
          </p:grpSpPr>
          <p:sp>
            <p:nvSpPr>
              <p:cNvPr id="109589" name="Text Box 21"/>
              <p:cNvSpPr txBox="1">
                <a:spLocks noChangeArrowheads="1"/>
              </p:cNvSpPr>
              <p:nvPr/>
            </p:nvSpPr>
            <p:spPr bwMode="auto">
              <a:xfrm>
                <a:off x="1684" y="2050"/>
                <a:ext cx="457" cy="288"/>
              </a:xfrm>
              <a:prstGeom prst="rect">
                <a:avLst/>
              </a:prstGeom>
              <a:noFill/>
              <a:ln w="9525">
                <a:noFill/>
                <a:miter lim="800000"/>
                <a:headEnd/>
                <a:tailEnd/>
              </a:ln>
              <a:effectLst/>
            </p:spPr>
            <p:txBody>
              <a:bodyPr>
                <a:spAutoFit/>
              </a:bodyPr>
              <a:lstStyle/>
              <a:p>
                <a:pPr>
                  <a:spcBef>
                    <a:spcPct val="50000"/>
                  </a:spcBef>
                </a:pPr>
                <a:r>
                  <a:rPr lang="en-US" sz="2400" b="1" i="1"/>
                  <a:t>r</a:t>
                </a:r>
                <a:endParaRPr lang="th-TH" sz="2400" b="1" i="1"/>
              </a:p>
            </p:txBody>
          </p:sp>
          <p:sp>
            <p:nvSpPr>
              <p:cNvPr id="109590" name="Line 22"/>
              <p:cNvSpPr>
                <a:spLocks noChangeShapeType="1"/>
              </p:cNvSpPr>
              <p:nvPr/>
            </p:nvSpPr>
            <p:spPr bwMode="auto">
              <a:xfrm flipV="1">
                <a:off x="1890" y="2182"/>
                <a:ext cx="617" cy="0"/>
              </a:xfrm>
              <a:prstGeom prst="line">
                <a:avLst/>
              </a:prstGeom>
              <a:noFill/>
              <a:ln w="9525">
                <a:solidFill>
                  <a:schemeClr val="tx1"/>
                </a:solidFill>
                <a:round/>
                <a:headEnd/>
                <a:tailEnd type="triangle" w="med" len="med"/>
              </a:ln>
              <a:effectLst/>
            </p:spPr>
            <p:txBody>
              <a:bodyPr/>
              <a:lstStyle/>
              <a:p>
                <a:endParaRPr lang="th-TH"/>
              </a:p>
            </p:txBody>
          </p:sp>
          <p:sp>
            <p:nvSpPr>
              <p:cNvPr id="109591" name="Line 23"/>
              <p:cNvSpPr>
                <a:spLocks noChangeShapeType="1"/>
              </p:cNvSpPr>
              <p:nvPr/>
            </p:nvSpPr>
            <p:spPr bwMode="auto">
              <a:xfrm flipH="1" flipV="1">
                <a:off x="1094" y="2180"/>
                <a:ext cx="583" cy="0"/>
              </a:xfrm>
              <a:prstGeom prst="line">
                <a:avLst/>
              </a:prstGeom>
              <a:noFill/>
              <a:ln w="9525">
                <a:solidFill>
                  <a:schemeClr val="tx1"/>
                </a:solidFill>
                <a:round/>
                <a:headEnd/>
                <a:tailEnd type="triangle" w="med" len="med"/>
              </a:ln>
              <a:effectLst/>
            </p:spPr>
            <p:txBody>
              <a:bodyPr/>
              <a:lstStyle/>
              <a:p>
                <a:endParaRPr lang="th-TH"/>
              </a:p>
            </p:txBody>
          </p:sp>
        </p:grpSp>
      </p:grpSp>
      <p:sp>
        <p:nvSpPr>
          <p:cNvPr id="109600" name="Text Box 32"/>
          <p:cNvSpPr txBox="1">
            <a:spLocks noChangeArrowheads="1"/>
          </p:cNvSpPr>
          <p:nvPr/>
        </p:nvSpPr>
        <p:spPr bwMode="auto">
          <a:xfrm>
            <a:off x="1135063" y="3594100"/>
            <a:ext cx="241300" cy="336550"/>
          </a:xfrm>
          <a:prstGeom prst="rect">
            <a:avLst/>
          </a:prstGeom>
          <a:noFill/>
          <a:ln w="9525">
            <a:noFill/>
            <a:miter lim="800000"/>
            <a:headEnd/>
            <a:tailEnd/>
          </a:ln>
          <a:effectLst/>
        </p:spPr>
        <p:txBody>
          <a:bodyPr wrap="none">
            <a:spAutoFit/>
          </a:bodyPr>
          <a:lstStyle/>
          <a:p>
            <a:r>
              <a:rPr lang="en-US" sz="1600" b="1" i="1"/>
              <a:t>l</a:t>
            </a:r>
            <a:endParaRPr lang="th-TH" sz="1600" b="1" i="1" baseline="-25000"/>
          </a:p>
        </p:txBody>
      </p:sp>
      <p:grpSp>
        <p:nvGrpSpPr>
          <p:cNvPr id="109604" name="Group 36"/>
          <p:cNvGrpSpPr>
            <a:grpSpLocks/>
          </p:cNvGrpSpPr>
          <p:nvPr/>
        </p:nvGrpSpPr>
        <p:grpSpPr bwMode="auto">
          <a:xfrm>
            <a:off x="849313" y="3505200"/>
            <a:ext cx="841375" cy="292100"/>
            <a:chOff x="837" y="2134"/>
            <a:chExt cx="530" cy="184"/>
          </a:xfrm>
        </p:grpSpPr>
        <p:grpSp>
          <p:nvGrpSpPr>
            <p:cNvPr id="109593" name="Group 25"/>
            <p:cNvGrpSpPr>
              <a:grpSpLocks/>
            </p:cNvGrpSpPr>
            <p:nvPr/>
          </p:nvGrpSpPr>
          <p:grpSpPr bwMode="auto">
            <a:xfrm>
              <a:off x="837" y="2134"/>
              <a:ext cx="530" cy="136"/>
              <a:chOff x="364" y="3380"/>
              <a:chExt cx="729" cy="187"/>
            </a:xfrm>
          </p:grpSpPr>
          <p:sp>
            <p:nvSpPr>
              <p:cNvPr id="109594" name="Rectangle 26"/>
              <p:cNvSpPr>
                <a:spLocks noChangeArrowheads="1"/>
              </p:cNvSpPr>
              <p:nvPr/>
            </p:nvSpPr>
            <p:spPr bwMode="auto">
              <a:xfrm>
                <a:off x="525" y="3448"/>
                <a:ext cx="407" cy="56"/>
              </a:xfrm>
              <a:prstGeom prst="rect">
                <a:avLst/>
              </a:prstGeom>
              <a:gradFill rotWithShape="1">
                <a:gsLst>
                  <a:gs pos="0">
                    <a:schemeClr val="tx2">
                      <a:gamma/>
                      <a:shade val="6275"/>
                      <a:invGamma/>
                    </a:schemeClr>
                  </a:gs>
                  <a:gs pos="50000">
                    <a:schemeClr val="tx2"/>
                  </a:gs>
                  <a:gs pos="100000">
                    <a:schemeClr val="tx2">
                      <a:gamma/>
                      <a:shade val="6275"/>
                      <a:invGamma/>
                    </a:schemeClr>
                  </a:gs>
                </a:gsLst>
                <a:lin ang="5400000" scaled="1"/>
              </a:gradFill>
              <a:ln w="9525">
                <a:noFill/>
                <a:miter lim="800000"/>
                <a:headEnd/>
                <a:tailEnd/>
              </a:ln>
              <a:effectLst/>
            </p:spPr>
            <p:txBody>
              <a:bodyPr wrap="none" anchor="ctr"/>
              <a:lstStyle/>
              <a:p>
                <a:endParaRPr lang="th-TH"/>
              </a:p>
            </p:txBody>
          </p:sp>
          <p:sp>
            <p:nvSpPr>
              <p:cNvPr id="109595" name="Oval 27"/>
              <p:cNvSpPr>
                <a:spLocks noChangeArrowheads="1"/>
              </p:cNvSpPr>
              <p:nvPr/>
            </p:nvSpPr>
            <p:spPr bwMode="auto">
              <a:xfrm>
                <a:off x="364" y="3380"/>
                <a:ext cx="178" cy="178"/>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endParaRPr lang="th-TH"/>
              </a:p>
            </p:txBody>
          </p:sp>
          <p:sp>
            <p:nvSpPr>
              <p:cNvPr id="109596" name="Oval 28"/>
              <p:cNvSpPr>
                <a:spLocks noChangeArrowheads="1"/>
              </p:cNvSpPr>
              <p:nvPr/>
            </p:nvSpPr>
            <p:spPr bwMode="auto">
              <a:xfrm>
                <a:off x="915" y="3389"/>
                <a:ext cx="178" cy="178"/>
              </a:xfrm>
              <a:prstGeom prst="ellipse">
                <a:avLst/>
              </a:prstGeom>
              <a:gradFill rotWithShape="1">
                <a:gsLst>
                  <a:gs pos="0">
                    <a:srgbClr val="FF5050"/>
                  </a:gs>
                  <a:gs pos="100000">
                    <a:srgbClr val="FF5050">
                      <a:gamma/>
                      <a:shade val="46275"/>
                      <a:invGamma/>
                    </a:srgbClr>
                  </a:gs>
                </a:gsLst>
                <a:path path="shape">
                  <a:fillToRect l="50000" t="50000" r="50000" b="50000"/>
                </a:path>
              </a:gradFill>
              <a:ln w="9525">
                <a:solidFill>
                  <a:schemeClr val="tx1"/>
                </a:solidFill>
                <a:round/>
                <a:headEnd/>
                <a:tailEnd/>
              </a:ln>
              <a:effectLst/>
            </p:spPr>
            <p:txBody>
              <a:bodyPr wrap="none" anchor="ctr"/>
              <a:lstStyle/>
              <a:p>
                <a:endParaRPr lang="th-TH"/>
              </a:p>
            </p:txBody>
          </p:sp>
        </p:grpSp>
        <p:sp>
          <p:nvSpPr>
            <p:cNvPr id="109601" name="Line 33"/>
            <p:cNvSpPr>
              <a:spLocks noChangeShapeType="1"/>
            </p:cNvSpPr>
            <p:nvPr/>
          </p:nvSpPr>
          <p:spPr bwMode="auto">
            <a:xfrm flipH="1">
              <a:off x="887" y="2312"/>
              <a:ext cx="161" cy="0"/>
            </a:xfrm>
            <a:prstGeom prst="line">
              <a:avLst/>
            </a:prstGeom>
            <a:noFill/>
            <a:ln w="9525">
              <a:solidFill>
                <a:schemeClr val="tx1"/>
              </a:solidFill>
              <a:round/>
              <a:headEnd/>
              <a:tailEnd type="triangle" w="med" len="med"/>
            </a:ln>
            <a:effectLst/>
          </p:spPr>
          <p:txBody>
            <a:bodyPr/>
            <a:lstStyle/>
            <a:p>
              <a:endParaRPr lang="th-TH"/>
            </a:p>
          </p:txBody>
        </p:sp>
        <p:sp>
          <p:nvSpPr>
            <p:cNvPr id="109602" name="Line 34"/>
            <p:cNvSpPr>
              <a:spLocks noChangeShapeType="1"/>
            </p:cNvSpPr>
            <p:nvPr/>
          </p:nvSpPr>
          <p:spPr bwMode="auto">
            <a:xfrm>
              <a:off x="1141" y="2318"/>
              <a:ext cx="161" cy="0"/>
            </a:xfrm>
            <a:prstGeom prst="line">
              <a:avLst/>
            </a:prstGeom>
            <a:noFill/>
            <a:ln w="9525">
              <a:solidFill>
                <a:schemeClr val="tx1"/>
              </a:solidFill>
              <a:round/>
              <a:headEnd/>
              <a:tailEnd/>
            </a:ln>
            <a:effectLst/>
          </p:spPr>
          <p:txBody>
            <a:bodyPr/>
            <a:lstStyle/>
            <a:p>
              <a:endParaRPr lang="th-TH"/>
            </a:p>
          </p:txBody>
        </p:sp>
      </p:grpSp>
      <p:sp>
        <p:nvSpPr>
          <p:cNvPr id="109613" name="Line 45"/>
          <p:cNvSpPr>
            <a:spLocks noChangeShapeType="1"/>
          </p:cNvSpPr>
          <p:nvPr/>
        </p:nvSpPr>
        <p:spPr bwMode="auto">
          <a:xfrm>
            <a:off x="1720850" y="3627438"/>
            <a:ext cx="1774825" cy="0"/>
          </a:xfrm>
          <a:prstGeom prst="line">
            <a:avLst/>
          </a:prstGeom>
          <a:noFill/>
          <a:ln w="38100" cap="rnd">
            <a:solidFill>
              <a:schemeClr val="tx1"/>
            </a:solidFill>
            <a:prstDash val="sysDot"/>
            <a:round/>
            <a:headEnd/>
            <a:tailEnd/>
          </a:ln>
          <a:effectLst/>
        </p:spPr>
        <p:txBody>
          <a:bodyPr/>
          <a:lstStyle/>
          <a:p>
            <a:endParaRPr lang="th-TH"/>
          </a:p>
        </p:txBody>
      </p:sp>
      <p:grpSp>
        <p:nvGrpSpPr>
          <p:cNvPr id="109614" name="Group 46"/>
          <p:cNvGrpSpPr>
            <a:grpSpLocks/>
          </p:cNvGrpSpPr>
          <p:nvPr/>
        </p:nvGrpSpPr>
        <p:grpSpPr bwMode="auto">
          <a:xfrm>
            <a:off x="3297238" y="3159125"/>
            <a:ext cx="407987" cy="522288"/>
            <a:chOff x="1999" y="3203"/>
            <a:chExt cx="257" cy="329"/>
          </a:xfrm>
        </p:grpSpPr>
        <p:sp>
          <p:nvSpPr>
            <p:cNvPr id="109615" name="Oval 47"/>
            <p:cNvSpPr>
              <a:spLocks noChangeArrowheads="1"/>
            </p:cNvSpPr>
            <p:nvPr/>
          </p:nvSpPr>
          <p:spPr bwMode="auto">
            <a:xfrm>
              <a:off x="2101" y="3456"/>
              <a:ext cx="68" cy="76"/>
            </a:xfrm>
            <a:prstGeom prst="ellipse">
              <a:avLst/>
            </a:prstGeom>
            <a:solidFill>
              <a:srgbClr val="CC0000"/>
            </a:solidFill>
            <a:ln w="9525">
              <a:solidFill>
                <a:schemeClr val="tx1"/>
              </a:solidFill>
              <a:round/>
              <a:headEnd/>
              <a:tailEnd/>
            </a:ln>
            <a:effectLst/>
          </p:spPr>
          <p:txBody>
            <a:bodyPr wrap="none" anchor="ctr"/>
            <a:lstStyle/>
            <a:p>
              <a:endParaRPr lang="th-TH"/>
            </a:p>
          </p:txBody>
        </p:sp>
        <p:sp>
          <p:nvSpPr>
            <p:cNvPr id="109616" name="Text Box 48"/>
            <p:cNvSpPr txBox="1">
              <a:spLocks noChangeArrowheads="1"/>
            </p:cNvSpPr>
            <p:nvPr/>
          </p:nvSpPr>
          <p:spPr bwMode="auto">
            <a:xfrm>
              <a:off x="1999" y="3203"/>
              <a:ext cx="257" cy="231"/>
            </a:xfrm>
            <a:prstGeom prst="rect">
              <a:avLst/>
            </a:prstGeom>
            <a:noFill/>
            <a:ln w="9525">
              <a:noFill/>
              <a:miter lim="800000"/>
              <a:headEnd/>
              <a:tailEnd/>
            </a:ln>
            <a:effectLst/>
          </p:spPr>
          <p:txBody>
            <a:bodyPr wrap="none">
              <a:spAutoFit/>
            </a:bodyPr>
            <a:lstStyle/>
            <a:p>
              <a:r>
                <a:rPr lang="en-US" b="1"/>
                <a:t>q</a:t>
              </a:r>
              <a:r>
                <a:rPr lang="en-US" b="1" baseline="-25000"/>
                <a:t>2</a:t>
              </a:r>
              <a:endParaRPr lang="th-TH" b="1" baseline="-25000"/>
            </a:p>
          </p:txBody>
        </p:sp>
      </p:grpSp>
      <p:grpSp>
        <p:nvGrpSpPr>
          <p:cNvPr id="109617" name="Group 49"/>
          <p:cNvGrpSpPr>
            <a:grpSpLocks/>
          </p:cNvGrpSpPr>
          <p:nvPr/>
        </p:nvGrpSpPr>
        <p:grpSpPr bwMode="auto">
          <a:xfrm>
            <a:off x="1282700" y="3919538"/>
            <a:ext cx="2243138" cy="457200"/>
            <a:chOff x="1094" y="2050"/>
            <a:chExt cx="1413" cy="288"/>
          </a:xfrm>
        </p:grpSpPr>
        <p:sp>
          <p:nvSpPr>
            <p:cNvPr id="109618" name="Text Box 50"/>
            <p:cNvSpPr txBox="1">
              <a:spLocks noChangeArrowheads="1"/>
            </p:cNvSpPr>
            <p:nvPr/>
          </p:nvSpPr>
          <p:spPr bwMode="auto">
            <a:xfrm>
              <a:off x="1684" y="2050"/>
              <a:ext cx="457" cy="288"/>
            </a:xfrm>
            <a:prstGeom prst="rect">
              <a:avLst/>
            </a:prstGeom>
            <a:noFill/>
            <a:ln w="9525">
              <a:noFill/>
              <a:miter lim="800000"/>
              <a:headEnd/>
              <a:tailEnd/>
            </a:ln>
            <a:effectLst/>
          </p:spPr>
          <p:txBody>
            <a:bodyPr>
              <a:spAutoFit/>
            </a:bodyPr>
            <a:lstStyle/>
            <a:p>
              <a:pPr>
                <a:spcBef>
                  <a:spcPct val="50000"/>
                </a:spcBef>
              </a:pPr>
              <a:r>
                <a:rPr lang="en-US" sz="2400" b="1" i="1"/>
                <a:t>r</a:t>
              </a:r>
              <a:endParaRPr lang="th-TH" sz="2400" b="1" i="1"/>
            </a:p>
          </p:txBody>
        </p:sp>
        <p:sp>
          <p:nvSpPr>
            <p:cNvPr id="109619" name="Line 51"/>
            <p:cNvSpPr>
              <a:spLocks noChangeShapeType="1"/>
            </p:cNvSpPr>
            <p:nvPr/>
          </p:nvSpPr>
          <p:spPr bwMode="auto">
            <a:xfrm flipV="1">
              <a:off x="1890" y="2182"/>
              <a:ext cx="617" cy="0"/>
            </a:xfrm>
            <a:prstGeom prst="line">
              <a:avLst/>
            </a:prstGeom>
            <a:noFill/>
            <a:ln w="9525">
              <a:solidFill>
                <a:schemeClr val="tx1"/>
              </a:solidFill>
              <a:round/>
              <a:headEnd/>
              <a:tailEnd type="triangle" w="med" len="med"/>
            </a:ln>
            <a:effectLst/>
          </p:spPr>
          <p:txBody>
            <a:bodyPr/>
            <a:lstStyle/>
            <a:p>
              <a:endParaRPr lang="th-TH"/>
            </a:p>
          </p:txBody>
        </p:sp>
        <p:sp>
          <p:nvSpPr>
            <p:cNvPr id="109620" name="Line 52"/>
            <p:cNvSpPr>
              <a:spLocks noChangeShapeType="1"/>
            </p:cNvSpPr>
            <p:nvPr/>
          </p:nvSpPr>
          <p:spPr bwMode="auto">
            <a:xfrm flipH="1" flipV="1">
              <a:off x="1094" y="2180"/>
              <a:ext cx="583" cy="0"/>
            </a:xfrm>
            <a:prstGeom prst="line">
              <a:avLst/>
            </a:prstGeom>
            <a:noFill/>
            <a:ln w="9525">
              <a:solidFill>
                <a:schemeClr val="tx1"/>
              </a:solidFill>
              <a:round/>
              <a:headEnd/>
              <a:tailEnd type="triangle" w="med" len="med"/>
            </a:ln>
            <a:effectLst/>
          </p:spPr>
          <p:txBody>
            <a:bodyPr/>
            <a:lstStyle/>
            <a:p>
              <a:endParaRPr lang="th-TH"/>
            </a:p>
          </p:txBody>
        </p:sp>
      </p:grpSp>
      <p:grpSp>
        <p:nvGrpSpPr>
          <p:cNvPr id="109629" name="Group 61"/>
          <p:cNvGrpSpPr>
            <a:grpSpLocks/>
          </p:cNvGrpSpPr>
          <p:nvPr/>
        </p:nvGrpSpPr>
        <p:grpSpPr bwMode="auto">
          <a:xfrm>
            <a:off x="947738" y="4667250"/>
            <a:ext cx="2698750" cy="1181100"/>
            <a:chOff x="619" y="2593"/>
            <a:chExt cx="1700" cy="744"/>
          </a:xfrm>
        </p:grpSpPr>
        <p:sp>
          <p:nvSpPr>
            <p:cNvPr id="109605" name="Text Box 37"/>
            <p:cNvSpPr txBox="1">
              <a:spLocks noChangeArrowheads="1"/>
            </p:cNvSpPr>
            <p:nvPr/>
          </p:nvSpPr>
          <p:spPr bwMode="auto">
            <a:xfrm>
              <a:off x="697" y="2882"/>
              <a:ext cx="143" cy="173"/>
            </a:xfrm>
            <a:prstGeom prst="rect">
              <a:avLst/>
            </a:prstGeom>
            <a:noFill/>
            <a:ln w="9525">
              <a:noFill/>
              <a:miter lim="800000"/>
              <a:headEnd/>
              <a:tailEnd/>
            </a:ln>
            <a:effectLst/>
          </p:spPr>
          <p:txBody>
            <a:bodyPr wrap="none">
              <a:spAutoFit/>
            </a:bodyPr>
            <a:lstStyle/>
            <a:p>
              <a:r>
                <a:rPr lang="en-US" sz="1200" b="1" i="1"/>
                <a:t>l</a:t>
              </a:r>
              <a:endParaRPr lang="th-TH" sz="1200" b="1" i="1" baseline="-25000"/>
            </a:p>
          </p:txBody>
        </p:sp>
        <p:grpSp>
          <p:nvGrpSpPr>
            <p:cNvPr id="109606" name="Group 38"/>
            <p:cNvGrpSpPr>
              <a:grpSpLocks/>
            </p:cNvGrpSpPr>
            <p:nvPr/>
          </p:nvGrpSpPr>
          <p:grpSpPr bwMode="auto">
            <a:xfrm>
              <a:off x="619" y="2848"/>
              <a:ext cx="317" cy="110"/>
              <a:chOff x="837" y="2134"/>
              <a:chExt cx="530" cy="184"/>
            </a:xfrm>
          </p:grpSpPr>
          <p:grpSp>
            <p:nvGrpSpPr>
              <p:cNvPr id="109607" name="Group 39"/>
              <p:cNvGrpSpPr>
                <a:grpSpLocks/>
              </p:cNvGrpSpPr>
              <p:nvPr/>
            </p:nvGrpSpPr>
            <p:grpSpPr bwMode="auto">
              <a:xfrm>
                <a:off x="837" y="2134"/>
                <a:ext cx="530" cy="136"/>
                <a:chOff x="364" y="3380"/>
                <a:chExt cx="729" cy="187"/>
              </a:xfrm>
            </p:grpSpPr>
            <p:sp>
              <p:nvSpPr>
                <p:cNvPr id="109608" name="Rectangle 40"/>
                <p:cNvSpPr>
                  <a:spLocks noChangeArrowheads="1"/>
                </p:cNvSpPr>
                <p:nvPr/>
              </p:nvSpPr>
              <p:spPr bwMode="auto">
                <a:xfrm>
                  <a:off x="525" y="3448"/>
                  <a:ext cx="407" cy="56"/>
                </a:xfrm>
                <a:prstGeom prst="rect">
                  <a:avLst/>
                </a:prstGeom>
                <a:gradFill rotWithShape="1">
                  <a:gsLst>
                    <a:gs pos="0">
                      <a:schemeClr val="tx2">
                        <a:gamma/>
                        <a:shade val="6275"/>
                        <a:invGamma/>
                      </a:schemeClr>
                    </a:gs>
                    <a:gs pos="50000">
                      <a:schemeClr val="tx2"/>
                    </a:gs>
                    <a:gs pos="100000">
                      <a:schemeClr val="tx2">
                        <a:gamma/>
                        <a:shade val="6275"/>
                        <a:invGamma/>
                      </a:schemeClr>
                    </a:gs>
                  </a:gsLst>
                  <a:lin ang="5400000" scaled="1"/>
                </a:gradFill>
                <a:ln w="9525">
                  <a:noFill/>
                  <a:miter lim="800000"/>
                  <a:headEnd/>
                  <a:tailEnd/>
                </a:ln>
                <a:effectLst/>
              </p:spPr>
              <p:txBody>
                <a:bodyPr wrap="none" anchor="ctr"/>
                <a:lstStyle/>
                <a:p>
                  <a:endParaRPr lang="th-TH"/>
                </a:p>
              </p:txBody>
            </p:sp>
            <p:sp>
              <p:nvSpPr>
                <p:cNvPr id="109609" name="Oval 41"/>
                <p:cNvSpPr>
                  <a:spLocks noChangeArrowheads="1"/>
                </p:cNvSpPr>
                <p:nvPr/>
              </p:nvSpPr>
              <p:spPr bwMode="auto">
                <a:xfrm>
                  <a:off x="364" y="3380"/>
                  <a:ext cx="178" cy="178"/>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endParaRPr lang="th-TH"/>
                </a:p>
              </p:txBody>
            </p:sp>
            <p:sp>
              <p:nvSpPr>
                <p:cNvPr id="109610" name="Oval 42"/>
                <p:cNvSpPr>
                  <a:spLocks noChangeArrowheads="1"/>
                </p:cNvSpPr>
                <p:nvPr/>
              </p:nvSpPr>
              <p:spPr bwMode="auto">
                <a:xfrm>
                  <a:off x="915" y="3389"/>
                  <a:ext cx="178" cy="178"/>
                </a:xfrm>
                <a:prstGeom prst="ellipse">
                  <a:avLst/>
                </a:prstGeom>
                <a:gradFill rotWithShape="1">
                  <a:gsLst>
                    <a:gs pos="0">
                      <a:srgbClr val="FF5050"/>
                    </a:gs>
                    <a:gs pos="100000">
                      <a:srgbClr val="FF5050">
                        <a:gamma/>
                        <a:shade val="46275"/>
                        <a:invGamma/>
                      </a:srgbClr>
                    </a:gs>
                  </a:gsLst>
                  <a:path path="shape">
                    <a:fillToRect l="50000" t="50000" r="50000" b="50000"/>
                  </a:path>
                </a:gradFill>
                <a:ln w="9525">
                  <a:solidFill>
                    <a:schemeClr val="tx1"/>
                  </a:solidFill>
                  <a:round/>
                  <a:headEnd/>
                  <a:tailEnd/>
                </a:ln>
                <a:effectLst/>
              </p:spPr>
              <p:txBody>
                <a:bodyPr wrap="none" anchor="ctr"/>
                <a:lstStyle/>
                <a:p>
                  <a:endParaRPr lang="th-TH"/>
                </a:p>
              </p:txBody>
            </p:sp>
          </p:grpSp>
          <p:sp>
            <p:nvSpPr>
              <p:cNvPr id="109611" name="Line 43"/>
              <p:cNvSpPr>
                <a:spLocks noChangeShapeType="1"/>
              </p:cNvSpPr>
              <p:nvPr/>
            </p:nvSpPr>
            <p:spPr bwMode="auto">
              <a:xfrm flipH="1">
                <a:off x="887" y="2312"/>
                <a:ext cx="161" cy="0"/>
              </a:xfrm>
              <a:prstGeom prst="line">
                <a:avLst/>
              </a:prstGeom>
              <a:noFill/>
              <a:ln w="9525">
                <a:solidFill>
                  <a:schemeClr val="tx1"/>
                </a:solidFill>
                <a:round/>
                <a:headEnd/>
                <a:tailEnd type="triangle" w="med" len="med"/>
              </a:ln>
              <a:effectLst/>
            </p:spPr>
            <p:txBody>
              <a:bodyPr/>
              <a:lstStyle/>
              <a:p>
                <a:endParaRPr lang="th-TH"/>
              </a:p>
            </p:txBody>
          </p:sp>
          <p:sp>
            <p:nvSpPr>
              <p:cNvPr id="109612" name="Line 44"/>
              <p:cNvSpPr>
                <a:spLocks noChangeShapeType="1"/>
              </p:cNvSpPr>
              <p:nvPr/>
            </p:nvSpPr>
            <p:spPr bwMode="auto">
              <a:xfrm>
                <a:off x="1141" y="2318"/>
                <a:ext cx="161" cy="0"/>
              </a:xfrm>
              <a:prstGeom prst="line">
                <a:avLst/>
              </a:prstGeom>
              <a:noFill/>
              <a:ln w="9525">
                <a:solidFill>
                  <a:schemeClr val="tx1"/>
                </a:solidFill>
                <a:round/>
                <a:headEnd/>
                <a:tailEnd/>
              </a:ln>
              <a:effectLst/>
            </p:spPr>
            <p:txBody>
              <a:bodyPr/>
              <a:lstStyle/>
              <a:p>
                <a:endParaRPr lang="th-TH"/>
              </a:p>
            </p:txBody>
          </p:sp>
        </p:grpSp>
        <p:sp>
          <p:nvSpPr>
            <p:cNvPr id="109621" name="Line 53"/>
            <p:cNvSpPr>
              <a:spLocks noChangeShapeType="1"/>
            </p:cNvSpPr>
            <p:nvPr/>
          </p:nvSpPr>
          <p:spPr bwMode="auto">
            <a:xfrm>
              <a:off x="943" y="2888"/>
              <a:ext cx="1251" cy="0"/>
            </a:xfrm>
            <a:prstGeom prst="line">
              <a:avLst/>
            </a:prstGeom>
            <a:noFill/>
            <a:ln w="38100" cap="rnd">
              <a:solidFill>
                <a:schemeClr val="tx1"/>
              </a:solidFill>
              <a:prstDash val="sysDot"/>
              <a:round/>
              <a:headEnd/>
              <a:tailEnd/>
            </a:ln>
            <a:effectLst/>
          </p:spPr>
          <p:txBody>
            <a:bodyPr/>
            <a:lstStyle/>
            <a:p>
              <a:endParaRPr lang="th-TH"/>
            </a:p>
          </p:txBody>
        </p:sp>
        <p:grpSp>
          <p:nvGrpSpPr>
            <p:cNvPr id="109622" name="Group 54"/>
            <p:cNvGrpSpPr>
              <a:grpSpLocks/>
            </p:cNvGrpSpPr>
            <p:nvPr/>
          </p:nvGrpSpPr>
          <p:grpSpPr bwMode="auto">
            <a:xfrm>
              <a:off x="2062" y="2593"/>
              <a:ext cx="257" cy="329"/>
              <a:chOff x="1999" y="3203"/>
              <a:chExt cx="257" cy="329"/>
            </a:xfrm>
          </p:grpSpPr>
          <p:sp>
            <p:nvSpPr>
              <p:cNvPr id="109623" name="Oval 55"/>
              <p:cNvSpPr>
                <a:spLocks noChangeArrowheads="1"/>
              </p:cNvSpPr>
              <p:nvPr/>
            </p:nvSpPr>
            <p:spPr bwMode="auto">
              <a:xfrm>
                <a:off x="2101" y="3456"/>
                <a:ext cx="68" cy="76"/>
              </a:xfrm>
              <a:prstGeom prst="ellipse">
                <a:avLst/>
              </a:prstGeom>
              <a:solidFill>
                <a:srgbClr val="CC0000"/>
              </a:solidFill>
              <a:ln w="9525">
                <a:solidFill>
                  <a:schemeClr val="tx1"/>
                </a:solidFill>
                <a:round/>
                <a:headEnd/>
                <a:tailEnd/>
              </a:ln>
              <a:effectLst/>
            </p:spPr>
            <p:txBody>
              <a:bodyPr wrap="none" anchor="ctr"/>
              <a:lstStyle/>
              <a:p>
                <a:endParaRPr lang="th-TH"/>
              </a:p>
            </p:txBody>
          </p:sp>
          <p:sp>
            <p:nvSpPr>
              <p:cNvPr id="109624" name="Text Box 56"/>
              <p:cNvSpPr txBox="1">
                <a:spLocks noChangeArrowheads="1"/>
              </p:cNvSpPr>
              <p:nvPr/>
            </p:nvSpPr>
            <p:spPr bwMode="auto">
              <a:xfrm>
                <a:off x="1999" y="3203"/>
                <a:ext cx="257" cy="231"/>
              </a:xfrm>
              <a:prstGeom prst="rect">
                <a:avLst/>
              </a:prstGeom>
              <a:noFill/>
              <a:ln w="9525">
                <a:noFill/>
                <a:miter lim="800000"/>
                <a:headEnd/>
                <a:tailEnd/>
              </a:ln>
              <a:effectLst/>
            </p:spPr>
            <p:txBody>
              <a:bodyPr wrap="none">
                <a:spAutoFit/>
              </a:bodyPr>
              <a:lstStyle/>
              <a:p>
                <a:r>
                  <a:rPr lang="en-US" b="1"/>
                  <a:t>q</a:t>
                </a:r>
                <a:r>
                  <a:rPr lang="en-US" b="1" baseline="-25000"/>
                  <a:t>2</a:t>
                </a:r>
                <a:endParaRPr lang="th-TH" b="1" baseline="-25000"/>
              </a:p>
            </p:txBody>
          </p:sp>
        </p:grpSp>
        <p:grpSp>
          <p:nvGrpSpPr>
            <p:cNvPr id="109625" name="Group 57"/>
            <p:cNvGrpSpPr>
              <a:grpSpLocks/>
            </p:cNvGrpSpPr>
            <p:nvPr/>
          </p:nvGrpSpPr>
          <p:grpSpPr bwMode="auto">
            <a:xfrm>
              <a:off x="770" y="3049"/>
              <a:ext cx="1413" cy="288"/>
              <a:chOff x="1094" y="2050"/>
              <a:chExt cx="1413" cy="288"/>
            </a:xfrm>
          </p:grpSpPr>
          <p:sp>
            <p:nvSpPr>
              <p:cNvPr id="109626" name="Text Box 58"/>
              <p:cNvSpPr txBox="1">
                <a:spLocks noChangeArrowheads="1"/>
              </p:cNvSpPr>
              <p:nvPr/>
            </p:nvSpPr>
            <p:spPr bwMode="auto">
              <a:xfrm>
                <a:off x="1684" y="2050"/>
                <a:ext cx="457" cy="288"/>
              </a:xfrm>
              <a:prstGeom prst="rect">
                <a:avLst/>
              </a:prstGeom>
              <a:noFill/>
              <a:ln w="9525">
                <a:noFill/>
                <a:miter lim="800000"/>
                <a:headEnd/>
                <a:tailEnd/>
              </a:ln>
              <a:effectLst/>
            </p:spPr>
            <p:txBody>
              <a:bodyPr>
                <a:spAutoFit/>
              </a:bodyPr>
              <a:lstStyle/>
              <a:p>
                <a:pPr>
                  <a:spcBef>
                    <a:spcPct val="50000"/>
                  </a:spcBef>
                </a:pPr>
                <a:r>
                  <a:rPr lang="en-US" sz="2400" b="1" i="1"/>
                  <a:t>r</a:t>
                </a:r>
                <a:endParaRPr lang="th-TH" sz="2400" b="1" i="1"/>
              </a:p>
            </p:txBody>
          </p:sp>
          <p:sp>
            <p:nvSpPr>
              <p:cNvPr id="109627" name="Line 59"/>
              <p:cNvSpPr>
                <a:spLocks noChangeShapeType="1"/>
              </p:cNvSpPr>
              <p:nvPr/>
            </p:nvSpPr>
            <p:spPr bwMode="auto">
              <a:xfrm flipV="1">
                <a:off x="1890" y="2182"/>
                <a:ext cx="617" cy="0"/>
              </a:xfrm>
              <a:prstGeom prst="line">
                <a:avLst/>
              </a:prstGeom>
              <a:noFill/>
              <a:ln w="9525">
                <a:solidFill>
                  <a:schemeClr val="tx1"/>
                </a:solidFill>
                <a:round/>
                <a:headEnd/>
                <a:tailEnd type="triangle" w="med" len="med"/>
              </a:ln>
              <a:effectLst/>
            </p:spPr>
            <p:txBody>
              <a:bodyPr/>
              <a:lstStyle/>
              <a:p>
                <a:endParaRPr lang="th-TH"/>
              </a:p>
            </p:txBody>
          </p:sp>
          <p:sp>
            <p:nvSpPr>
              <p:cNvPr id="109628" name="Line 60"/>
              <p:cNvSpPr>
                <a:spLocks noChangeShapeType="1"/>
              </p:cNvSpPr>
              <p:nvPr/>
            </p:nvSpPr>
            <p:spPr bwMode="auto">
              <a:xfrm flipH="1" flipV="1">
                <a:off x="1094" y="2180"/>
                <a:ext cx="583" cy="0"/>
              </a:xfrm>
              <a:prstGeom prst="line">
                <a:avLst/>
              </a:prstGeom>
              <a:noFill/>
              <a:ln w="9525">
                <a:solidFill>
                  <a:schemeClr val="tx1"/>
                </a:solidFill>
                <a:round/>
                <a:headEnd/>
                <a:tailEnd type="triangle" w="med" len="med"/>
              </a:ln>
              <a:effectLst/>
            </p:spPr>
            <p:txBody>
              <a:bodyPr/>
              <a:lstStyle/>
              <a:p>
                <a:endParaRPr lang="th-TH"/>
              </a:p>
            </p:txBody>
          </p:sp>
        </p:grpSp>
      </p:grpSp>
      <p:graphicFrame>
        <p:nvGraphicFramePr>
          <p:cNvPr id="109631" name="Object 63"/>
          <p:cNvGraphicFramePr>
            <a:graphicFrameLocks noChangeAspect="1"/>
          </p:cNvGraphicFramePr>
          <p:nvPr/>
        </p:nvGraphicFramePr>
        <p:xfrm>
          <a:off x="5051425" y="5643563"/>
          <a:ext cx="2117725" cy="1071562"/>
        </p:xfrm>
        <a:graphic>
          <a:graphicData uri="http://schemas.openxmlformats.org/presentationml/2006/ole">
            <p:oleObj spid="_x0000_s109639" name="Equation" r:id="rId3" imgW="1117080" imgH="558720" progId="Equation.3">
              <p:embed/>
            </p:oleObj>
          </a:graphicData>
        </a:graphic>
      </p:graphicFrame>
      <p:sp>
        <p:nvSpPr>
          <p:cNvPr id="109632" name="Oval 64"/>
          <p:cNvSpPr>
            <a:spLocks noChangeArrowheads="1"/>
          </p:cNvSpPr>
          <p:nvPr/>
        </p:nvSpPr>
        <p:spPr bwMode="auto">
          <a:xfrm>
            <a:off x="6140450" y="5722938"/>
            <a:ext cx="452438" cy="452437"/>
          </a:xfrm>
          <a:prstGeom prst="ellipse">
            <a:avLst/>
          </a:prstGeom>
          <a:noFill/>
          <a:ln w="19050">
            <a:solidFill>
              <a:schemeClr val="hlink"/>
            </a:solidFill>
            <a:prstDash val="sysDot"/>
            <a:round/>
            <a:headEnd/>
            <a:tailEnd/>
          </a:ln>
          <a:effectLst/>
        </p:spPr>
        <p:txBody>
          <a:bodyPr wrap="none" anchor="ctr"/>
          <a:lstStyle/>
          <a:p>
            <a:endParaRPr lang="th-TH"/>
          </a:p>
        </p:txBody>
      </p:sp>
      <p:sp>
        <p:nvSpPr>
          <p:cNvPr id="109633" name="Oval 65"/>
          <p:cNvSpPr>
            <a:spLocks noChangeArrowheads="1"/>
          </p:cNvSpPr>
          <p:nvPr/>
        </p:nvSpPr>
        <p:spPr bwMode="auto">
          <a:xfrm>
            <a:off x="6637338" y="6249988"/>
            <a:ext cx="346075" cy="346075"/>
          </a:xfrm>
          <a:prstGeom prst="ellipse">
            <a:avLst/>
          </a:prstGeom>
          <a:noFill/>
          <a:ln w="19050">
            <a:solidFill>
              <a:schemeClr val="hlink"/>
            </a:solidFill>
            <a:prstDash val="sysDot"/>
            <a:round/>
            <a:headEnd/>
            <a:tailEnd/>
          </a:ln>
          <a:effectLst/>
        </p:spPr>
        <p:txBody>
          <a:bodyPr wrap="none" anchor="ctr"/>
          <a:lstStyle/>
          <a:p>
            <a:endParaRPr lang="th-T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96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96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632" grpId="0" animBg="1"/>
      <p:bldP spid="10963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Slide Number Placeholder 5"/>
          <p:cNvSpPr>
            <a:spLocks noGrp="1"/>
          </p:cNvSpPr>
          <p:nvPr>
            <p:ph type="sldNum" sz="quarter" idx="12"/>
          </p:nvPr>
        </p:nvSpPr>
        <p:spPr/>
        <p:txBody>
          <a:bodyPr/>
          <a:lstStyle/>
          <a:p>
            <a:fld id="{26B0B3FD-EBBA-448E-9885-8771D4531D07}" type="slidenum">
              <a:rPr lang="en-US"/>
              <a:pPr/>
              <a:t>29</a:t>
            </a:fld>
            <a:endParaRPr lang="th-TH"/>
          </a:p>
        </p:txBody>
      </p:sp>
      <p:sp>
        <p:nvSpPr>
          <p:cNvPr id="103426" name="Rectangle 2"/>
          <p:cNvSpPr>
            <a:spLocks noGrp="1" noChangeArrowheads="1"/>
          </p:cNvSpPr>
          <p:nvPr>
            <p:ph type="title"/>
          </p:nvPr>
        </p:nvSpPr>
        <p:spPr/>
        <p:txBody>
          <a:bodyPr/>
          <a:lstStyle/>
          <a:p>
            <a:endParaRPr lang="th-TH"/>
          </a:p>
        </p:txBody>
      </p:sp>
      <p:sp>
        <p:nvSpPr>
          <p:cNvPr id="103427" name="Rectangle 3"/>
          <p:cNvSpPr>
            <a:spLocks noGrp="1" noChangeArrowheads="1"/>
          </p:cNvSpPr>
          <p:nvPr>
            <p:ph type="body" idx="1"/>
          </p:nvPr>
        </p:nvSpPr>
        <p:spPr/>
        <p:txBody>
          <a:bodyPr/>
          <a:lstStyle/>
          <a:p>
            <a:r>
              <a:rPr lang="en-US"/>
              <a:t>The potential energy between two parallel dipoles</a:t>
            </a:r>
            <a:endParaRPr lang="th-TH"/>
          </a:p>
        </p:txBody>
      </p:sp>
      <p:grpSp>
        <p:nvGrpSpPr>
          <p:cNvPr id="103428" name="Group 4"/>
          <p:cNvGrpSpPr>
            <a:grpSpLocks/>
          </p:cNvGrpSpPr>
          <p:nvPr/>
        </p:nvGrpSpPr>
        <p:grpSpPr bwMode="auto">
          <a:xfrm>
            <a:off x="447675" y="2049463"/>
            <a:ext cx="3595688" cy="1235075"/>
            <a:chOff x="671" y="2384"/>
            <a:chExt cx="2265" cy="778"/>
          </a:xfrm>
        </p:grpSpPr>
        <p:sp>
          <p:nvSpPr>
            <p:cNvPr id="103429" name="Line 5"/>
            <p:cNvSpPr>
              <a:spLocks noChangeShapeType="1"/>
            </p:cNvSpPr>
            <p:nvPr/>
          </p:nvSpPr>
          <p:spPr bwMode="auto">
            <a:xfrm>
              <a:off x="1398" y="2729"/>
              <a:ext cx="1118" cy="0"/>
            </a:xfrm>
            <a:prstGeom prst="line">
              <a:avLst/>
            </a:prstGeom>
            <a:noFill/>
            <a:ln w="38100" cap="rnd">
              <a:solidFill>
                <a:schemeClr val="tx1"/>
              </a:solidFill>
              <a:prstDash val="sysDot"/>
              <a:round/>
              <a:headEnd/>
              <a:tailEnd/>
            </a:ln>
            <a:effectLst/>
          </p:spPr>
          <p:txBody>
            <a:bodyPr/>
            <a:lstStyle/>
            <a:p>
              <a:endParaRPr lang="th-TH"/>
            </a:p>
          </p:txBody>
        </p:sp>
        <p:grpSp>
          <p:nvGrpSpPr>
            <p:cNvPr id="103430" name="Group 6"/>
            <p:cNvGrpSpPr>
              <a:grpSpLocks/>
            </p:cNvGrpSpPr>
            <p:nvPr/>
          </p:nvGrpSpPr>
          <p:grpSpPr bwMode="auto">
            <a:xfrm>
              <a:off x="671" y="2384"/>
              <a:ext cx="864" cy="610"/>
              <a:chOff x="281" y="3128"/>
              <a:chExt cx="864" cy="610"/>
            </a:xfrm>
          </p:grpSpPr>
          <p:grpSp>
            <p:nvGrpSpPr>
              <p:cNvPr id="103431" name="Group 7"/>
              <p:cNvGrpSpPr>
                <a:grpSpLocks/>
              </p:cNvGrpSpPr>
              <p:nvPr/>
            </p:nvGrpSpPr>
            <p:grpSpPr bwMode="auto">
              <a:xfrm>
                <a:off x="364" y="3380"/>
                <a:ext cx="729" cy="187"/>
                <a:chOff x="364" y="3380"/>
                <a:chExt cx="729" cy="187"/>
              </a:xfrm>
            </p:grpSpPr>
            <p:sp>
              <p:nvSpPr>
                <p:cNvPr id="103432" name="Rectangle 8"/>
                <p:cNvSpPr>
                  <a:spLocks noChangeArrowheads="1"/>
                </p:cNvSpPr>
                <p:nvPr/>
              </p:nvSpPr>
              <p:spPr bwMode="auto">
                <a:xfrm>
                  <a:off x="525" y="3448"/>
                  <a:ext cx="407" cy="56"/>
                </a:xfrm>
                <a:prstGeom prst="rect">
                  <a:avLst/>
                </a:prstGeom>
                <a:gradFill rotWithShape="1">
                  <a:gsLst>
                    <a:gs pos="0">
                      <a:schemeClr val="tx2">
                        <a:gamma/>
                        <a:shade val="6275"/>
                        <a:invGamma/>
                      </a:schemeClr>
                    </a:gs>
                    <a:gs pos="50000">
                      <a:schemeClr val="tx2"/>
                    </a:gs>
                    <a:gs pos="100000">
                      <a:schemeClr val="tx2">
                        <a:gamma/>
                        <a:shade val="6275"/>
                        <a:invGamma/>
                      </a:schemeClr>
                    </a:gs>
                  </a:gsLst>
                  <a:lin ang="5400000" scaled="1"/>
                </a:gradFill>
                <a:ln w="9525">
                  <a:noFill/>
                  <a:miter lim="800000"/>
                  <a:headEnd/>
                  <a:tailEnd/>
                </a:ln>
                <a:effectLst/>
              </p:spPr>
              <p:txBody>
                <a:bodyPr wrap="none" anchor="ctr"/>
                <a:lstStyle/>
                <a:p>
                  <a:endParaRPr lang="th-TH"/>
                </a:p>
              </p:txBody>
            </p:sp>
            <p:sp>
              <p:nvSpPr>
                <p:cNvPr id="103433" name="Oval 9"/>
                <p:cNvSpPr>
                  <a:spLocks noChangeArrowheads="1"/>
                </p:cNvSpPr>
                <p:nvPr/>
              </p:nvSpPr>
              <p:spPr bwMode="auto">
                <a:xfrm>
                  <a:off x="364" y="3380"/>
                  <a:ext cx="178" cy="178"/>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endParaRPr lang="th-TH"/>
                </a:p>
              </p:txBody>
            </p:sp>
            <p:sp>
              <p:nvSpPr>
                <p:cNvPr id="103434" name="Oval 10"/>
                <p:cNvSpPr>
                  <a:spLocks noChangeArrowheads="1"/>
                </p:cNvSpPr>
                <p:nvPr/>
              </p:nvSpPr>
              <p:spPr bwMode="auto">
                <a:xfrm>
                  <a:off x="915" y="3389"/>
                  <a:ext cx="178" cy="178"/>
                </a:xfrm>
                <a:prstGeom prst="ellipse">
                  <a:avLst/>
                </a:prstGeom>
                <a:gradFill rotWithShape="1">
                  <a:gsLst>
                    <a:gs pos="0">
                      <a:srgbClr val="FF5050"/>
                    </a:gs>
                    <a:gs pos="100000">
                      <a:srgbClr val="FF5050">
                        <a:gamma/>
                        <a:shade val="46275"/>
                        <a:invGamma/>
                      </a:srgbClr>
                    </a:gs>
                  </a:gsLst>
                  <a:path path="shape">
                    <a:fillToRect l="50000" t="50000" r="50000" b="50000"/>
                  </a:path>
                </a:gradFill>
                <a:ln w="9525">
                  <a:solidFill>
                    <a:schemeClr val="tx1"/>
                  </a:solidFill>
                  <a:round/>
                  <a:headEnd/>
                  <a:tailEnd/>
                </a:ln>
                <a:effectLst/>
              </p:spPr>
              <p:txBody>
                <a:bodyPr wrap="none" anchor="ctr"/>
                <a:lstStyle/>
                <a:p>
                  <a:endParaRPr lang="th-TH"/>
                </a:p>
              </p:txBody>
            </p:sp>
          </p:grpSp>
          <p:sp>
            <p:nvSpPr>
              <p:cNvPr id="103435" name="Text Box 11"/>
              <p:cNvSpPr txBox="1">
                <a:spLocks noChangeArrowheads="1"/>
              </p:cNvSpPr>
              <p:nvPr/>
            </p:nvSpPr>
            <p:spPr bwMode="auto">
              <a:xfrm>
                <a:off x="281" y="3135"/>
                <a:ext cx="341" cy="231"/>
              </a:xfrm>
              <a:prstGeom prst="rect">
                <a:avLst/>
              </a:prstGeom>
              <a:noFill/>
              <a:ln w="9525">
                <a:noFill/>
                <a:miter lim="800000"/>
                <a:headEnd/>
                <a:tailEnd/>
              </a:ln>
              <a:effectLst/>
            </p:spPr>
            <p:txBody>
              <a:bodyPr wrap="none">
                <a:spAutoFit/>
              </a:bodyPr>
              <a:lstStyle/>
              <a:p>
                <a:r>
                  <a:rPr lang="en-US" b="1"/>
                  <a:t>+q</a:t>
                </a:r>
                <a:r>
                  <a:rPr lang="en-US" b="1" baseline="-25000"/>
                  <a:t>1</a:t>
                </a:r>
                <a:endParaRPr lang="th-TH" b="1" baseline="-25000"/>
              </a:p>
            </p:txBody>
          </p:sp>
          <p:sp>
            <p:nvSpPr>
              <p:cNvPr id="103436" name="Text Box 12"/>
              <p:cNvSpPr txBox="1">
                <a:spLocks noChangeArrowheads="1"/>
              </p:cNvSpPr>
              <p:nvPr/>
            </p:nvSpPr>
            <p:spPr bwMode="auto">
              <a:xfrm>
                <a:off x="840" y="3128"/>
                <a:ext cx="305" cy="231"/>
              </a:xfrm>
              <a:prstGeom prst="rect">
                <a:avLst/>
              </a:prstGeom>
              <a:noFill/>
              <a:ln w="9525">
                <a:noFill/>
                <a:miter lim="800000"/>
                <a:headEnd/>
                <a:tailEnd/>
              </a:ln>
              <a:effectLst/>
            </p:spPr>
            <p:txBody>
              <a:bodyPr wrap="none">
                <a:spAutoFit/>
              </a:bodyPr>
              <a:lstStyle/>
              <a:p>
                <a:r>
                  <a:rPr lang="en-US" b="1"/>
                  <a:t>-q</a:t>
                </a:r>
                <a:r>
                  <a:rPr lang="en-US" b="1" baseline="-25000"/>
                  <a:t>1</a:t>
                </a:r>
                <a:endParaRPr lang="th-TH" b="1" baseline="-25000"/>
              </a:p>
            </p:txBody>
          </p:sp>
          <p:grpSp>
            <p:nvGrpSpPr>
              <p:cNvPr id="103437" name="Group 13"/>
              <p:cNvGrpSpPr>
                <a:grpSpLocks/>
              </p:cNvGrpSpPr>
              <p:nvPr/>
            </p:nvGrpSpPr>
            <p:grpSpPr bwMode="auto">
              <a:xfrm>
                <a:off x="433" y="3507"/>
                <a:ext cx="570" cy="231"/>
                <a:chOff x="441" y="3499"/>
                <a:chExt cx="570" cy="231"/>
              </a:xfrm>
            </p:grpSpPr>
            <p:sp>
              <p:nvSpPr>
                <p:cNvPr id="103438" name="Text Box 14"/>
                <p:cNvSpPr txBox="1">
                  <a:spLocks noChangeArrowheads="1"/>
                </p:cNvSpPr>
                <p:nvPr/>
              </p:nvSpPr>
              <p:spPr bwMode="auto">
                <a:xfrm>
                  <a:off x="652" y="3499"/>
                  <a:ext cx="156" cy="231"/>
                </a:xfrm>
                <a:prstGeom prst="rect">
                  <a:avLst/>
                </a:prstGeom>
                <a:noFill/>
                <a:ln w="9525">
                  <a:noFill/>
                  <a:miter lim="800000"/>
                  <a:headEnd/>
                  <a:tailEnd/>
                </a:ln>
                <a:effectLst/>
              </p:spPr>
              <p:txBody>
                <a:bodyPr wrap="none">
                  <a:spAutoFit/>
                </a:bodyPr>
                <a:lstStyle/>
                <a:p>
                  <a:r>
                    <a:rPr lang="en-US" b="1" i="1"/>
                    <a:t>l</a:t>
                  </a:r>
                  <a:endParaRPr lang="th-TH" b="1" i="1" baseline="-25000"/>
                </a:p>
              </p:txBody>
            </p:sp>
            <p:sp>
              <p:nvSpPr>
                <p:cNvPr id="103439" name="Line 15"/>
                <p:cNvSpPr>
                  <a:spLocks noChangeShapeType="1"/>
                </p:cNvSpPr>
                <p:nvPr/>
              </p:nvSpPr>
              <p:spPr bwMode="auto">
                <a:xfrm flipH="1">
                  <a:off x="441" y="3617"/>
                  <a:ext cx="221" cy="0"/>
                </a:xfrm>
                <a:prstGeom prst="line">
                  <a:avLst/>
                </a:prstGeom>
                <a:noFill/>
                <a:ln w="9525">
                  <a:solidFill>
                    <a:schemeClr val="tx1"/>
                  </a:solidFill>
                  <a:round/>
                  <a:headEnd/>
                  <a:tailEnd type="triangle" w="med" len="med"/>
                </a:ln>
                <a:effectLst/>
              </p:spPr>
              <p:txBody>
                <a:bodyPr/>
                <a:lstStyle/>
                <a:p>
                  <a:endParaRPr lang="th-TH"/>
                </a:p>
              </p:txBody>
            </p:sp>
            <p:sp>
              <p:nvSpPr>
                <p:cNvPr id="103440" name="Line 16"/>
                <p:cNvSpPr>
                  <a:spLocks noChangeShapeType="1"/>
                </p:cNvSpPr>
                <p:nvPr/>
              </p:nvSpPr>
              <p:spPr bwMode="auto">
                <a:xfrm>
                  <a:off x="790" y="3625"/>
                  <a:ext cx="221" cy="0"/>
                </a:xfrm>
                <a:prstGeom prst="line">
                  <a:avLst/>
                </a:prstGeom>
                <a:noFill/>
                <a:ln w="9525">
                  <a:solidFill>
                    <a:schemeClr val="tx1"/>
                  </a:solidFill>
                  <a:round/>
                  <a:headEnd/>
                  <a:tailEnd/>
                </a:ln>
                <a:effectLst/>
              </p:spPr>
              <p:txBody>
                <a:bodyPr/>
                <a:lstStyle/>
                <a:p>
                  <a:endParaRPr lang="th-TH"/>
                </a:p>
              </p:txBody>
            </p:sp>
          </p:grpSp>
        </p:grpSp>
        <p:grpSp>
          <p:nvGrpSpPr>
            <p:cNvPr id="103441" name="Group 17"/>
            <p:cNvGrpSpPr>
              <a:grpSpLocks/>
            </p:cNvGrpSpPr>
            <p:nvPr/>
          </p:nvGrpSpPr>
          <p:grpSpPr bwMode="auto">
            <a:xfrm>
              <a:off x="2072" y="2394"/>
              <a:ext cx="864" cy="610"/>
              <a:chOff x="281" y="3128"/>
              <a:chExt cx="864" cy="610"/>
            </a:xfrm>
          </p:grpSpPr>
          <p:grpSp>
            <p:nvGrpSpPr>
              <p:cNvPr id="103442" name="Group 18"/>
              <p:cNvGrpSpPr>
                <a:grpSpLocks/>
              </p:cNvGrpSpPr>
              <p:nvPr/>
            </p:nvGrpSpPr>
            <p:grpSpPr bwMode="auto">
              <a:xfrm>
                <a:off x="364" y="3380"/>
                <a:ext cx="729" cy="187"/>
                <a:chOff x="364" y="3380"/>
                <a:chExt cx="729" cy="187"/>
              </a:xfrm>
            </p:grpSpPr>
            <p:sp>
              <p:nvSpPr>
                <p:cNvPr id="103443" name="Rectangle 19"/>
                <p:cNvSpPr>
                  <a:spLocks noChangeArrowheads="1"/>
                </p:cNvSpPr>
                <p:nvPr/>
              </p:nvSpPr>
              <p:spPr bwMode="auto">
                <a:xfrm>
                  <a:off x="525" y="3448"/>
                  <a:ext cx="407" cy="56"/>
                </a:xfrm>
                <a:prstGeom prst="rect">
                  <a:avLst/>
                </a:prstGeom>
                <a:gradFill rotWithShape="1">
                  <a:gsLst>
                    <a:gs pos="0">
                      <a:schemeClr val="tx2">
                        <a:gamma/>
                        <a:shade val="6275"/>
                        <a:invGamma/>
                      </a:schemeClr>
                    </a:gs>
                    <a:gs pos="50000">
                      <a:schemeClr val="tx2"/>
                    </a:gs>
                    <a:gs pos="100000">
                      <a:schemeClr val="tx2">
                        <a:gamma/>
                        <a:shade val="6275"/>
                        <a:invGamma/>
                      </a:schemeClr>
                    </a:gs>
                  </a:gsLst>
                  <a:lin ang="5400000" scaled="1"/>
                </a:gradFill>
                <a:ln w="9525">
                  <a:noFill/>
                  <a:miter lim="800000"/>
                  <a:headEnd/>
                  <a:tailEnd/>
                </a:ln>
                <a:effectLst/>
              </p:spPr>
              <p:txBody>
                <a:bodyPr wrap="none" anchor="ctr"/>
                <a:lstStyle/>
                <a:p>
                  <a:endParaRPr lang="th-TH"/>
                </a:p>
              </p:txBody>
            </p:sp>
            <p:sp>
              <p:nvSpPr>
                <p:cNvPr id="103444" name="Oval 20"/>
                <p:cNvSpPr>
                  <a:spLocks noChangeArrowheads="1"/>
                </p:cNvSpPr>
                <p:nvPr/>
              </p:nvSpPr>
              <p:spPr bwMode="auto">
                <a:xfrm>
                  <a:off x="364" y="3380"/>
                  <a:ext cx="178" cy="178"/>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endParaRPr lang="th-TH"/>
                </a:p>
              </p:txBody>
            </p:sp>
            <p:sp>
              <p:nvSpPr>
                <p:cNvPr id="103445" name="Oval 21"/>
                <p:cNvSpPr>
                  <a:spLocks noChangeArrowheads="1"/>
                </p:cNvSpPr>
                <p:nvPr/>
              </p:nvSpPr>
              <p:spPr bwMode="auto">
                <a:xfrm>
                  <a:off x="915" y="3389"/>
                  <a:ext cx="178" cy="178"/>
                </a:xfrm>
                <a:prstGeom prst="ellipse">
                  <a:avLst/>
                </a:prstGeom>
                <a:gradFill rotWithShape="1">
                  <a:gsLst>
                    <a:gs pos="0">
                      <a:srgbClr val="FF5050"/>
                    </a:gs>
                    <a:gs pos="100000">
                      <a:srgbClr val="FF5050">
                        <a:gamma/>
                        <a:shade val="46275"/>
                        <a:invGamma/>
                      </a:srgbClr>
                    </a:gs>
                  </a:gsLst>
                  <a:path path="shape">
                    <a:fillToRect l="50000" t="50000" r="50000" b="50000"/>
                  </a:path>
                </a:gradFill>
                <a:ln w="9525">
                  <a:solidFill>
                    <a:schemeClr val="tx1"/>
                  </a:solidFill>
                  <a:round/>
                  <a:headEnd/>
                  <a:tailEnd/>
                </a:ln>
                <a:effectLst/>
              </p:spPr>
              <p:txBody>
                <a:bodyPr wrap="none" anchor="ctr"/>
                <a:lstStyle/>
                <a:p>
                  <a:endParaRPr lang="th-TH"/>
                </a:p>
              </p:txBody>
            </p:sp>
          </p:grpSp>
          <p:sp>
            <p:nvSpPr>
              <p:cNvPr id="103446" name="Text Box 22"/>
              <p:cNvSpPr txBox="1">
                <a:spLocks noChangeArrowheads="1"/>
              </p:cNvSpPr>
              <p:nvPr/>
            </p:nvSpPr>
            <p:spPr bwMode="auto">
              <a:xfrm>
                <a:off x="281" y="3135"/>
                <a:ext cx="341" cy="231"/>
              </a:xfrm>
              <a:prstGeom prst="rect">
                <a:avLst/>
              </a:prstGeom>
              <a:noFill/>
              <a:ln w="9525">
                <a:noFill/>
                <a:miter lim="800000"/>
                <a:headEnd/>
                <a:tailEnd/>
              </a:ln>
              <a:effectLst/>
            </p:spPr>
            <p:txBody>
              <a:bodyPr wrap="none">
                <a:spAutoFit/>
              </a:bodyPr>
              <a:lstStyle/>
              <a:p>
                <a:r>
                  <a:rPr lang="en-US" b="1"/>
                  <a:t>+q</a:t>
                </a:r>
                <a:r>
                  <a:rPr lang="en-US" b="1" baseline="-25000"/>
                  <a:t>2</a:t>
                </a:r>
                <a:endParaRPr lang="th-TH" b="1" baseline="-25000"/>
              </a:p>
            </p:txBody>
          </p:sp>
          <p:sp>
            <p:nvSpPr>
              <p:cNvPr id="103447" name="Text Box 23"/>
              <p:cNvSpPr txBox="1">
                <a:spLocks noChangeArrowheads="1"/>
              </p:cNvSpPr>
              <p:nvPr/>
            </p:nvSpPr>
            <p:spPr bwMode="auto">
              <a:xfrm>
                <a:off x="840" y="3128"/>
                <a:ext cx="305" cy="231"/>
              </a:xfrm>
              <a:prstGeom prst="rect">
                <a:avLst/>
              </a:prstGeom>
              <a:noFill/>
              <a:ln w="9525">
                <a:noFill/>
                <a:miter lim="800000"/>
                <a:headEnd/>
                <a:tailEnd/>
              </a:ln>
              <a:effectLst/>
            </p:spPr>
            <p:txBody>
              <a:bodyPr wrap="none">
                <a:spAutoFit/>
              </a:bodyPr>
              <a:lstStyle/>
              <a:p>
                <a:r>
                  <a:rPr lang="en-US" b="1"/>
                  <a:t>-q</a:t>
                </a:r>
                <a:r>
                  <a:rPr lang="en-US" b="1" baseline="-25000"/>
                  <a:t>2</a:t>
                </a:r>
                <a:endParaRPr lang="th-TH" b="1" baseline="-25000"/>
              </a:p>
            </p:txBody>
          </p:sp>
          <p:grpSp>
            <p:nvGrpSpPr>
              <p:cNvPr id="103448" name="Group 24"/>
              <p:cNvGrpSpPr>
                <a:grpSpLocks/>
              </p:cNvGrpSpPr>
              <p:nvPr/>
            </p:nvGrpSpPr>
            <p:grpSpPr bwMode="auto">
              <a:xfrm>
                <a:off x="433" y="3507"/>
                <a:ext cx="570" cy="231"/>
                <a:chOff x="441" y="3499"/>
                <a:chExt cx="570" cy="231"/>
              </a:xfrm>
            </p:grpSpPr>
            <p:sp>
              <p:nvSpPr>
                <p:cNvPr id="103449" name="Text Box 25"/>
                <p:cNvSpPr txBox="1">
                  <a:spLocks noChangeArrowheads="1"/>
                </p:cNvSpPr>
                <p:nvPr/>
              </p:nvSpPr>
              <p:spPr bwMode="auto">
                <a:xfrm>
                  <a:off x="652" y="3499"/>
                  <a:ext cx="156" cy="231"/>
                </a:xfrm>
                <a:prstGeom prst="rect">
                  <a:avLst/>
                </a:prstGeom>
                <a:noFill/>
                <a:ln w="9525">
                  <a:noFill/>
                  <a:miter lim="800000"/>
                  <a:headEnd/>
                  <a:tailEnd/>
                </a:ln>
                <a:effectLst/>
              </p:spPr>
              <p:txBody>
                <a:bodyPr wrap="none">
                  <a:spAutoFit/>
                </a:bodyPr>
                <a:lstStyle/>
                <a:p>
                  <a:r>
                    <a:rPr lang="en-US" b="1" i="1"/>
                    <a:t>l</a:t>
                  </a:r>
                  <a:endParaRPr lang="th-TH" b="1" i="1" baseline="-25000"/>
                </a:p>
              </p:txBody>
            </p:sp>
            <p:sp>
              <p:nvSpPr>
                <p:cNvPr id="103450" name="Line 26"/>
                <p:cNvSpPr>
                  <a:spLocks noChangeShapeType="1"/>
                </p:cNvSpPr>
                <p:nvPr/>
              </p:nvSpPr>
              <p:spPr bwMode="auto">
                <a:xfrm flipH="1">
                  <a:off x="441" y="3617"/>
                  <a:ext cx="221" cy="0"/>
                </a:xfrm>
                <a:prstGeom prst="line">
                  <a:avLst/>
                </a:prstGeom>
                <a:noFill/>
                <a:ln w="9525">
                  <a:solidFill>
                    <a:schemeClr val="tx1"/>
                  </a:solidFill>
                  <a:round/>
                  <a:headEnd/>
                  <a:tailEnd type="triangle" w="med" len="med"/>
                </a:ln>
                <a:effectLst/>
              </p:spPr>
              <p:txBody>
                <a:bodyPr/>
                <a:lstStyle/>
                <a:p>
                  <a:endParaRPr lang="th-TH"/>
                </a:p>
              </p:txBody>
            </p:sp>
            <p:sp>
              <p:nvSpPr>
                <p:cNvPr id="103451" name="Line 27"/>
                <p:cNvSpPr>
                  <a:spLocks noChangeShapeType="1"/>
                </p:cNvSpPr>
                <p:nvPr/>
              </p:nvSpPr>
              <p:spPr bwMode="auto">
                <a:xfrm>
                  <a:off x="790" y="3625"/>
                  <a:ext cx="221" cy="0"/>
                </a:xfrm>
                <a:prstGeom prst="line">
                  <a:avLst/>
                </a:prstGeom>
                <a:noFill/>
                <a:ln w="9525">
                  <a:solidFill>
                    <a:schemeClr val="tx1"/>
                  </a:solidFill>
                  <a:round/>
                  <a:headEnd/>
                  <a:tailEnd/>
                </a:ln>
                <a:effectLst/>
              </p:spPr>
              <p:txBody>
                <a:bodyPr/>
                <a:lstStyle/>
                <a:p>
                  <a:endParaRPr lang="th-TH"/>
                </a:p>
              </p:txBody>
            </p:sp>
          </p:grpSp>
        </p:grpSp>
        <p:grpSp>
          <p:nvGrpSpPr>
            <p:cNvPr id="103452" name="Group 28"/>
            <p:cNvGrpSpPr>
              <a:grpSpLocks/>
            </p:cNvGrpSpPr>
            <p:nvPr/>
          </p:nvGrpSpPr>
          <p:grpSpPr bwMode="auto">
            <a:xfrm>
              <a:off x="1145" y="2931"/>
              <a:ext cx="1413" cy="231"/>
              <a:chOff x="1094" y="2050"/>
              <a:chExt cx="1413" cy="231"/>
            </a:xfrm>
          </p:grpSpPr>
          <p:sp>
            <p:nvSpPr>
              <p:cNvPr id="103453" name="Text Box 29"/>
              <p:cNvSpPr txBox="1">
                <a:spLocks noChangeArrowheads="1"/>
              </p:cNvSpPr>
              <p:nvPr/>
            </p:nvSpPr>
            <p:spPr bwMode="auto">
              <a:xfrm>
                <a:off x="1684" y="2050"/>
                <a:ext cx="457" cy="231"/>
              </a:xfrm>
              <a:prstGeom prst="rect">
                <a:avLst/>
              </a:prstGeom>
              <a:noFill/>
              <a:ln w="9525">
                <a:noFill/>
                <a:miter lim="800000"/>
                <a:headEnd/>
                <a:tailEnd/>
              </a:ln>
              <a:effectLst/>
            </p:spPr>
            <p:txBody>
              <a:bodyPr>
                <a:spAutoFit/>
              </a:bodyPr>
              <a:lstStyle/>
              <a:p>
                <a:pPr>
                  <a:spcBef>
                    <a:spcPct val="50000"/>
                  </a:spcBef>
                </a:pPr>
                <a:r>
                  <a:rPr lang="en-US" b="1" i="1"/>
                  <a:t>r</a:t>
                </a:r>
                <a:endParaRPr lang="th-TH" b="1" i="1"/>
              </a:p>
            </p:txBody>
          </p:sp>
          <p:sp>
            <p:nvSpPr>
              <p:cNvPr id="103454" name="Line 30"/>
              <p:cNvSpPr>
                <a:spLocks noChangeShapeType="1"/>
              </p:cNvSpPr>
              <p:nvPr/>
            </p:nvSpPr>
            <p:spPr bwMode="auto">
              <a:xfrm flipV="1">
                <a:off x="1890" y="2182"/>
                <a:ext cx="617" cy="0"/>
              </a:xfrm>
              <a:prstGeom prst="line">
                <a:avLst/>
              </a:prstGeom>
              <a:noFill/>
              <a:ln w="9525">
                <a:solidFill>
                  <a:schemeClr val="tx1"/>
                </a:solidFill>
                <a:round/>
                <a:headEnd/>
                <a:tailEnd type="triangle" w="med" len="med"/>
              </a:ln>
              <a:effectLst/>
            </p:spPr>
            <p:txBody>
              <a:bodyPr/>
              <a:lstStyle/>
              <a:p>
                <a:endParaRPr lang="th-TH"/>
              </a:p>
            </p:txBody>
          </p:sp>
          <p:sp>
            <p:nvSpPr>
              <p:cNvPr id="103455" name="Line 31"/>
              <p:cNvSpPr>
                <a:spLocks noChangeShapeType="1"/>
              </p:cNvSpPr>
              <p:nvPr/>
            </p:nvSpPr>
            <p:spPr bwMode="auto">
              <a:xfrm flipH="1" flipV="1">
                <a:off x="1094" y="2180"/>
                <a:ext cx="583" cy="0"/>
              </a:xfrm>
              <a:prstGeom prst="line">
                <a:avLst/>
              </a:prstGeom>
              <a:noFill/>
              <a:ln w="9525">
                <a:solidFill>
                  <a:schemeClr val="tx1"/>
                </a:solidFill>
                <a:round/>
                <a:headEnd/>
                <a:tailEnd type="triangle" w="med" len="med"/>
              </a:ln>
              <a:effectLst/>
            </p:spPr>
            <p:txBody>
              <a:bodyPr/>
              <a:lstStyle/>
              <a:p>
                <a:endParaRPr lang="th-TH"/>
              </a:p>
            </p:txBody>
          </p:sp>
        </p:grpSp>
      </p:grpSp>
      <p:graphicFrame>
        <p:nvGraphicFramePr>
          <p:cNvPr id="103456" name="Object 32"/>
          <p:cNvGraphicFramePr>
            <a:graphicFrameLocks noChangeAspect="1"/>
          </p:cNvGraphicFramePr>
          <p:nvPr/>
        </p:nvGraphicFramePr>
        <p:xfrm>
          <a:off x="296863" y="3425825"/>
          <a:ext cx="4275137" cy="3279775"/>
        </p:xfrm>
        <a:graphic>
          <a:graphicData uri="http://schemas.openxmlformats.org/presentationml/2006/ole">
            <p:oleObj spid="_x0000_s103535" name="Equation" r:id="rId3" imgW="77165280" imgH="59321880" progId="Equation.3">
              <p:embed/>
            </p:oleObj>
          </a:graphicData>
        </a:graphic>
      </p:graphicFrame>
      <p:grpSp>
        <p:nvGrpSpPr>
          <p:cNvPr id="103485" name="Group 61"/>
          <p:cNvGrpSpPr>
            <a:grpSpLocks/>
          </p:cNvGrpSpPr>
          <p:nvPr/>
        </p:nvGrpSpPr>
        <p:grpSpPr bwMode="auto">
          <a:xfrm>
            <a:off x="5437188" y="1701800"/>
            <a:ext cx="3108325" cy="1685925"/>
            <a:chOff x="693" y="3223"/>
            <a:chExt cx="1958" cy="1062"/>
          </a:xfrm>
        </p:grpSpPr>
        <p:sp>
          <p:nvSpPr>
            <p:cNvPr id="103486" name="Line 62"/>
            <p:cNvSpPr>
              <a:spLocks noChangeShapeType="1"/>
            </p:cNvSpPr>
            <p:nvPr/>
          </p:nvSpPr>
          <p:spPr bwMode="auto">
            <a:xfrm flipV="1">
              <a:off x="1386" y="3543"/>
              <a:ext cx="627" cy="458"/>
            </a:xfrm>
            <a:prstGeom prst="line">
              <a:avLst/>
            </a:prstGeom>
            <a:noFill/>
            <a:ln w="38100" cap="rnd">
              <a:solidFill>
                <a:schemeClr val="tx1"/>
              </a:solidFill>
              <a:prstDash val="sysDot"/>
              <a:round/>
              <a:headEnd/>
              <a:tailEnd/>
            </a:ln>
            <a:effectLst/>
          </p:spPr>
          <p:txBody>
            <a:bodyPr/>
            <a:lstStyle/>
            <a:p>
              <a:endParaRPr lang="th-TH"/>
            </a:p>
          </p:txBody>
        </p:sp>
        <p:grpSp>
          <p:nvGrpSpPr>
            <p:cNvPr id="103487" name="Group 63"/>
            <p:cNvGrpSpPr>
              <a:grpSpLocks/>
            </p:cNvGrpSpPr>
            <p:nvPr/>
          </p:nvGrpSpPr>
          <p:grpSpPr bwMode="auto">
            <a:xfrm>
              <a:off x="693" y="3877"/>
              <a:ext cx="1339" cy="408"/>
              <a:chOff x="693" y="3757"/>
              <a:chExt cx="1339" cy="408"/>
            </a:xfrm>
          </p:grpSpPr>
          <p:grpSp>
            <p:nvGrpSpPr>
              <p:cNvPr id="103488" name="Group 64"/>
              <p:cNvGrpSpPr>
                <a:grpSpLocks/>
              </p:cNvGrpSpPr>
              <p:nvPr/>
            </p:nvGrpSpPr>
            <p:grpSpPr bwMode="auto">
              <a:xfrm>
                <a:off x="1022" y="3807"/>
                <a:ext cx="729" cy="187"/>
                <a:chOff x="364" y="3380"/>
                <a:chExt cx="729" cy="187"/>
              </a:xfrm>
            </p:grpSpPr>
            <p:sp>
              <p:nvSpPr>
                <p:cNvPr id="103489" name="Rectangle 65"/>
                <p:cNvSpPr>
                  <a:spLocks noChangeArrowheads="1"/>
                </p:cNvSpPr>
                <p:nvPr/>
              </p:nvSpPr>
              <p:spPr bwMode="auto">
                <a:xfrm>
                  <a:off x="525" y="3448"/>
                  <a:ext cx="407" cy="56"/>
                </a:xfrm>
                <a:prstGeom prst="rect">
                  <a:avLst/>
                </a:prstGeom>
                <a:gradFill rotWithShape="1">
                  <a:gsLst>
                    <a:gs pos="0">
                      <a:schemeClr val="tx2">
                        <a:gamma/>
                        <a:shade val="6275"/>
                        <a:invGamma/>
                      </a:schemeClr>
                    </a:gs>
                    <a:gs pos="50000">
                      <a:schemeClr val="tx2"/>
                    </a:gs>
                    <a:gs pos="100000">
                      <a:schemeClr val="tx2">
                        <a:gamma/>
                        <a:shade val="6275"/>
                        <a:invGamma/>
                      </a:schemeClr>
                    </a:gs>
                  </a:gsLst>
                  <a:lin ang="5400000" scaled="1"/>
                </a:gradFill>
                <a:ln w="9525">
                  <a:noFill/>
                  <a:miter lim="800000"/>
                  <a:headEnd/>
                  <a:tailEnd/>
                </a:ln>
                <a:effectLst/>
              </p:spPr>
              <p:txBody>
                <a:bodyPr wrap="none" anchor="ctr"/>
                <a:lstStyle/>
                <a:p>
                  <a:endParaRPr lang="th-TH"/>
                </a:p>
              </p:txBody>
            </p:sp>
            <p:sp>
              <p:nvSpPr>
                <p:cNvPr id="103490" name="Oval 66"/>
                <p:cNvSpPr>
                  <a:spLocks noChangeArrowheads="1"/>
                </p:cNvSpPr>
                <p:nvPr/>
              </p:nvSpPr>
              <p:spPr bwMode="auto">
                <a:xfrm>
                  <a:off x="364" y="3380"/>
                  <a:ext cx="178" cy="178"/>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endParaRPr lang="th-TH"/>
                </a:p>
              </p:txBody>
            </p:sp>
            <p:sp>
              <p:nvSpPr>
                <p:cNvPr id="103491" name="Oval 67"/>
                <p:cNvSpPr>
                  <a:spLocks noChangeArrowheads="1"/>
                </p:cNvSpPr>
                <p:nvPr/>
              </p:nvSpPr>
              <p:spPr bwMode="auto">
                <a:xfrm>
                  <a:off x="915" y="3389"/>
                  <a:ext cx="178" cy="178"/>
                </a:xfrm>
                <a:prstGeom prst="ellipse">
                  <a:avLst/>
                </a:prstGeom>
                <a:gradFill rotWithShape="1">
                  <a:gsLst>
                    <a:gs pos="0">
                      <a:srgbClr val="FF5050"/>
                    </a:gs>
                    <a:gs pos="100000">
                      <a:srgbClr val="FF5050">
                        <a:gamma/>
                        <a:shade val="46275"/>
                        <a:invGamma/>
                      </a:srgbClr>
                    </a:gs>
                  </a:gsLst>
                  <a:path path="shape">
                    <a:fillToRect l="50000" t="50000" r="50000" b="50000"/>
                  </a:path>
                </a:gradFill>
                <a:ln w="9525">
                  <a:solidFill>
                    <a:schemeClr val="tx1"/>
                  </a:solidFill>
                  <a:round/>
                  <a:headEnd/>
                  <a:tailEnd/>
                </a:ln>
                <a:effectLst/>
              </p:spPr>
              <p:txBody>
                <a:bodyPr wrap="none" anchor="ctr"/>
                <a:lstStyle/>
                <a:p>
                  <a:endParaRPr lang="th-TH"/>
                </a:p>
              </p:txBody>
            </p:sp>
          </p:grpSp>
          <p:sp>
            <p:nvSpPr>
              <p:cNvPr id="103492" name="Text Box 68"/>
              <p:cNvSpPr txBox="1">
                <a:spLocks noChangeArrowheads="1"/>
              </p:cNvSpPr>
              <p:nvPr/>
            </p:nvSpPr>
            <p:spPr bwMode="auto">
              <a:xfrm>
                <a:off x="693" y="3757"/>
                <a:ext cx="341" cy="231"/>
              </a:xfrm>
              <a:prstGeom prst="rect">
                <a:avLst/>
              </a:prstGeom>
              <a:noFill/>
              <a:ln w="9525">
                <a:noFill/>
                <a:miter lim="800000"/>
                <a:headEnd/>
                <a:tailEnd/>
              </a:ln>
              <a:effectLst/>
            </p:spPr>
            <p:txBody>
              <a:bodyPr wrap="none">
                <a:spAutoFit/>
              </a:bodyPr>
              <a:lstStyle/>
              <a:p>
                <a:r>
                  <a:rPr lang="en-US" b="1"/>
                  <a:t>+q</a:t>
                </a:r>
                <a:r>
                  <a:rPr lang="en-US" b="1" baseline="-25000"/>
                  <a:t>1</a:t>
                </a:r>
                <a:endParaRPr lang="th-TH" b="1" baseline="-25000"/>
              </a:p>
            </p:txBody>
          </p:sp>
          <p:sp>
            <p:nvSpPr>
              <p:cNvPr id="103493" name="Text Box 69"/>
              <p:cNvSpPr txBox="1">
                <a:spLocks noChangeArrowheads="1"/>
              </p:cNvSpPr>
              <p:nvPr/>
            </p:nvSpPr>
            <p:spPr bwMode="auto">
              <a:xfrm>
                <a:off x="1727" y="3767"/>
                <a:ext cx="305" cy="231"/>
              </a:xfrm>
              <a:prstGeom prst="rect">
                <a:avLst/>
              </a:prstGeom>
              <a:noFill/>
              <a:ln w="9525">
                <a:noFill/>
                <a:miter lim="800000"/>
                <a:headEnd/>
                <a:tailEnd/>
              </a:ln>
              <a:effectLst/>
            </p:spPr>
            <p:txBody>
              <a:bodyPr wrap="none">
                <a:spAutoFit/>
              </a:bodyPr>
              <a:lstStyle/>
              <a:p>
                <a:r>
                  <a:rPr lang="en-US" b="1"/>
                  <a:t>-q</a:t>
                </a:r>
                <a:r>
                  <a:rPr lang="en-US" b="1" baseline="-25000"/>
                  <a:t>1</a:t>
                </a:r>
                <a:endParaRPr lang="th-TH" b="1" baseline="-25000"/>
              </a:p>
            </p:txBody>
          </p:sp>
          <p:grpSp>
            <p:nvGrpSpPr>
              <p:cNvPr id="103494" name="Group 70"/>
              <p:cNvGrpSpPr>
                <a:grpSpLocks/>
              </p:cNvGrpSpPr>
              <p:nvPr/>
            </p:nvGrpSpPr>
            <p:grpSpPr bwMode="auto">
              <a:xfrm>
                <a:off x="1091" y="3934"/>
                <a:ext cx="570" cy="231"/>
                <a:chOff x="441" y="3499"/>
                <a:chExt cx="570" cy="231"/>
              </a:xfrm>
            </p:grpSpPr>
            <p:sp>
              <p:nvSpPr>
                <p:cNvPr id="103495" name="Text Box 71"/>
                <p:cNvSpPr txBox="1">
                  <a:spLocks noChangeArrowheads="1"/>
                </p:cNvSpPr>
                <p:nvPr/>
              </p:nvSpPr>
              <p:spPr bwMode="auto">
                <a:xfrm>
                  <a:off x="652" y="3499"/>
                  <a:ext cx="156" cy="231"/>
                </a:xfrm>
                <a:prstGeom prst="rect">
                  <a:avLst/>
                </a:prstGeom>
                <a:noFill/>
                <a:ln w="9525">
                  <a:noFill/>
                  <a:miter lim="800000"/>
                  <a:headEnd/>
                  <a:tailEnd/>
                </a:ln>
                <a:effectLst/>
              </p:spPr>
              <p:txBody>
                <a:bodyPr wrap="none">
                  <a:spAutoFit/>
                </a:bodyPr>
                <a:lstStyle/>
                <a:p>
                  <a:r>
                    <a:rPr lang="en-US" b="1" i="1"/>
                    <a:t>l</a:t>
                  </a:r>
                  <a:endParaRPr lang="th-TH" b="1" i="1" baseline="-25000"/>
                </a:p>
              </p:txBody>
            </p:sp>
            <p:sp>
              <p:nvSpPr>
                <p:cNvPr id="103496" name="Line 72"/>
                <p:cNvSpPr>
                  <a:spLocks noChangeShapeType="1"/>
                </p:cNvSpPr>
                <p:nvPr/>
              </p:nvSpPr>
              <p:spPr bwMode="auto">
                <a:xfrm flipH="1">
                  <a:off x="441" y="3617"/>
                  <a:ext cx="221" cy="0"/>
                </a:xfrm>
                <a:prstGeom prst="line">
                  <a:avLst/>
                </a:prstGeom>
                <a:noFill/>
                <a:ln w="9525">
                  <a:solidFill>
                    <a:schemeClr val="tx1"/>
                  </a:solidFill>
                  <a:round/>
                  <a:headEnd/>
                  <a:tailEnd type="triangle" w="med" len="med"/>
                </a:ln>
                <a:effectLst/>
              </p:spPr>
              <p:txBody>
                <a:bodyPr/>
                <a:lstStyle/>
                <a:p>
                  <a:endParaRPr lang="th-TH"/>
                </a:p>
              </p:txBody>
            </p:sp>
            <p:sp>
              <p:nvSpPr>
                <p:cNvPr id="103497" name="Line 73"/>
                <p:cNvSpPr>
                  <a:spLocks noChangeShapeType="1"/>
                </p:cNvSpPr>
                <p:nvPr/>
              </p:nvSpPr>
              <p:spPr bwMode="auto">
                <a:xfrm>
                  <a:off x="790" y="3625"/>
                  <a:ext cx="221" cy="0"/>
                </a:xfrm>
                <a:prstGeom prst="line">
                  <a:avLst/>
                </a:prstGeom>
                <a:noFill/>
                <a:ln w="9525">
                  <a:solidFill>
                    <a:schemeClr val="tx1"/>
                  </a:solidFill>
                  <a:round/>
                  <a:headEnd/>
                  <a:tailEnd/>
                </a:ln>
                <a:effectLst/>
              </p:spPr>
              <p:txBody>
                <a:bodyPr/>
                <a:lstStyle/>
                <a:p>
                  <a:endParaRPr lang="th-TH"/>
                </a:p>
              </p:txBody>
            </p:sp>
          </p:grpSp>
        </p:grpSp>
        <p:grpSp>
          <p:nvGrpSpPr>
            <p:cNvPr id="103498" name="Group 74"/>
            <p:cNvGrpSpPr>
              <a:grpSpLocks/>
            </p:cNvGrpSpPr>
            <p:nvPr/>
          </p:nvGrpSpPr>
          <p:grpSpPr bwMode="auto">
            <a:xfrm>
              <a:off x="1312" y="3223"/>
              <a:ext cx="1339" cy="377"/>
              <a:chOff x="1312" y="3223"/>
              <a:chExt cx="1339" cy="377"/>
            </a:xfrm>
          </p:grpSpPr>
          <p:grpSp>
            <p:nvGrpSpPr>
              <p:cNvPr id="103499" name="Group 75"/>
              <p:cNvGrpSpPr>
                <a:grpSpLocks/>
              </p:cNvGrpSpPr>
              <p:nvPr/>
            </p:nvGrpSpPr>
            <p:grpSpPr bwMode="auto">
              <a:xfrm>
                <a:off x="1312" y="3359"/>
                <a:ext cx="1339" cy="241"/>
                <a:chOff x="1396" y="3283"/>
                <a:chExt cx="1339" cy="241"/>
              </a:xfrm>
            </p:grpSpPr>
            <p:grpSp>
              <p:nvGrpSpPr>
                <p:cNvPr id="103500" name="Group 76"/>
                <p:cNvGrpSpPr>
                  <a:grpSpLocks/>
                </p:cNvGrpSpPr>
                <p:nvPr/>
              </p:nvGrpSpPr>
              <p:grpSpPr bwMode="auto">
                <a:xfrm>
                  <a:off x="1725" y="3333"/>
                  <a:ext cx="729" cy="187"/>
                  <a:chOff x="364" y="3380"/>
                  <a:chExt cx="729" cy="187"/>
                </a:xfrm>
              </p:grpSpPr>
              <p:sp>
                <p:nvSpPr>
                  <p:cNvPr id="103501" name="Rectangle 77"/>
                  <p:cNvSpPr>
                    <a:spLocks noChangeArrowheads="1"/>
                  </p:cNvSpPr>
                  <p:nvPr/>
                </p:nvSpPr>
                <p:spPr bwMode="auto">
                  <a:xfrm>
                    <a:off x="525" y="3448"/>
                    <a:ext cx="407" cy="56"/>
                  </a:xfrm>
                  <a:prstGeom prst="rect">
                    <a:avLst/>
                  </a:prstGeom>
                  <a:gradFill rotWithShape="1">
                    <a:gsLst>
                      <a:gs pos="0">
                        <a:schemeClr val="tx2">
                          <a:gamma/>
                          <a:shade val="6275"/>
                          <a:invGamma/>
                        </a:schemeClr>
                      </a:gs>
                      <a:gs pos="50000">
                        <a:schemeClr val="tx2"/>
                      </a:gs>
                      <a:gs pos="100000">
                        <a:schemeClr val="tx2">
                          <a:gamma/>
                          <a:shade val="6275"/>
                          <a:invGamma/>
                        </a:schemeClr>
                      </a:gs>
                    </a:gsLst>
                    <a:lin ang="5400000" scaled="1"/>
                  </a:gradFill>
                  <a:ln w="9525">
                    <a:noFill/>
                    <a:miter lim="800000"/>
                    <a:headEnd/>
                    <a:tailEnd/>
                  </a:ln>
                  <a:effectLst/>
                </p:spPr>
                <p:txBody>
                  <a:bodyPr wrap="none" anchor="ctr"/>
                  <a:lstStyle/>
                  <a:p>
                    <a:endParaRPr lang="th-TH"/>
                  </a:p>
                </p:txBody>
              </p:sp>
              <p:sp>
                <p:nvSpPr>
                  <p:cNvPr id="103502" name="Oval 78"/>
                  <p:cNvSpPr>
                    <a:spLocks noChangeArrowheads="1"/>
                  </p:cNvSpPr>
                  <p:nvPr/>
                </p:nvSpPr>
                <p:spPr bwMode="auto">
                  <a:xfrm>
                    <a:off x="364" y="3380"/>
                    <a:ext cx="178" cy="178"/>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endParaRPr lang="th-TH"/>
                  </a:p>
                </p:txBody>
              </p:sp>
              <p:sp>
                <p:nvSpPr>
                  <p:cNvPr id="103503" name="Oval 79"/>
                  <p:cNvSpPr>
                    <a:spLocks noChangeArrowheads="1"/>
                  </p:cNvSpPr>
                  <p:nvPr/>
                </p:nvSpPr>
                <p:spPr bwMode="auto">
                  <a:xfrm>
                    <a:off x="915" y="3389"/>
                    <a:ext cx="178" cy="178"/>
                  </a:xfrm>
                  <a:prstGeom prst="ellipse">
                    <a:avLst/>
                  </a:prstGeom>
                  <a:gradFill rotWithShape="1">
                    <a:gsLst>
                      <a:gs pos="0">
                        <a:srgbClr val="FF5050"/>
                      </a:gs>
                      <a:gs pos="100000">
                        <a:srgbClr val="FF5050">
                          <a:gamma/>
                          <a:shade val="46275"/>
                          <a:invGamma/>
                        </a:srgbClr>
                      </a:gs>
                    </a:gsLst>
                    <a:path path="shape">
                      <a:fillToRect l="50000" t="50000" r="50000" b="50000"/>
                    </a:path>
                  </a:gradFill>
                  <a:ln w="9525">
                    <a:solidFill>
                      <a:schemeClr val="tx1"/>
                    </a:solidFill>
                    <a:round/>
                    <a:headEnd/>
                    <a:tailEnd/>
                  </a:ln>
                  <a:effectLst/>
                </p:spPr>
                <p:txBody>
                  <a:bodyPr wrap="none" anchor="ctr"/>
                  <a:lstStyle/>
                  <a:p>
                    <a:endParaRPr lang="th-TH"/>
                  </a:p>
                </p:txBody>
              </p:sp>
            </p:grpSp>
            <p:sp>
              <p:nvSpPr>
                <p:cNvPr id="103504" name="Text Box 80"/>
                <p:cNvSpPr txBox="1">
                  <a:spLocks noChangeArrowheads="1"/>
                </p:cNvSpPr>
                <p:nvPr/>
              </p:nvSpPr>
              <p:spPr bwMode="auto">
                <a:xfrm>
                  <a:off x="1396" y="3283"/>
                  <a:ext cx="341" cy="231"/>
                </a:xfrm>
                <a:prstGeom prst="rect">
                  <a:avLst/>
                </a:prstGeom>
                <a:noFill/>
                <a:ln w="9525">
                  <a:noFill/>
                  <a:miter lim="800000"/>
                  <a:headEnd/>
                  <a:tailEnd/>
                </a:ln>
                <a:effectLst/>
              </p:spPr>
              <p:txBody>
                <a:bodyPr wrap="none">
                  <a:spAutoFit/>
                </a:bodyPr>
                <a:lstStyle/>
                <a:p>
                  <a:r>
                    <a:rPr lang="en-US" b="1"/>
                    <a:t>+q</a:t>
                  </a:r>
                  <a:r>
                    <a:rPr lang="en-US" b="1" baseline="-25000"/>
                    <a:t>2</a:t>
                  </a:r>
                  <a:endParaRPr lang="th-TH" b="1" baseline="-25000"/>
                </a:p>
              </p:txBody>
            </p:sp>
            <p:sp>
              <p:nvSpPr>
                <p:cNvPr id="103505" name="Text Box 81"/>
                <p:cNvSpPr txBox="1">
                  <a:spLocks noChangeArrowheads="1"/>
                </p:cNvSpPr>
                <p:nvPr/>
              </p:nvSpPr>
              <p:spPr bwMode="auto">
                <a:xfrm>
                  <a:off x="2430" y="3293"/>
                  <a:ext cx="305" cy="231"/>
                </a:xfrm>
                <a:prstGeom prst="rect">
                  <a:avLst/>
                </a:prstGeom>
                <a:noFill/>
                <a:ln w="9525">
                  <a:noFill/>
                  <a:miter lim="800000"/>
                  <a:headEnd/>
                  <a:tailEnd/>
                </a:ln>
                <a:effectLst/>
              </p:spPr>
              <p:txBody>
                <a:bodyPr wrap="none">
                  <a:spAutoFit/>
                </a:bodyPr>
                <a:lstStyle/>
                <a:p>
                  <a:r>
                    <a:rPr lang="en-US" b="1"/>
                    <a:t>-q</a:t>
                  </a:r>
                  <a:r>
                    <a:rPr lang="en-US" b="1" baseline="-25000"/>
                    <a:t>2</a:t>
                  </a:r>
                  <a:endParaRPr lang="th-TH" b="1" baseline="-25000"/>
                </a:p>
              </p:txBody>
            </p:sp>
          </p:grpSp>
          <p:grpSp>
            <p:nvGrpSpPr>
              <p:cNvPr id="103506" name="Group 82"/>
              <p:cNvGrpSpPr>
                <a:grpSpLocks/>
              </p:cNvGrpSpPr>
              <p:nvPr/>
            </p:nvGrpSpPr>
            <p:grpSpPr bwMode="auto">
              <a:xfrm>
                <a:off x="1734" y="3223"/>
                <a:ext cx="570" cy="231"/>
                <a:chOff x="441" y="3499"/>
                <a:chExt cx="570" cy="231"/>
              </a:xfrm>
            </p:grpSpPr>
            <p:sp>
              <p:nvSpPr>
                <p:cNvPr id="103507" name="Text Box 83"/>
                <p:cNvSpPr txBox="1">
                  <a:spLocks noChangeArrowheads="1"/>
                </p:cNvSpPr>
                <p:nvPr/>
              </p:nvSpPr>
              <p:spPr bwMode="auto">
                <a:xfrm>
                  <a:off x="652" y="3499"/>
                  <a:ext cx="156" cy="231"/>
                </a:xfrm>
                <a:prstGeom prst="rect">
                  <a:avLst/>
                </a:prstGeom>
                <a:noFill/>
                <a:ln w="9525">
                  <a:noFill/>
                  <a:miter lim="800000"/>
                  <a:headEnd/>
                  <a:tailEnd/>
                </a:ln>
                <a:effectLst/>
              </p:spPr>
              <p:txBody>
                <a:bodyPr wrap="none">
                  <a:spAutoFit/>
                </a:bodyPr>
                <a:lstStyle/>
                <a:p>
                  <a:r>
                    <a:rPr lang="en-US" b="1" i="1"/>
                    <a:t>l</a:t>
                  </a:r>
                  <a:endParaRPr lang="th-TH" b="1" i="1" baseline="-25000"/>
                </a:p>
              </p:txBody>
            </p:sp>
            <p:sp>
              <p:nvSpPr>
                <p:cNvPr id="103508" name="Line 84"/>
                <p:cNvSpPr>
                  <a:spLocks noChangeShapeType="1"/>
                </p:cNvSpPr>
                <p:nvPr/>
              </p:nvSpPr>
              <p:spPr bwMode="auto">
                <a:xfrm flipH="1">
                  <a:off x="441" y="3617"/>
                  <a:ext cx="221" cy="0"/>
                </a:xfrm>
                <a:prstGeom prst="line">
                  <a:avLst/>
                </a:prstGeom>
                <a:noFill/>
                <a:ln w="9525">
                  <a:solidFill>
                    <a:schemeClr val="tx1"/>
                  </a:solidFill>
                  <a:round/>
                  <a:headEnd/>
                  <a:tailEnd type="triangle" w="med" len="med"/>
                </a:ln>
                <a:effectLst/>
              </p:spPr>
              <p:txBody>
                <a:bodyPr/>
                <a:lstStyle/>
                <a:p>
                  <a:endParaRPr lang="th-TH"/>
                </a:p>
              </p:txBody>
            </p:sp>
            <p:sp>
              <p:nvSpPr>
                <p:cNvPr id="103509" name="Line 85"/>
                <p:cNvSpPr>
                  <a:spLocks noChangeShapeType="1"/>
                </p:cNvSpPr>
                <p:nvPr/>
              </p:nvSpPr>
              <p:spPr bwMode="auto">
                <a:xfrm>
                  <a:off x="790" y="3625"/>
                  <a:ext cx="221" cy="0"/>
                </a:xfrm>
                <a:prstGeom prst="line">
                  <a:avLst/>
                </a:prstGeom>
                <a:noFill/>
                <a:ln w="9525">
                  <a:solidFill>
                    <a:schemeClr val="tx1"/>
                  </a:solidFill>
                  <a:round/>
                  <a:headEnd/>
                  <a:tailEnd/>
                </a:ln>
                <a:effectLst/>
              </p:spPr>
              <p:txBody>
                <a:bodyPr/>
                <a:lstStyle/>
                <a:p>
                  <a:endParaRPr lang="th-TH"/>
                </a:p>
              </p:txBody>
            </p:sp>
          </p:grpSp>
        </p:grpSp>
        <p:sp>
          <p:nvSpPr>
            <p:cNvPr id="103510" name="Text Box 86"/>
            <p:cNvSpPr txBox="1">
              <a:spLocks noChangeArrowheads="1"/>
            </p:cNvSpPr>
            <p:nvPr/>
          </p:nvSpPr>
          <p:spPr bwMode="auto">
            <a:xfrm>
              <a:off x="1739" y="3447"/>
              <a:ext cx="210" cy="461"/>
            </a:xfrm>
            <a:prstGeom prst="rect">
              <a:avLst/>
            </a:prstGeom>
            <a:noFill/>
            <a:ln w="9525">
              <a:noFill/>
              <a:miter lim="800000"/>
              <a:headEnd/>
              <a:tailEnd/>
            </a:ln>
            <a:effectLst/>
          </p:spPr>
          <p:txBody>
            <a:bodyPr wrap="none">
              <a:spAutoFit/>
            </a:bodyPr>
            <a:lstStyle/>
            <a:p>
              <a:r>
                <a:rPr lang="en-US">
                  <a:latin typeface="Symbol" pitchFamily="18" charset="2"/>
                </a:rPr>
                <a:t> </a:t>
              </a:r>
              <a:r>
                <a:rPr lang="en-US" sz="1400">
                  <a:latin typeface="Symbol" pitchFamily="18" charset="2"/>
                </a:rPr>
                <a:t>q</a:t>
              </a:r>
            </a:p>
            <a:p>
              <a:r>
                <a:rPr lang="en-US" sz="2400"/>
                <a:t>r</a:t>
              </a:r>
              <a:endParaRPr lang="th-TH" sz="2400"/>
            </a:p>
          </p:txBody>
        </p:sp>
      </p:grpSp>
      <p:graphicFrame>
        <p:nvGraphicFramePr>
          <p:cNvPr id="103511" name="Object 87"/>
          <p:cNvGraphicFramePr>
            <a:graphicFrameLocks noChangeAspect="1"/>
          </p:cNvGraphicFramePr>
          <p:nvPr/>
        </p:nvGraphicFramePr>
        <p:xfrm>
          <a:off x="5842000" y="3387725"/>
          <a:ext cx="2214563" cy="1073150"/>
        </p:xfrm>
        <a:graphic>
          <a:graphicData uri="http://schemas.openxmlformats.org/presentationml/2006/ole">
            <p:oleObj spid="_x0000_s103536" name="Equation" r:id="rId4" imgW="28421280" imgH="13804920" progId="Equation.3">
              <p:embed/>
            </p:oleObj>
          </a:graphicData>
        </a:graphic>
      </p:graphicFrame>
      <p:sp>
        <p:nvSpPr>
          <p:cNvPr id="103512" name="Text Box 88"/>
          <p:cNvSpPr txBox="1">
            <a:spLocks noChangeArrowheads="1"/>
          </p:cNvSpPr>
          <p:nvPr/>
        </p:nvSpPr>
        <p:spPr bwMode="auto">
          <a:xfrm>
            <a:off x="4872038" y="5284788"/>
            <a:ext cx="4271962" cy="701675"/>
          </a:xfrm>
          <a:prstGeom prst="rect">
            <a:avLst/>
          </a:prstGeom>
          <a:noFill/>
          <a:ln w="9525">
            <a:noFill/>
            <a:miter lim="800000"/>
            <a:headEnd/>
            <a:tailEnd/>
          </a:ln>
          <a:effectLst/>
        </p:spPr>
        <p:txBody>
          <a:bodyPr>
            <a:spAutoFit/>
          </a:bodyPr>
          <a:lstStyle/>
          <a:p>
            <a:pPr>
              <a:spcBef>
                <a:spcPct val="50000"/>
              </a:spcBef>
            </a:pPr>
            <a:r>
              <a:rPr lang="en-US" sz="2000" i="1">
                <a:solidFill>
                  <a:schemeClr val="folHlink"/>
                </a:solidFill>
                <a:latin typeface="Arial Narrow" pitchFamily="34" charset="0"/>
              </a:rPr>
              <a:t>This applies to polar molecules in a fixed, parallel, orientation in a solid.</a:t>
            </a:r>
            <a:endParaRPr lang="th-TH" sz="2000" i="1">
              <a:solidFill>
                <a:schemeClr val="folHlink"/>
              </a:solidFill>
              <a:latin typeface="Arial Narrow" pitchFamily="34" charset="0"/>
            </a:endParaRPr>
          </a:p>
        </p:txBody>
      </p:sp>
      <p:graphicFrame>
        <p:nvGraphicFramePr>
          <p:cNvPr id="103513" name="Object 89"/>
          <p:cNvGraphicFramePr>
            <a:graphicFrameLocks noChangeAspect="1"/>
          </p:cNvGraphicFramePr>
          <p:nvPr/>
        </p:nvGraphicFramePr>
        <p:xfrm>
          <a:off x="5921375" y="4595813"/>
          <a:ext cx="2525713" cy="508000"/>
        </p:xfrm>
        <a:graphic>
          <a:graphicData uri="http://schemas.openxmlformats.org/presentationml/2006/ole">
            <p:oleObj spid="_x0000_s103537" name="Equation" r:id="rId5" imgW="36138960" imgH="730260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sz="6600" b="1" smtClean="0">
                <a:solidFill>
                  <a:srgbClr val="FFC000"/>
                </a:solidFill>
                <a:latin typeface="TH SarabunPSK" pitchFamily="34" charset="-34"/>
                <a:cs typeface="TH SarabunPSK" pitchFamily="34" charset="-34"/>
              </a:rPr>
              <a:t>คำถาม 14</a:t>
            </a:r>
            <a:endParaRPr lang="th-TH" sz="6600" b="1">
              <a:solidFill>
                <a:srgbClr val="FFC000"/>
              </a:solidFill>
              <a:latin typeface="TH SarabunPSK" pitchFamily="34" charset="-34"/>
              <a:cs typeface="TH SarabunPSK" pitchFamily="34" charset="-34"/>
            </a:endParaRPr>
          </a:p>
        </p:txBody>
      </p:sp>
      <p:sp>
        <p:nvSpPr>
          <p:cNvPr id="3" name="Content Placeholder 2"/>
          <p:cNvSpPr>
            <a:spLocks noGrp="1"/>
          </p:cNvSpPr>
          <p:nvPr>
            <p:ph idx="1"/>
          </p:nvPr>
        </p:nvSpPr>
        <p:spPr/>
        <p:txBody>
          <a:bodyPr/>
          <a:lstStyle/>
          <a:p>
            <a:r>
              <a:rPr lang="th-TH" sz="4000" smtClean="0">
                <a:latin typeface="TH SarabunPSK" pitchFamily="34" charset="-34"/>
                <a:cs typeface="TH SarabunPSK" pitchFamily="34" charset="-34"/>
              </a:rPr>
              <a:t>แรงระหว่างโมเลกุลเกิดเนื่องจากอะไร</a:t>
            </a:r>
          </a:p>
          <a:p>
            <a:r>
              <a:rPr lang="th-TH" sz="4000" smtClean="0">
                <a:latin typeface="TH SarabunPSK" pitchFamily="34" charset="-34"/>
                <a:cs typeface="TH SarabunPSK" pitchFamily="34" charset="-34"/>
              </a:rPr>
              <a:t>ทำไมถึงมองโมเลกุลเป็นไดโพล</a:t>
            </a:r>
          </a:p>
          <a:p>
            <a:r>
              <a:rPr lang="th-TH" sz="4000" smtClean="0">
                <a:latin typeface="TH SarabunPSK" pitchFamily="34" charset="-34"/>
                <a:cs typeface="TH SarabunPSK" pitchFamily="34" charset="-34"/>
              </a:rPr>
              <a:t>ไดโพลจะวางตัวในทิศทางใดขึ้นกับอะไร</a:t>
            </a:r>
            <a:endParaRPr lang="th-TH" sz="4000">
              <a:latin typeface="TH SarabunPSK" pitchFamily="34" charset="-34"/>
              <a:cs typeface="TH SarabunPSK" pitchFamily="34" charset="-34"/>
            </a:endParaRPr>
          </a:p>
        </p:txBody>
      </p:sp>
      <p:sp>
        <p:nvSpPr>
          <p:cNvPr id="4" name="Slide Number Placeholder 3"/>
          <p:cNvSpPr>
            <a:spLocks noGrp="1"/>
          </p:cNvSpPr>
          <p:nvPr>
            <p:ph type="sldNum" sz="quarter" idx="12"/>
          </p:nvPr>
        </p:nvSpPr>
        <p:spPr/>
        <p:txBody>
          <a:bodyPr/>
          <a:lstStyle/>
          <a:p>
            <a:fld id="{0A6D33CF-F046-4E2A-B7CE-C6AC06E9870C}" type="slidenum">
              <a:rPr lang="en-US" smtClean="0"/>
              <a:pPr/>
              <a:t>3</a:t>
            </a:fld>
            <a:endParaRPr lang="th-TH"/>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5"/>
          <p:cNvSpPr>
            <a:spLocks noGrp="1"/>
          </p:cNvSpPr>
          <p:nvPr>
            <p:ph type="sldNum" sz="quarter" idx="12"/>
          </p:nvPr>
        </p:nvSpPr>
        <p:spPr/>
        <p:txBody>
          <a:bodyPr/>
          <a:lstStyle/>
          <a:p>
            <a:fld id="{D5C38F32-805A-40F3-9773-95022B55ECD3}" type="slidenum">
              <a:rPr lang="en-US"/>
              <a:pPr/>
              <a:t>30</a:t>
            </a:fld>
            <a:endParaRPr lang="th-TH"/>
          </a:p>
        </p:txBody>
      </p:sp>
      <p:sp>
        <p:nvSpPr>
          <p:cNvPr id="105474" name="Rectangle 2"/>
          <p:cNvSpPr>
            <a:spLocks noGrp="1" noChangeArrowheads="1"/>
          </p:cNvSpPr>
          <p:nvPr>
            <p:ph type="title"/>
          </p:nvPr>
        </p:nvSpPr>
        <p:spPr/>
        <p:txBody>
          <a:bodyPr/>
          <a:lstStyle/>
          <a:p>
            <a:endParaRPr lang="th-TH"/>
          </a:p>
        </p:txBody>
      </p:sp>
      <p:sp>
        <p:nvSpPr>
          <p:cNvPr id="105475" name="Rectangle 3"/>
          <p:cNvSpPr>
            <a:spLocks noGrp="1" noChangeArrowheads="1"/>
          </p:cNvSpPr>
          <p:nvPr>
            <p:ph type="body" idx="1"/>
          </p:nvPr>
        </p:nvSpPr>
        <p:spPr/>
        <p:txBody>
          <a:bodyPr/>
          <a:lstStyle/>
          <a:p>
            <a:r>
              <a:rPr lang="en-US"/>
              <a:t>Freely rotating dipoles: </a:t>
            </a:r>
            <a:r>
              <a:rPr lang="en-US" i="1">
                <a:solidFill>
                  <a:schemeClr val="folHlink"/>
                </a:solidFill>
              </a:rPr>
              <a:t>Liquid, Gas</a:t>
            </a:r>
          </a:p>
          <a:p>
            <a:pPr lvl="1"/>
            <a:r>
              <a:rPr lang="en-US"/>
              <a:t>The interaction energy of two freely rotating dipoles is zero.</a:t>
            </a:r>
          </a:p>
          <a:p>
            <a:pPr lvl="1"/>
            <a:r>
              <a:rPr lang="en-US"/>
              <a:t>Real molecules do not rotate completely freely due to the fact that their orientations are controlled partially by their mutual interaction. </a:t>
            </a:r>
          </a:p>
          <a:p>
            <a:pPr lvl="1"/>
            <a:endParaRPr lang="th-TH"/>
          </a:p>
        </p:txBody>
      </p:sp>
      <p:grpSp>
        <p:nvGrpSpPr>
          <p:cNvPr id="105480" name="Group 8"/>
          <p:cNvGrpSpPr>
            <a:grpSpLocks/>
          </p:cNvGrpSpPr>
          <p:nvPr/>
        </p:nvGrpSpPr>
        <p:grpSpPr bwMode="auto">
          <a:xfrm>
            <a:off x="2700338" y="4983163"/>
            <a:ext cx="1123950" cy="744537"/>
            <a:chOff x="1297" y="3046"/>
            <a:chExt cx="826" cy="547"/>
          </a:xfrm>
        </p:grpSpPr>
        <p:sp>
          <p:nvSpPr>
            <p:cNvPr id="105479" name="Freeform 7"/>
            <p:cNvSpPr>
              <a:spLocks/>
            </p:cNvSpPr>
            <p:nvPr/>
          </p:nvSpPr>
          <p:spPr bwMode="auto">
            <a:xfrm>
              <a:off x="1381" y="3211"/>
              <a:ext cx="655" cy="284"/>
            </a:xfrm>
            <a:custGeom>
              <a:avLst/>
              <a:gdLst/>
              <a:ahLst/>
              <a:cxnLst>
                <a:cxn ang="0">
                  <a:pos x="0" y="284"/>
                </a:cxn>
                <a:cxn ang="0">
                  <a:pos x="260" y="0"/>
                </a:cxn>
                <a:cxn ang="0">
                  <a:pos x="655" y="56"/>
                </a:cxn>
              </a:cxnLst>
              <a:rect l="0" t="0" r="r" b="b"/>
              <a:pathLst>
                <a:path w="655" h="284">
                  <a:moveTo>
                    <a:pt x="0" y="284"/>
                  </a:moveTo>
                  <a:lnTo>
                    <a:pt x="260" y="0"/>
                  </a:lnTo>
                  <a:lnTo>
                    <a:pt x="655" y="56"/>
                  </a:lnTo>
                </a:path>
              </a:pathLst>
            </a:custGeom>
            <a:noFill/>
            <a:ln w="76200" cmpd="sng">
              <a:solidFill>
                <a:schemeClr val="tx1"/>
              </a:solidFill>
              <a:round/>
              <a:headEnd/>
              <a:tailEnd/>
            </a:ln>
            <a:effectLst/>
          </p:spPr>
          <p:txBody>
            <a:bodyPr/>
            <a:lstStyle/>
            <a:p>
              <a:endParaRPr lang="th-TH"/>
            </a:p>
          </p:txBody>
        </p:sp>
        <p:sp>
          <p:nvSpPr>
            <p:cNvPr id="105476" name="Oval 4"/>
            <p:cNvSpPr>
              <a:spLocks noChangeArrowheads="1"/>
            </p:cNvSpPr>
            <p:nvPr/>
          </p:nvSpPr>
          <p:spPr bwMode="auto">
            <a:xfrm>
              <a:off x="1491" y="3046"/>
              <a:ext cx="307" cy="307"/>
            </a:xfrm>
            <a:prstGeom prst="ellipse">
              <a:avLst/>
            </a:prstGeom>
            <a:solidFill>
              <a:srgbClr val="FF0000"/>
            </a:solidFill>
            <a:ln w="28575">
              <a:solidFill>
                <a:schemeClr val="tx1"/>
              </a:solidFill>
              <a:round/>
              <a:headEnd/>
              <a:tailEnd/>
            </a:ln>
            <a:effectLst/>
          </p:spPr>
          <p:txBody>
            <a:bodyPr wrap="none" anchor="ctr"/>
            <a:lstStyle/>
            <a:p>
              <a:endParaRPr lang="th-TH"/>
            </a:p>
          </p:txBody>
        </p:sp>
        <p:sp>
          <p:nvSpPr>
            <p:cNvPr id="105477" name="Oval 5"/>
            <p:cNvSpPr>
              <a:spLocks noChangeArrowheads="1"/>
            </p:cNvSpPr>
            <p:nvPr/>
          </p:nvSpPr>
          <p:spPr bwMode="auto">
            <a:xfrm>
              <a:off x="1926" y="3165"/>
              <a:ext cx="197" cy="197"/>
            </a:xfrm>
            <a:prstGeom prst="ellipse">
              <a:avLst/>
            </a:prstGeom>
            <a:solidFill>
              <a:schemeClr val="tx2"/>
            </a:solidFill>
            <a:ln w="28575">
              <a:solidFill>
                <a:schemeClr val="tx1"/>
              </a:solidFill>
              <a:round/>
              <a:headEnd/>
              <a:tailEnd/>
            </a:ln>
            <a:effectLst/>
          </p:spPr>
          <p:txBody>
            <a:bodyPr wrap="none" anchor="ctr"/>
            <a:lstStyle/>
            <a:p>
              <a:endParaRPr lang="th-TH"/>
            </a:p>
          </p:txBody>
        </p:sp>
        <p:sp>
          <p:nvSpPr>
            <p:cNvPr id="105478" name="Oval 6"/>
            <p:cNvSpPr>
              <a:spLocks noChangeArrowheads="1"/>
            </p:cNvSpPr>
            <p:nvPr/>
          </p:nvSpPr>
          <p:spPr bwMode="auto">
            <a:xfrm>
              <a:off x="1297" y="3396"/>
              <a:ext cx="197" cy="197"/>
            </a:xfrm>
            <a:prstGeom prst="ellipse">
              <a:avLst/>
            </a:prstGeom>
            <a:solidFill>
              <a:schemeClr val="tx2"/>
            </a:solidFill>
            <a:ln w="28575">
              <a:solidFill>
                <a:schemeClr val="tx1"/>
              </a:solidFill>
              <a:round/>
              <a:headEnd/>
              <a:tailEnd/>
            </a:ln>
            <a:effectLst/>
          </p:spPr>
          <p:txBody>
            <a:bodyPr wrap="none" anchor="ctr"/>
            <a:lstStyle/>
            <a:p>
              <a:endParaRPr lang="th-TH"/>
            </a:p>
          </p:txBody>
        </p:sp>
      </p:grpSp>
      <p:sp>
        <p:nvSpPr>
          <p:cNvPr id="105481" name="Arc 9"/>
          <p:cNvSpPr>
            <a:spLocks/>
          </p:cNvSpPr>
          <p:nvPr/>
        </p:nvSpPr>
        <p:spPr bwMode="auto">
          <a:xfrm>
            <a:off x="2532063" y="4659313"/>
            <a:ext cx="1403350" cy="1436687"/>
          </a:xfrm>
          <a:custGeom>
            <a:avLst/>
            <a:gdLst>
              <a:gd name="G0" fmla="+- 20599 0 0"/>
              <a:gd name="G1" fmla="+- 21600 0 0"/>
              <a:gd name="G2" fmla="+- 21600 0 0"/>
              <a:gd name="T0" fmla="*/ 20599 w 42199"/>
              <a:gd name="T1" fmla="*/ 0 h 43200"/>
              <a:gd name="T2" fmla="*/ 0 w 42199"/>
              <a:gd name="T3" fmla="*/ 28099 h 43200"/>
              <a:gd name="T4" fmla="*/ 20599 w 42199"/>
              <a:gd name="T5" fmla="*/ 21600 h 43200"/>
            </a:gdLst>
            <a:ahLst/>
            <a:cxnLst>
              <a:cxn ang="0">
                <a:pos x="T0" y="T1"/>
              </a:cxn>
              <a:cxn ang="0">
                <a:pos x="T2" y="T3"/>
              </a:cxn>
              <a:cxn ang="0">
                <a:pos x="T4" y="T5"/>
              </a:cxn>
            </a:cxnLst>
            <a:rect l="0" t="0" r="r" b="b"/>
            <a:pathLst>
              <a:path w="42199" h="43200" fill="none" extrusionOk="0">
                <a:moveTo>
                  <a:pt x="20598" y="0"/>
                </a:moveTo>
                <a:cubicBezTo>
                  <a:pt x="32528" y="0"/>
                  <a:pt x="42199" y="9670"/>
                  <a:pt x="42199" y="21600"/>
                </a:cubicBezTo>
                <a:cubicBezTo>
                  <a:pt x="42199" y="33529"/>
                  <a:pt x="32528" y="43200"/>
                  <a:pt x="20599" y="43200"/>
                </a:cubicBezTo>
                <a:cubicBezTo>
                  <a:pt x="11173" y="43200"/>
                  <a:pt x="2835" y="37087"/>
                  <a:pt x="-1" y="28099"/>
                </a:cubicBezTo>
              </a:path>
              <a:path w="42199" h="43200" stroke="0" extrusionOk="0">
                <a:moveTo>
                  <a:pt x="20598" y="0"/>
                </a:moveTo>
                <a:cubicBezTo>
                  <a:pt x="32528" y="0"/>
                  <a:pt x="42199" y="9670"/>
                  <a:pt x="42199" y="21600"/>
                </a:cubicBezTo>
                <a:cubicBezTo>
                  <a:pt x="42199" y="33529"/>
                  <a:pt x="32528" y="43200"/>
                  <a:pt x="20599" y="43200"/>
                </a:cubicBezTo>
                <a:cubicBezTo>
                  <a:pt x="11173" y="43200"/>
                  <a:pt x="2835" y="37087"/>
                  <a:pt x="-1" y="28099"/>
                </a:cubicBezTo>
                <a:lnTo>
                  <a:pt x="20599" y="21600"/>
                </a:lnTo>
                <a:close/>
              </a:path>
            </a:pathLst>
          </a:custGeom>
          <a:noFill/>
          <a:ln w="38100" cap="rnd">
            <a:solidFill>
              <a:schemeClr val="accent1"/>
            </a:solidFill>
            <a:prstDash val="sysDot"/>
            <a:round/>
            <a:headEnd type="triangle" w="med" len="lg"/>
            <a:tailEnd type="triangle" w="med" len="lg"/>
          </a:ln>
          <a:effectLst/>
        </p:spPr>
        <p:txBody>
          <a:bodyPr wrap="none" anchor="ctr"/>
          <a:lstStyle/>
          <a:p>
            <a:endParaRPr lang="th-TH"/>
          </a:p>
        </p:txBody>
      </p:sp>
      <p:sp>
        <p:nvSpPr>
          <p:cNvPr id="105503" name="Line 31"/>
          <p:cNvSpPr>
            <a:spLocks noChangeShapeType="1"/>
          </p:cNvSpPr>
          <p:nvPr/>
        </p:nvSpPr>
        <p:spPr bwMode="auto">
          <a:xfrm flipH="1">
            <a:off x="6651625" y="4246563"/>
            <a:ext cx="425450" cy="901700"/>
          </a:xfrm>
          <a:prstGeom prst="line">
            <a:avLst/>
          </a:prstGeom>
          <a:noFill/>
          <a:ln w="57150" cap="rnd">
            <a:solidFill>
              <a:srgbClr val="66FF66"/>
            </a:solidFill>
            <a:prstDash val="sysDot"/>
            <a:round/>
            <a:headEnd/>
            <a:tailEnd/>
          </a:ln>
          <a:effectLst/>
        </p:spPr>
        <p:txBody>
          <a:bodyPr/>
          <a:lstStyle/>
          <a:p>
            <a:endParaRPr lang="th-TH"/>
          </a:p>
        </p:txBody>
      </p:sp>
      <p:sp>
        <p:nvSpPr>
          <p:cNvPr id="105504" name="Line 32"/>
          <p:cNvSpPr>
            <a:spLocks noChangeShapeType="1"/>
          </p:cNvSpPr>
          <p:nvPr/>
        </p:nvSpPr>
        <p:spPr bwMode="auto">
          <a:xfrm flipH="1" flipV="1">
            <a:off x="6729413" y="5151438"/>
            <a:ext cx="1101725" cy="776287"/>
          </a:xfrm>
          <a:prstGeom prst="line">
            <a:avLst/>
          </a:prstGeom>
          <a:noFill/>
          <a:ln w="57150" cap="rnd">
            <a:solidFill>
              <a:srgbClr val="66FF66"/>
            </a:solidFill>
            <a:prstDash val="sysDot"/>
            <a:round/>
            <a:headEnd/>
            <a:tailEnd/>
          </a:ln>
          <a:effectLst/>
        </p:spPr>
        <p:txBody>
          <a:bodyPr/>
          <a:lstStyle/>
          <a:p>
            <a:endParaRPr lang="th-TH"/>
          </a:p>
        </p:txBody>
      </p:sp>
      <p:sp>
        <p:nvSpPr>
          <p:cNvPr id="105505" name="Line 33"/>
          <p:cNvSpPr>
            <a:spLocks noChangeShapeType="1"/>
          </p:cNvSpPr>
          <p:nvPr/>
        </p:nvSpPr>
        <p:spPr bwMode="auto">
          <a:xfrm flipH="1">
            <a:off x="5740400" y="5202238"/>
            <a:ext cx="876300" cy="587375"/>
          </a:xfrm>
          <a:prstGeom prst="line">
            <a:avLst/>
          </a:prstGeom>
          <a:noFill/>
          <a:ln w="57150" cap="rnd">
            <a:solidFill>
              <a:srgbClr val="66FF66"/>
            </a:solidFill>
            <a:prstDash val="sysDot"/>
            <a:round/>
            <a:headEnd/>
            <a:tailEnd/>
          </a:ln>
          <a:effectLst/>
        </p:spPr>
        <p:txBody>
          <a:bodyPr/>
          <a:lstStyle/>
          <a:p>
            <a:endParaRPr lang="th-TH"/>
          </a:p>
        </p:txBody>
      </p:sp>
      <p:grpSp>
        <p:nvGrpSpPr>
          <p:cNvPr id="105506" name="Group 34"/>
          <p:cNvGrpSpPr>
            <a:grpSpLocks/>
          </p:cNvGrpSpPr>
          <p:nvPr/>
        </p:nvGrpSpPr>
        <p:grpSpPr bwMode="auto">
          <a:xfrm>
            <a:off x="5229225" y="4076700"/>
            <a:ext cx="3071813" cy="2324100"/>
            <a:chOff x="3294" y="2568"/>
            <a:chExt cx="1935" cy="1464"/>
          </a:xfrm>
        </p:grpSpPr>
        <p:grpSp>
          <p:nvGrpSpPr>
            <p:cNvPr id="105482" name="Group 10"/>
            <p:cNvGrpSpPr>
              <a:grpSpLocks/>
            </p:cNvGrpSpPr>
            <p:nvPr/>
          </p:nvGrpSpPr>
          <p:grpSpPr bwMode="auto">
            <a:xfrm>
              <a:off x="3887" y="3117"/>
              <a:ext cx="708" cy="469"/>
              <a:chOff x="1297" y="3046"/>
              <a:chExt cx="826" cy="547"/>
            </a:xfrm>
          </p:grpSpPr>
          <p:sp>
            <p:nvSpPr>
              <p:cNvPr id="105483" name="Freeform 11"/>
              <p:cNvSpPr>
                <a:spLocks/>
              </p:cNvSpPr>
              <p:nvPr/>
            </p:nvSpPr>
            <p:spPr bwMode="auto">
              <a:xfrm>
                <a:off x="1381" y="3211"/>
                <a:ext cx="655" cy="284"/>
              </a:xfrm>
              <a:custGeom>
                <a:avLst/>
                <a:gdLst/>
                <a:ahLst/>
                <a:cxnLst>
                  <a:cxn ang="0">
                    <a:pos x="0" y="284"/>
                  </a:cxn>
                  <a:cxn ang="0">
                    <a:pos x="260" y="0"/>
                  </a:cxn>
                  <a:cxn ang="0">
                    <a:pos x="655" y="56"/>
                  </a:cxn>
                </a:cxnLst>
                <a:rect l="0" t="0" r="r" b="b"/>
                <a:pathLst>
                  <a:path w="655" h="284">
                    <a:moveTo>
                      <a:pt x="0" y="284"/>
                    </a:moveTo>
                    <a:lnTo>
                      <a:pt x="260" y="0"/>
                    </a:lnTo>
                    <a:lnTo>
                      <a:pt x="655" y="56"/>
                    </a:lnTo>
                  </a:path>
                </a:pathLst>
              </a:custGeom>
              <a:noFill/>
              <a:ln w="76200" cmpd="sng">
                <a:solidFill>
                  <a:schemeClr val="tx1"/>
                </a:solidFill>
                <a:round/>
                <a:headEnd/>
                <a:tailEnd/>
              </a:ln>
              <a:effectLst/>
            </p:spPr>
            <p:txBody>
              <a:bodyPr/>
              <a:lstStyle/>
              <a:p>
                <a:endParaRPr lang="th-TH"/>
              </a:p>
            </p:txBody>
          </p:sp>
          <p:sp>
            <p:nvSpPr>
              <p:cNvPr id="105484" name="Oval 12"/>
              <p:cNvSpPr>
                <a:spLocks noChangeArrowheads="1"/>
              </p:cNvSpPr>
              <p:nvPr/>
            </p:nvSpPr>
            <p:spPr bwMode="auto">
              <a:xfrm>
                <a:off x="1491" y="3046"/>
                <a:ext cx="307" cy="307"/>
              </a:xfrm>
              <a:prstGeom prst="ellipse">
                <a:avLst/>
              </a:prstGeom>
              <a:solidFill>
                <a:srgbClr val="FF0000"/>
              </a:solidFill>
              <a:ln w="28575">
                <a:solidFill>
                  <a:schemeClr val="tx1"/>
                </a:solidFill>
                <a:round/>
                <a:headEnd/>
                <a:tailEnd/>
              </a:ln>
              <a:effectLst/>
            </p:spPr>
            <p:txBody>
              <a:bodyPr wrap="none" anchor="ctr"/>
              <a:lstStyle/>
              <a:p>
                <a:endParaRPr lang="th-TH"/>
              </a:p>
            </p:txBody>
          </p:sp>
          <p:sp>
            <p:nvSpPr>
              <p:cNvPr id="105485" name="Oval 13"/>
              <p:cNvSpPr>
                <a:spLocks noChangeArrowheads="1"/>
              </p:cNvSpPr>
              <p:nvPr/>
            </p:nvSpPr>
            <p:spPr bwMode="auto">
              <a:xfrm>
                <a:off x="1926" y="3165"/>
                <a:ext cx="197" cy="197"/>
              </a:xfrm>
              <a:prstGeom prst="ellipse">
                <a:avLst/>
              </a:prstGeom>
              <a:solidFill>
                <a:schemeClr val="tx2"/>
              </a:solidFill>
              <a:ln w="28575">
                <a:solidFill>
                  <a:schemeClr val="tx1"/>
                </a:solidFill>
                <a:round/>
                <a:headEnd/>
                <a:tailEnd/>
              </a:ln>
              <a:effectLst/>
            </p:spPr>
            <p:txBody>
              <a:bodyPr wrap="none" anchor="ctr"/>
              <a:lstStyle/>
              <a:p>
                <a:endParaRPr lang="th-TH"/>
              </a:p>
            </p:txBody>
          </p:sp>
          <p:sp>
            <p:nvSpPr>
              <p:cNvPr id="105486" name="Oval 14"/>
              <p:cNvSpPr>
                <a:spLocks noChangeArrowheads="1"/>
              </p:cNvSpPr>
              <p:nvPr/>
            </p:nvSpPr>
            <p:spPr bwMode="auto">
              <a:xfrm>
                <a:off x="1297" y="3396"/>
                <a:ext cx="197" cy="197"/>
              </a:xfrm>
              <a:prstGeom prst="ellipse">
                <a:avLst/>
              </a:prstGeom>
              <a:solidFill>
                <a:schemeClr val="tx2"/>
              </a:solidFill>
              <a:ln w="28575">
                <a:solidFill>
                  <a:schemeClr val="tx1"/>
                </a:solidFill>
                <a:round/>
                <a:headEnd/>
                <a:tailEnd/>
              </a:ln>
              <a:effectLst/>
            </p:spPr>
            <p:txBody>
              <a:bodyPr wrap="none" anchor="ctr"/>
              <a:lstStyle/>
              <a:p>
                <a:endParaRPr lang="th-TH"/>
              </a:p>
            </p:txBody>
          </p:sp>
        </p:grpSp>
        <p:grpSp>
          <p:nvGrpSpPr>
            <p:cNvPr id="105488" name="Group 16"/>
            <p:cNvGrpSpPr>
              <a:grpSpLocks/>
            </p:cNvGrpSpPr>
            <p:nvPr/>
          </p:nvGrpSpPr>
          <p:grpSpPr bwMode="auto">
            <a:xfrm rot="-3799586">
              <a:off x="4731" y="3534"/>
              <a:ext cx="599" cy="397"/>
              <a:chOff x="1297" y="3046"/>
              <a:chExt cx="826" cy="547"/>
            </a:xfrm>
          </p:grpSpPr>
          <p:sp>
            <p:nvSpPr>
              <p:cNvPr id="105489" name="Freeform 17"/>
              <p:cNvSpPr>
                <a:spLocks/>
              </p:cNvSpPr>
              <p:nvPr/>
            </p:nvSpPr>
            <p:spPr bwMode="auto">
              <a:xfrm>
                <a:off x="1381" y="3211"/>
                <a:ext cx="655" cy="284"/>
              </a:xfrm>
              <a:custGeom>
                <a:avLst/>
                <a:gdLst/>
                <a:ahLst/>
                <a:cxnLst>
                  <a:cxn ang="0">
                    <a:pos x="0" y="284"/>
                  </a:cxn>
                  <a:cxn ang="0">
                    <a:pos x="260" y="0"/>
                  </a:cxn>
                  <a:cxn ang="0">
                    <a:pos x="655" y="56"/>
                  </a:cxn>
                </a:cxnLst>
                <a:rect l="0" t="0" r="r" b="b"/>
                <a:pathLst>
                  <a:path w="655" h="284">
                    <a:moveTo>
                      <a:pt x="0" y="284"/>
                    </a:moveTo>
                    <a:lnTo>
                      <a:pt x="260" y="0"/>
                    </a:lnTo>
                    <a:lnTo>
                      <a:pt x="655" y="56"/>
                    </a:lnTo>
                  </a:path>
                </a:pathLst>
              </a:custGeom>
              <a:noFill/>
              <a:ln w="76200" cmpd="sng">
                <a:solidFill>
                  <a:schemeClr val="tx1"/>
                </a:solidFill>
                <a:round/>
                <a:headEnd/>
                <a:tailEnd/>
              </a:ln>
              <a:effectLst/>
            </p:spPr>
            <p:txBody>
              <a:bodyPr/>
              <a:lstStyle/>
              <a:p>
                <a:endParaRPr lang="th-TH"/>
              </a:p>
            </p:txBody>
          </p:sp>
          <p:sp>
            <p:nvSpPr>
              <p:cNvPr id="105490" name="Oval 18"/>
              <p:cNvSpPr>
                <a:spLocks noChangeArrowheads="1"/>
              </p:cNvSpPr>
              <p:nvPr/>
            </p:nvSpPr>
            <p:spPr bwMode="auto">
              <a:xfrm>
                <a:off x="1491" y="3046"/>
                <a:ext cx="307" cy="307"/>
              </a:xfrm>
              <a:prstGeom prst="ellipse">
                <a:avLst/>
              </a:prstGeom>
              <a:solidFill>
                <a:srgbClr val="FF0000"/>
              </a:solidFill>
              <a:ln w="28575">
                <a:solidFill>
                  <a:schemeClr val="tx1"/>
                </a:solidFill>
                <a:round/>
                <a:headEnd/>
                <a:tailEnd/>
              </a:ln>
              <a:effectLst/>
            </p:spPr>
            <p:txBody>
              <a:bodyPr wrap="none" anchor="ctr"/>
              <a:lstStyle/>
              <a:p>
                <a:endParaRPr lang="th-TH"/>
              </a:p>
            </p:txBody>
          </p:sp>
          <p:sp>
            <p:nvSpPr>
              <p:cNvPr id="105491" name="Oval 19"/>
              <p:cNvSpPr>
                <a:spLocks noChangeArrowheads="1"/>
              </p:cNvSpPr>
              <p:nvPr/>
            </p:nvSpPr>
            <p:spPr bwMode="auto">
              <a:xfrm>
                <a:off x="1926" y="3165"/>
                <a:ext cx="197" cy="197"/>
              </a:xfrm>
              <a:prstGeom prst="ellipse">
                <a:avLst/>
              </a:prstGeom>
              <a:solidFill>
                <a:schemeClr val="tx2"/>
              </a:solidFill>
              <a:ln w="28575">
                <a:solidFill>
                  <a:schemeClr val="tx1"/>
                </a:solidFill>
                <a:round/>
                <a:headEnd/>
                <a:tailEnd/>
              </a:ln>
              <a:effectLst/>
            </p:spPr>
            <p:txBody>
              <a:bodyPr wrap="none" anchor="ctr"/>
              <a:lstStyle/>
              <a:p>
                <a:endParaRPr lang="th-TH"/>
              </a:p>
            </p:txBody>
          </p:sp>
          <p:sp>
            <p:nvSpPr>
              <p:cNvPr id="105492" name="Oval 20"/>
              <p:cNvSpPr>
                <a:spLocks noChangeArrowheads="1"/>
              </p:cNvSpPr>
              <p:nvPr/>
            </p:nvSpPr>
            <p:spPr bwMode="auto">
              <a:xfrm>
                <a:off x="1297" y="3396"/>
                <a:ext cx="197" cy="197"/>
              </a:xfrm>
              <a:prstGeom prst="ellipse">
                <a:avLst/>
              </a:prstGeom>
              <a:solidFill>
                <a:schemeClr val="tx2"/>
              </a:solidFill>
              <a:ln w="28575">
                <a:solidFill>
                  <a:schemeClr val="tx1"/>
                </a:solidFill>
                <a:round/>
                <a:headEnd/>
                <a:tailEnd/>
              </a:ln>
              <a:effectLst/>
            </p:spPr>
            <p:txBody>
              <a:bodyPr wrap="none" anchor="ctr"/>
              <a:lstStyle/>
              <a:p>
                <a:endParaRPr lang="th-TH"/>
              </a:p>
            </p:txBody>
          </p:sp>
        </p:grpSp>
        <p:grpSp>
          <p:nvGrpSpPr>
            <p:cNvPr id="105493" name="Group 21"/>
            <p:cNvGrpSpPr>
              <a:grpSpLocks/>
            </p:cNvGrpSpPr>
            <p:nvPr/>
          </p:nvGrpSpPr>
          <p:grpSpPr bwMode="auto">
            <a:xfrm rot="-15174563">
              <a:off x="3189" y="3449"/>
              <a:ext cx="624" cy="413"/>
              <a:chOff x="1297" y="3046"/>
              <a:chExt cx="826" cy="547"/>
            </a:xfrm>
          </p:grpSpPr>
          <p:sp>
            <p:nvSpPr>
              <p:cNvPr id="105494" name="Freeform 22"/>
              <p:cNvSpPr>
                <a:spLocks/>
              </p:cNvSpPr>
              <p:nvPr/>
            </p:nvSpPr>
            <p:spPr bwMode="auto">
              <a:xfrm>
                <a:off x="1381" y="3211"/>
                <a:ext cx="655" cy="284"/>
              </a:xfrm>
              <a:custGeom>
                <a:avLst/>
                <a:gdLst/>
                <a:ahLst/>
                <a:cxnLst>
                  <a:cxn ang="0">
                    <a:pos x="0" y="284"/>
                  </a:cxn>
                  <a:cxn ang="0">
                    <a:pos x="260" y="0"/>
                  </a:cxn>
                  <a:cxn ang="0">
                    <a:pos x="655" y="56"/>
                  </a:cxn>
                </a:cxnLst>
                <a:rect l="0" t="0" r="r" b="b"/>
                <a:pathLst>
                  <a:path w="655" h="284">
                    <a:moveTo>
                      <a:pt x="0" y="284"/>
                    </a:moveTo>
                    <a:lnTo>
                      <a:pt x="260" y="0"/>
                    </a:lnTo>
                    <a:lnTo>
                      <a:pt x="655" y="56"/>
                    </a:lnTo>
                  </a:path>
                </a:pathLst>
              </a:custGeom>
              <a:noFill/>
              <a:ln w="76200" cmpd="sng">
                <a:solidFill>
                  <a:schemeClr val="tx1"/>
                </a:solidFill>
                <a:round/>
                <a:headEnd/>
                <a:tailEnd/>
              </a:ln>
              <a:effectLst/>
            </p:spPr>
            <p:txBody>
              <a:bodyPr/>
              <a:lstStyle/>
              <a:p>
                <a:endParaRPr lang="th-TH"/>
              </a:p>
            </p:txBody>
          </p:sp>
          <p:sp>
            <p:nvSpPr>
              <p:cNvPr id="105495" name="Oval 23"/>
              <p:cNvSpPr>
                <a:spLocks noChangeArrowheads="1"/>
              </p:cNvSpPr>
              <p:nvPr/>
            </p:nvSpPr>
            <p:spPr bwMode="auto">
              <a:xfrm>
                <a:off x="1491" y="3046"/>
                <a:ext cx="307" cy="307"/>
              </a:xfrm>
              <a:prstGeom prst="ellipse">
                <a:avLst/>
              </a:prstGeom>
              <a:solidFill>
                <a:srgbClr val="FF0000"/>
              </a:solidFill>
              <a:ln w="28575">
                <a:solidFill>
                  <a:schemeClr val="tx1"/>
                </a:solidFill>
                <a:round/>
                <a:headEnd/>
                <a:tailEnd/>
              </a:ln>
              <a:effectLst/>
            </p:spPr>
            <p:txBody>
              <a:bodyPr wrap="none" anchor="ctr"/>
              <a:lstStyle/>
              <a:p>
                <a:endParaRPr lang="th-TH"/>
              </a:p>
            </p:txBody>
          </p:sp>
          <p:sp>
            <p:nvSpPr>
              <p:cNvPr id="105496" name="Oval 24"/>
              <p:cNvSpPr>
                <a:spLocks noChangeArrowheads="1"/>
              </p:cNvSpPr>
              <p:nvPr/>
            </p:nvSpPr>
            <p:spPr bwMode="auto">
              <a:xfrm>
                <a:off x="1926" y="3165"/>
                <a:ext cx="197" cy="197"/>
              </a:xfrm>
              <a:prstGeom prst="ellipse">
                <a:avLst/>
              </a:prstGeom>
              <a:solidFill>
                <a:schemeClr val="tx2"/>
              </a:solidFill>
              <a:ln w="28575">
                <a:solidFill>
                  <a:schemeClr val="tx1"/>
                </a:solidFill>
                <a:round/>
                <a:headEnd/>
                <a:tailEnd/>
              </a:ln>
              <a:effectLst/>
            </p:spPr>
            <p:txBody>
              <a:bodyPr wrap="none" anchor="ctr"/>
              <a:lstStyle/>
              <a:p>
                <a:endParaRPr lang="th-TH"/>
              </a:p>
            </p:txBody>
          </p:sp>
          <p:sp>
            <p:nvSpPr>
              <p:cNvPr id="105497" name="Oval 25"/>
              <p:cNvSpPr>
                <a:spLocks noChangeArrowheads="1"/>
              </p:cNvSpPr>
              <p:nvPr/>
            </p:nvSpPr>
            <p:spPr bwMode="auto">
              <a:xfrm>
                <a:off x="1297" y="3396"/>
                <a:ext cx="197" cy="197"/>
              </a:xfrm>
              <a:prstGeom prst="ellipse">
                <a:avLst/>
              </a:prstGeom>
              <a:solidFill>
                <a:schemeClr val="tx2"/>
              </a:solidFill>
              <a:ln w="28575">
                <a:solidFill>
                  <a:schemeClr val="tx1"/>
                </a:solidFill>
                <a:round/>
                <a:headEnd/>
                <a:tailEnd/>
              </a:ln>
              <a:effectLst/>
            </p:spPr>
            <p:txBody>
              <a:bodyPr wrap="none" anchor="ctr"/>
              <a:lstStyle/>
              <a:p>
                <a:endParaRPr lang="th-TH"/>
              </a:p>
            </p:txBody>
          </p:sp>
        </p:grpSp>
        <p:grpSp>
          <p:nvGrpSpPr>
            <p:cNvPr id="105498" name="Group 26"/>
            <p:cNvGrpSpPr>
              <a:grpSpLocks/>
            </p:cNvGrpSpPr>
            <p:nvPr/>
          </p:nvGrpSpPr>
          <p:grpSpPr bwMode="auto">
            <a:xfrm rot="-19306483">
              <a:off x="4140" y="2568"/>
              <a:ext cx="586" cy="388"/>
              <a:chOff x="1297" y="3046"/>
              <a:chExt cx="826" cy="547"/>
            </a:xfrm>
          </p:grpSpPr>
          <p:sp>
            <p:nvSpPr>
              <p:cNvPr id="105499" name="Freeform 27"/>
              <p:cNvSpPr>
                <a:spLocks/>
              </p:cNvSpPr>
              <p:nvPr/>
            </p:nvSpPr>
            <p:spPr bwMode="auto">
              <a:xfrm>
                <a:off x="1381" y="3211"/>
                <a:ext cx="655" cy="284"/>
              </a:xfrm>
              <a:custGeom>
                <a:avLst/>
                <a:gdLst/>
                <a:ahLst/>
                <a:cxnLst>
                  <a:cxn ang="0">
                    <a:pos x="0" y="284"/>
                  </a:cxn>
                  <a:cxn ang="0">
                    <a:pos x="260" y="0"/>
                  </a:cxn>
                  <a:cxn ang="0">
                    <a:pos x="655" y="56"/>
                  </a:cxn>
                </a:cxnLst>
                <a:rect l="0" t="0" r="r" b="b"/>
                <a:pathLst>
                  <a:path w="655" h="284">
                    <a:moveTo>
                      <a:pt x="0" y="284"/>
                    </a:moveTo>
                    <a:lnTo>
                      <a:pt x="260" y="0"/>
                    </a:lnTo>
                    <a:lnTo>
                      <a:pt x="655" y="56"/>
                    </a:lnTo>
                  </a:path>
                </a:pathLst>
              </a:custGeom>
              <a:noFill/>
              <a:ln w="76200" cmpd="sng">
                <a:solidFill>
                  <a:schemeClr val="tx1"/>
                </a:solidFill>
                <a:round/>
                <a:headEnd/>
                <a:tailEnd/>
              </a:ln>
              <a:effectLst/>
            </p:spPr>
            <p:txBody>
              <a:bodyPr/>
              <a:lstStyle/>
              <a:p>
                <a:endParaRPr lang="th-TH"/>
              </a:p>
            </p:txBody>
          </p:sp>
          <p:sp>
            <p:nvSpPr>
              <p:cNvPr id="105500" name="Oval 28"/>
              <p:cNvSpPr>
                <a:spLocks noChangeArrowheads="1"/>
              </p:cNvSpPr>
              <p:nvPr/>
            </p:nvSpPr>
            <p:spPr bwMode="auto">
              <a:xfrm>
                <a:off x="1491" y="3046"/>
                <a:ext cx="307" cy="307"/>
              </a:xfrm>
              <a:prstGeom prst="ellipse">
                <a:avLst/>
              </a:prstGeom>
              <a:solidFill>
                <a:srgbClr val="FF0000"/>
              </a:solidFill>
              <a:ln w="28575">
                <a:solidFill>
                  <a:schemeClr val="tx1"/>
                </a:solidFill>
                <a:round/>
                <a:headEnd/>
                <a:tailEnd/>
              </a:ln>
              <a:effectLst/>
            </p:spPr>
            <p:txBody>
              <a:bodyPr wrap="none" anchor="ctr"/>
              <a:lstStyle/>
              <a:p>
                <a:endParaRPr lang="th-TH"/>
              </a:p>
            </p:txBody>
          </p:sp>
          <p:sp>
            <p:nvSpPr>
              <p:cNvPr id="105501" name="Oval 29"/>
              <p:cNvSpPr>
                <a:spLocks noChangeArrowheads="1"/>
              </p:cNvSpPr>
              <p:nvPr/>
            </p:nvSpPr>
            <p:spPr bwMode="auto">
              <a:xfrm>
                <a:off x="1926" y="3165"/>
                <a:ext cx="197" cy="197"/>
              </a:xfrm>
              <a:prstGeom prst="ellipse">
                <a:avLst/>
              </a:prstGeom>
              <a:solidFill>
                <a:schemeClr val="tx2"/>
              </a:solidFill>
              <a:ln w="28575">
                <a:solidFill>
                  <a:schemeClr val="tx1"/>
                </a:solidFill>
                <a:round/>
                <a:headEnd/>
                <a:tailEnd/>
              </a:ln>
              <a:effectLst/>
            </p:spPr>
            <p:txBody>
              <a:bodyPr wrap="none" anchor="ctr"/>
              <a:lstStyle/>
              <a:p>
                <a:endParaRPr lang="th-TH"/>
              </a:p>
            </p:txBody>
          </p:sp>
          <p:sp>
            <p:nvSpPr>
              <p:cNvPr id="105502" name="Oval 30"/>
              <p:cNvSpPr>
                <a:spLocks noChangeArrowheads="1"/>
              </p:cNvSpPr>
              <p:nvPr/>
            </p:nvSpPr>
            <p:spPr bwMode="auto">
              <a:xfrm>
                <a:off x="1297" y="3396"/>
                <a:ext cx="197" cy="197"/>
              </a:xfrm>
              <a:prstGeom prst="ellipse">
                <a:avLst/>
              </a:prstGeom>
              <a:solidFill>
                <a:schemeClr val="tx2"/>
              </a:solidFill>
              <a:ln w="28575">
                <a:solidFill>
                  <a:schemeClr val="tx1"/>
                </a:solidFill>
                <a:round/>
                <a:headEnd/>
                <a:tailEnd/>
              </a:ln>
              <a:effectLst/>
            </p:spPr>
            <p:txBody>
              <a:bodyPr wrap="none" anchor="ctr"/>
              <a:lstStyle/>
              <a:p>
                <a:endParaRPr lang="th-TH"/>
              </a:p>
            </p:txBody>
          </p:sp>
        </p:gr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BF59045B-E8C7-4A0C-908B-6E09237318C5}" type="slidenum">
              <a:rPr lang="en-US"/>
              <a:pPr/>
              <a:t>31</a:t>
            </a:fld>
            <a:endParaRPr lang="th-TH"/>
          </a:p>
        </p:txBody>
      </p:sp>
      <p:sp>
        <p:nvSpPr>
          <p:cNvPr id="106498" name="Rectangle 2"/>
          <p:cNvSpPr>
            <a:spLocks noGrp="1" noChangeArrowheads="1"/>
          </p:cNvSpPr>
          <p:nvPr>
            <p:ph type="title"/>
          </p:nvPr>
        </p:nvSpPr>
        <p:spPr/>
        <p:txBody>
          <a:bodyPr/>
          <a:lstStyle/>
          <a:p>
            <a:endParaRPr lang="th-TH"/>
          </a:p>
        </p:txBody>
      </p:sp>
      <p:sp>
        <p:nvSpPr>
          <p:cNvPr id="106499" name="Rectangle 3"/>
          <p:cNvSpPr>
            <a:spLocks noGrp="1" noChangeArrowheads="1"/>
          </p:cNvSpPr>
          <p:nvPr>
            <p:ph type="body" idx="1"/>
          </p:nvPr>
        </p:nvSpPr>
        <p:spPr>
          <a:xfrm>
            <a:off x="457200" y="776288"/>
            <a:ext cx="8229600" cy="5222875"/>
          </a:xfrm>
        </p:spPr>
        <p:txBody>
          <a:bodyPr/>
          <a:lstStyle/>
          <a:p>
            <a:r>
              <a:rPr lang="en-US"/>
              <a:t>The average interaction energy of two polar molecules rotating at a fixed separation r</a:t>
            </a:r>
          </a:p>
          <a:p>
            <a:endParaRPr lang="en-US" sz="4000"/>
          </a:p>
          <a:p>
            <a:pPr lvl="1"/>
            <a:r>
              <a:rPr lang="en-US"/>
              <a:t>Probability that a particular orientation is given by Boltzmann distribution</a:t>
            </a:r>
          </a:p>
          <a:p>
            <a:pPr lvl="1"/>
            <a:endParaRPr lang="en-US"/>
          </a:p>
          <a:p>
            <a:pPr lvl="1"/>
            <a:endParaRPr lang="en-US"/>
          </a:p>
          <a:p>
            <a:pPr lvl="1"/>
            <a:r>
              <a:rPr lang="en-US"/>
              <a:t>Keesom Interaction</a:t>
            </a:r>
            <a:endParaRPr lang="th-TH"/>
          </a:p>
        </p:txBody>
      </p:sp>
      <p:graphicFrame>
        <p:nvGraphicFramePr>
          <p:cNvPr id="106500" name="Object 4"/>
          <p:cNvGraphicFramePr>
            <a:graphicFrameLocks noChangeAspect="1"/>
          </p:cNvGraphicFramePr>
          <p:nvPr/>
        </p:nvGraphicFramePr>
        <p:xfrm>
          <a:off x="3402013" y="1987550"/>
          <a:ext cx="2338387" cy="1136650"/>
        </p:xfrm>
        <a:graphic>
          <a:graphicData uri="http://schemas.openxmlformats.org/presentationml/2006/ole">
            <p:oleObj spid="_x0000_s106532" name="Equation" r:id="rId3" imgW="30045960" imgH="14617800" progId="Equation.3">
              <p:embed/>
            </p:oleObj>
          </a:graphicData>
        </a:graphic>
      </p:graphicFrame>
      <p:graphicFrame>
        <p:nvGraphicFramePr>
          <p:cNvPr id="106501" name="Object 5"/>
          <p:cNvGraphicFramePr>
            <a:graphicFrameLocks noChangeAspect="1"/>
          </p:cNvGraphicFramePr>
          <p:nvPr/>
        </p:nvGraphicFramePr>
        <p:xfrm>
          <a:off x="4572000" y="3979863"/>
          <a:ext cx="1835150" cy="1073150"/>
        </p:xfrm>
        <a:graphic>
          <a:graphicData uri="http://schemas.openxmlformats.org/presentationml/2006/ole">
            <p:oleObj spid="_x0000_s106533" name="Equation" r:id="rId4" imgW="23546880" imgH="13804920" progId="Equation.3">
              <p:embed/>
            </p:oleObj>
          </a:graphicData>
        </a:graphic>
      </p:graphicFrame>
      <p:graphicFrame>
        <p:nvGraphicFramePr>
          <p:cNvPr id="106502" name="Object 6"/>
          <p:cNvGraphicFramePr>
            <a:graphicFrameLocks noChangeAspect="1"/>
          </p:cNvGraphicFramePr>
          <p:nvPr/>
        </p:nvGraphicFramePr>
        <p:xfrm>
          <a:off x="2371725" y="4184650"/>
          <a:ext cx="1644650" cy="568325"/>
        </p:xfrm>
        <a:graphic>
          <a:graphicData uri="http://schemas.openxmlformats.org/presentationml/2006/ole">
            <p:oleObj spid="_x0000_s106534" name="Equation" r:id="rId5" imgW="21109680" imgH="7302600" progId="Equation.3">
              <p:embed/>
            </p:oleObj>
          </a:graphicData>
        </a:graphic>
      </p:graphicFrame>
      <p:graphicFrame>
        <p:nvGraphicFramePr>
          <p:cNvPr id="106503" name="Object 7"/>
          <p:cNvGraphicFramePr>
            <a:graphicFrameLocks noChangeAspect="1"/>
          </p:cNvGraphicFramePr>
          <p:nvPr/>
        </p:nvGraphicFramePr>
        <p:xfrm>
          <a:off x="1573213" y="5600700"/>
          <a:ext cx="4621212" cy="1168400"/>
        </p:xfrm>
        <a:graphic>
          <a:graphicData uri="http://schemas.openxmlformats.org/presentationml/2006/ole">
            <p:oleObj spid="_x0000_s106535" name="Equation" r:id="rId6" imgW="59292360" imgH="15024240" progId="Equation.3">
              <p:embed/>
            </p:oleObj>
          </a:graphicData>
        </a:graphic>
      </p:graphicFrame>
      <p:sp>
        <p:nvSpPr>
          <p:cNvPr id="106504" name="Text Box 8"/>
          <p:cNvSpPr txBox="1">
            <a:spLocks noChangeArrowheads="1"/>
          </p:cNvSpPr>
          <p:nvPr/>
        </p:nvSpPr>
        <p:spPr bwMode="auto">
          <a:xfrm>
            <a:off x="6838950" y="5811838"/>
            <a:ext cx="1989138" cy="701675"/>
          </a:xfrm>
          <a:prstGeom prst="rect">
            <a:avLst/>
          </a:prstGeom>
          <a:noFill/>
          <a:ln w="9525">
            <a:noFill/>
            <a:miter lim="800000"/>
            <a:headEnd/>
            <a:tailEnd/>
          </a:ln>
          <a:effectLst/>
        </p:spPr>
        <p:txBody>
          <a:bodyPr>
            <a:spAutoFit/>
          </a:bodyPr>
          <a:lstStyle/>
          <a:p>
            <a:pPr>
              <a:spcBef>
                <a:spcPct val="50000"/>
              </a:spcBef>
            </a:pPr>
            <a:r>
              <a:rPr lang="en-US" sz="2000" i="1">
                <a:solidFill>
                  <a:schemeClr val="accent1"/>
                </a:solidFill>
                <a:latin typeface="Arial Narrow" pitchFamily="34" charset="0"/>
              </a:rPr>
              <a:t>Average interaction is attractive.</a:t>
            </a:r>
            <a:endParaRPr lang="th-TH" sz="2000" i="1">
              <a:solidFill>
                <a:schemeClr val="accent1"/>
              </a:solidFill>
              <a:latin typeface="Arial Narrow"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562CB82-9DDE-4017-BD75-47887044E71D}" type="slidenum">
              <a:rPr lang="en-US"/>
              <a:pPr/>
              <a:t>32</a:t>
            </a:fld>
            <a:endParaRPr lang="th-TH"/>
          </a:p>
        </p:txBody>
      </p:sp>
      <p:sp>
        <p:nvSpPr>
          <p:cNvPr id="107522" name="Rectangle 2"/>
          <p:cNvSpPr>
            <a:spLocks noGrp="1" noChangeArrowheads="1"/>
          </p:cNvSpPr>
          <p:nvPr>
            <p:ph type="title"/>
          </p:nvPr>
        </p:nvSpPr>
        <p:spPr/>
        <p:txBody>
          <a:bodyPr/>
          <a:lstStyle/>
          <a:p>
            <a:endParaRPr lang="th-TH"/>
          </a:p>
        </p:txBody>
      </p:sp>
      <p:sp>
        <p:nvSpPr>
          <p:cNvPr id="107523" name="Rectangle 3"/>
          <p:cNvSpPr>
            <a:spLocks noGrp="1" noChangeArrowheads="1"/>
          </p:cNvSpPr>
          <p:nvPr>
            <p:ph type="body" idx="1"/>
          </p:nvPr>
        </p:nvSpPr>
        <p:spPr/>
        <p:txBody>
          <a:bodyPr/>
          <a:lstStyle/>
          <a:p>
            <a:r>
              <a:rPr lang="en-US"/>
              <a:t>Significance of Dipole-Dipole interaction</a:t>
            </a:r>
          </a:p>
          <a:p>
            <a:pPr lvl="1"/>
            <a:r>
              <a:rPr lang="en-US"/>
              <a:t>At 25</a:t>
            </a:r>
            <a:r>
              <a:rPr lang="en-US">
                <a:cs typeface="Arial" pitchFamily="34" charset="0"/>
              </a:rPr>
              <a:t>°</a:t>
            </a:r>
            <a:r>
              <a:rPr lang="en-US"/>
              <a:t>C the average interaction energy for pairs of molecules with </a:t>
            </a:r>
            <a:r>
              <a:rPr lang="en-US">
                <a:latin typeface="Symbol" pitchFamily="18" charset="2"/>
              </a:rPr>
              <a:t>m</a:t>
            </a:r>
            <a:r>
              <a:rPr lang="en-US"/>
              <a:t> = 1 D is about -1.4 kJ mol</a:t>
            </a:r>
            <a:r>
              <a:rPr lang="en-US" baseline="30000"/>
              <a:t>-1</a:t>
            </a:r>
            <a:r>
              <a:rPr lang="en-US"/>
              <a:t> when the separation is 0.3 nm. </a:t>
            </a:r>
          </a:p>
          <a:p>
            <a:pPr lvl="1"/>
            <a:r>
              <a:rPr lang="en-US"/>
              <a:t>This energy is comparable to average molar kinetic energy of 3/2 RT = 3.7 kJ mol</a:t>
            </a:r>
            <a:r>
              <a:rPr lang="en-US" baseline="30000"/>
              <a:t>-1</a:t>
            </a:r>
            <a:r>
              <a:rPr lang="en-US"/>
              <a:t> at 25</a:t>
            </a:r>
            <a:r>
              <a:rPr lang="en-US">
                <a:cs typeface="Arial" pitchFamily="34" charset="0"/>
              </a:rPr>
              <a:t>°</a:t>
            </a:r>
            <a:r>
              <a:rPr lang="en-US"/>
              <a:t>C. </a:t>
            </a:r>
          </a:p>
          <a:p>
            <a:pPr lvl="1"/>
            <a:r>
              <a:rPr lang="en-US"/>
              <a:t>These are similar but much less than the energies involved in the making and breaking of chemical bonds.</a:t>
            </a:r>
            <a:endParaRPr lang="th-TH"/>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lide Number Placeholder 5"/>
          <p:cNvSpPr>
            <a:spLocks noGrp="1"/>
          </p:cNvSpPr>
          <p:nvPr>
            <p:ph type="sldNum" sz="quarter" idx="12"/>
          </p:nvPr>
        </p:nvSpPr>
        <p:spPr/>
        <p:txBody>
          <a:bodyPr/>
          <a:lstStyle/>
          <a:p>
            <a:fld id="{593C290F-3FC9-4DE1-B407-D4DCF671FD33}" type="slidenum">
              <a:rPr lang="en-US"/>
              <a:pPr/>
              <a:t>33</a:t>
            </a:fld>
            <a:endParaRPr lang="th-TH"/>
          </a:p>
        </p:txBody>
      </p:sp>
      <p:sp>
        <p:nvSpPr>
          <p:cNvPr id="110594" name="Rectangle 2"/>
          <p:cNvSpPr>
            <a:spLocks noGrp="1" noChangeArrowheads="1"/>
          </p:cNvSpPr>
          <p:nvPr>
            <p:ph type="title"/>
          </p:nvPr>
        </p:nvSpPr>
        <p:spPr/>
        <p:txBody>
          <a:bodyPr/>
          <a:lstStyle/>
          <a:p>
            <a:r>
              <a:rPr lang="en-US" sz="3600"/>
              <a:t>Dipole-Induced-dipole Interaction</a:t>
            </a:r>
            <a:endParaRPr lang="th-TH" sz="3600"/>
          </a:p>
        </p:txBody>
      </p:sp>
      <p:sp>
        <p:nvSpPr>
          <p:cNvPr id="110595" name="Rectangle 3"/>
          <p:cNvSpPr>
            <a:spLocks noGrp="1" noChangeArrowheads="1"/>
          </p:cNvSpPr>
          <p:nvPr>
            <p:ph type="body" idx="1"/>
          </p:nvPr>
        </p:nvSpPr>
        <p:spPr>
          <a:xfrm>
            <a:off x="3048000" y="908050"/>
            <a:ext cx="5638800" cy="5222875"/>
          </a:xfrm>
        </p:spPr>
        <p:txBody>
          <a:bodyPr/>
          <a:lstStyle/>
          <a:p>
            <a:r>
              <a:rPr lang="en-US" sz="2800"/>
              <a:t>A polar molecule with dipole moment </a:t>
            </a:r>
            <a:r>
              <a:rPr lang="en-US" sz="2800">
                <a:latin typeface="Symbol" pitchFamily="18" charset="2"/>
              </a:rPr>
              <a:t>m</a:t>
            </a:r>
            <a:r>
              <a:rPr lang="en-US" sz="2800" baseline="-25000"/>
              <a:t>1</a:t>
            </a:r>
            <a:r>
              <a:rPr lang="en-US" sz="2800"/>
              <a:t> can induce a dipole </a:t>
            </a:r>
            <a:r>
              <a:rPr lang="en-US" sz="2800">
                <a:latin typeface="Symbol" pitchFamily="18" charset="2"/>
              </a:rPr>
              <a:t>m</a:t>
            </a:r>
            <a:r>
              <a:rPr lang="en-US" sz="2800" baseline="-25000"/>
              <a:t>2</a:t>
            </a:r>
            <a:r>
              <a:rPr lang="en-US" sz="2800"/>
              <a:t> in a neighboring polarizable molecule.</a:t>
            </a:r>
            <a:endParaRPr lang="th-TH" sz="2800"/>
          </a:p>
          <a:p>
            <a:r>
              <a:rPr lang="en-US" sz="2800"/>
              <a:t>The average dipole-induced dipole interaction energy is </a:t>
            </a:r>
            <a:endParaRPr lang="th-TH" sz="2800"/>
          </a:p>
        </p:txBody>
      </p:sp>
      <p:sp>
        <p:nvSpPr>
          <p:cNvPr id="110600" name="Oval 8"/>
          <p:cNvSpPr>
            <a:spLocks noChangeArrowheads="1"/>
          </p:cNvSpPr>
          <p:nvPr/>
        </p:nvSpPr>
        <p:spPr bwMode="auto">
          <a:xfrm>
            <a:off x="2012950" y="1601788"/>
            <a:ext cx="862013" cy="835025"/>
          </a:xfrm>
          <a:prstGeom prst="ellipse">
            <a:avLst/>
          </a:prstGeom>
          <a:solidFill>
            <a:srgbClr val="FFCCFF"/>
          </a:solidFill>
          <a:ln w="9525">
            <a:noFill/>
            <a:round/>
            <a:headEnd/>
            <a:tailEnd/>
          </a:ln>
          <a:effectLst/>
        </p:spPr>
        <p:txBody>
          <a:bodyPr wrap="none" anchor="ctr"/>
          <a:lstStyle/>
          <a:p>
            <a:endParaRPr lang="th-TH"/>
          </a:p>
        </p:txBody>
      </p:sp>
      <p:sp>
        <p:nvSpPr>
          <p:cNvPr id="110601" name="AutoShape 9"/>
          <p:cNvSpPr>
            <a:spLocks noChangeArrowheads="1"/>
          </p:cNvSpPr>
          <p:nvPr/>
        </p:nvSpPr>
        <p:spPr bwMode="auto">
          <a:xfrm>
            <a:off x="2192338" y="1816100"/>
            <a:ext cx="458787" cy="411163"/>
          </a:xfrm>
          <a:prstGeom prst="leftArrow">
            <a:avLst>
              <a:gd name="adj1" fmla="val 50000"/>
              <a:gd name="adj2" fmla="val 27896"/>
            </a:avLst>
          </a:prstGeom>
          <a:gradFill rotWithShape="1">
            <a:gsLst>
              <a:gs pos="0">
                <a:srgbClr val="FF66CC"/>
              </a:gs>
              <a:gs pos="100000">
                <a:srgbClr val="FF66CC">
                  <a:gamma/>
                  <a:tint val="15686"/>
                  <a:invGamma/>
                </a:srgbClr>
              </a:gs>
            </a:gsLst>
            <a:lin ang="0" scaled="1"/>
          </a:gradFill>
          <a:ln w="9525">
            <a:noFill/>
            <a:miter lim="800000"/>
            <a:headEnd/>
            <a:tailEnd/>
          </a:ln>
          <a:effectLst/>
        </p:spPr>
        <p:txBody>
          <a:bodyPr wrap="none" anchor="ctr"/>
          <a:lstStyle/>
          <a:p>
            <a:endParaRPr lang="th-TH"/>
          </a:p>
        </p:txBody>
      </p:sp>
      <p:sp>
        <p:nvSpPr>
          <p:cNvPr id="110603" name="Text Box 11"/>
          <p:cNvSpPr txBox="1">
            <a:spLocks noChangeArrowheads="1"/>
          </p:cNvSpPr>
          <p:nvPr/>
        </p:nvSpPr>
        <p:spPr bwMode="auto">
          <a:xfrm>
            <a:off x="1827213" y="2568575"/>
            <a:ext cx="1125537" cy="641350"/>
          </a:xfrm>
          <a:prstGeom prst="rect">
            <a:avLst/>
          </a:prstGeom>
          <a:noFill/>
          <a:ln w="9525">
            <a:noFill/>
            <a:miter lim="800000"/>
            <a:headEnd/>
            <a:tailEnd/>
          </a:ln>
          <a:effectLst/>
        </p:spPr>
        <p:txBody>
          <a:bodyPr>
            <a:spAutoFit/>
          </a:bodyPr>
          <a:lstStyle/>
          <a:p>
            <a:pPr algn="ctr">
              <a:spcBef>
                <a:spcPct val="50000"/>
              </a:spcBef>
            </a:pPr>
            <a:r>
              <a:rPr lang="en-US" i="1">
                <a:latin typeface="Arial Narrow" pitchFamily="34" charset="0"/>
              </a:rPr>
              <a:t>Polarizable molecule</a:t>
            </a:r>
            <a:endParaRPr lang="th-TH" i="1">
              <a:latin typeface="Arial Narrow" pitchFamily="34" charset="0"/>
            </a:endParaRPr>
          </a:p>
        </p:txBody>
      </p:sp>
      <p:grpSp>
        <p:nvGrpSpPr>
          <p:cNvPr id="110613" name="Group 21"/>
          <p:cNvGrpSpPr>
            <a:grpSpLocks/>
          </p:cNvGrpSpPr>
          <p:nvPr/>
        </p:nvGrpSpPr>
        <p:grpSpPr bwMode="auto">
          <a:xfrm>
            <a:off x="249238" y="1619250"/>
            <a:ext cx="1449387" cy="1579563"/>
            <a:chOff x="828" y="948"/>
            <a:chExt cx="913" cy="995"/>
          </a:xfrm>
        </p:grpSpPr>
        <p:grpSp>
          <p:nvGrpSpPr>
            <p:cNvPr id="110602" name="Group 10"/>
            <p:cNvGrpSpPr>
              <a:grpSpLocks/>
            </p:cNvGrpSpPr>
            <p:nvPr/>
          </p:nvGrpSpPr>
          <p:grpSpPr bwMode="auto">
            <a:xfrm>
              <a:off x="828" y="948"/>
              <a:ext cx="913" cy="470"/>
              <a:chOff x="990" y="770"/>
              <a:chExt cx="742" cy="382"/>
            </a:xfrm>
          </p:grpSpPr>
          <p:sp>
            <p:nvSpPr>
              <p:cNvPr id="110596" name="Oval 4"/>
              <p:cNvSpPr>
                <a:spLocks noChangeArrowheads="1"/>
              </p:cNvSpPr>
              <p:nvPr/>
            </p:nvSpPr>
            <p:spPr bwMode="auto">
              <a:xfrm>
                <a:off x="990" y="770"/>
                <a:ext cx="742" cy="382"/>
              </a:xfrm>
              <a:prstGeom prst="ellipse">
                <a:avLst/>
              </a:prstGeom>
              <a:gradFill rotWithShape="1">
                <a:gsLst>
                  <a:gs pos="0">
                    <a:schemeClr val="folHlink"/>
                  </a:gs>
                  <a:gs pos="100000">
                    <a:srgbClr val="339966"/>
                  </a:gs>
                </a:gsLst>
                <a:lin ang="0" scaled="1"/>
              </a:gradFill>
              <a:ln w="9525">
                <a:noFill/>
                <a:round/>
                <a:headEnd/>
                <a:tailEnd/>
              </a:ln>
              <a:effectLst/>
            </p:spPr>
            <p:txBody>
              <a:bodyPr wrap="none" anchor="ctr"/>
              <a:lstStyle/>
              <a:p>
                <a:endParaRPr lang="th-TH"/>
              </a:p>
            </p:txBody>
          </p:sp>
          <p:sp>
            <p:nvSpPr>
              <p:cNvPr id="110597" name="AutoShape 5"/>
              <p:cNvSpPr>
                <a:spLocks noChangeArrowheads="1"/>
              </p:cNvSpPr>
              <p:nvPr/>
            </p:nvSpPr>
            <p:spPr bwMode="auto">
              <a:xfrm>
                <a:off x="1144" y="853"/>
                <a:ext cx="395" cy="210"/>
              </a:xfrm>
              <a:prstGeom prst="leftArrow">
                <a:avLst>
                  <a:gd name="adj1" fmla="val 50000"/>
                  <a:gd name="adj2" fmla="val 47024"/>
                </a:avLst>
              </a:prstGeom>
              <a:solidFill>
                <a:schemeClr val="accent1"/>
              </a:solidFill>
              <a:ln w="19050">
                <a:solidFill>
                  <a:srgbClr val="000099"/>
                </a:solidFill>
                <a:miter lim="800000"/>
                <a:headEnd/>
                <a:tailEnd/>
              </a:ln>
              <a:effectLst/>
            </p:spPr>
            <p:txBody>
              <a:bodyPr wrap="none" anchor="ctr"/>
              <a:lstStyle/>
              <a:p>
                <a:endParaRPr lang="th-TH"/>
              </a:p>
            </p:txBody>
          </p:sp>
        </p:grpSp>
        <p:sp>
          <p:nvSpPr>
            <p:cNvPr id="110604" name="Text Box 12"/>
            <p:cNvSpPr txBox="1">
              <a:spLocks noChangeArrowheads="1"/>
            </p:cNvSpPr>
            <p:nvPr/>
          </p:nvSpPr>
          <p:spPr bwMode="auto">
            <a:xfrm>
              <a:off x="927" y="1539"/>
              <a:ext cx="709" cy="404"/>
            </a:xfrm>
            <a:prstGeom prst="rect">
              <a:avLst/>
            </a:prstGeom>
            <a:noFill/>
            <a:ln w="9525">
              <a:noFill/>
              <a:miter lim="800000"/>
              <a:headEnd/>
              <a:tailEnd/>
            </a:ln>
            <a:effectLst/>
          </p:spPr>
          <p:txBody>
            <a:bodyPr>
              <a:spAutoFit/>
            </a:bodyPr>
            <a:lstStyle/>
            <a:p>
              <a:pPr algn="ctr">
                <a:spcBef>
                  <a:spcPct val="50000"/>
                </a:spcBef>
              </a:pPr>
              <a:r>
                <a:rPr lang="en-US" i="1">
                  <a:latin typeface="Arial Narrow" pitchFamily="34" charset="0"/>
                </a:rPr>
                <a:t>Polar</a:t>
              </a:r>
              <a:br>
                <a:rPr lang="en-US" i="1">
                  <a:latin typeface="Arial Narrow" pitchFamily="34" charset="0"/>
                </a:rPr>
              </a:br>
              <a:r>
                <a:rPr lang="en-US" i="1">
                  <a:latin typeface="Arial Narrow" pitchFamily="34" charset="0"/>
                </a:rPr>
                <a:t>molecule</a:t>
              </a:r>
              <a:endParaRPr lang="th-TH" i="1">
                <a:latin typeface="Arial Narrow" pitchFamily="34" charset="0"/>
              </a:endParaRPr>
            </a:p>
          </p:txBody>
        </p:sp>
      </p:grpSp>
      <p:grpSp>
        <p:nvGrpSpPr>
          <p:cNvPr id="110624" name="Group 32"/>
          <p:cNvGrpSpPr>
            <a:grpSpLocks/>
          </p:cNvGrpSpPr>
          <p:nvPr/>
        </p:nvGrpSpPr>
        <p:grpSpPr bwMode="auto">
          <a:xfrm>
            <a:off x="296863" y="3633788"/>
            <a:ext cx="2679700" cy="1608137"/>
            <a:chOff x="91" y="2193"/>
            <a:chExt cx="1688" cy="1013"/>
          </a:xfrm>
        </p:grpSpPr>
        <p:grpSp>
          <p:nvGrpSpPr>
            <p:cNvPr id="110605" name="Group 13"/>
            <p:cNvGrpSpPr>
              <a:grpSpLocks/>
            </p:cNvGrpSpPr>
            <p:nvPr/>
          </p:nvGrpSpPr>
          <p:grpSpPr bwMode="auto">
            <a:xfrm rot="10800000">
              <a:off x="91" y="2214"/>
              <a:ext cx="913" cy="470"/>
              <a:chOff x="990" y="770"/>
              <a:chExt cx="742" cy="382"/>
            </a:xfrm>
          </p:grpSpPr>
          <p:sp>
            <p:nvSpPr>
              <p:cNvPr id="110606" name="Oval 14"/>
              <p:cNvSpPr>
                <a:spLocks noChangeArrowheads="1"/>
              </p:cNvSpPr>
              <p:nvPr/>
            </p:nvSpPr>
            <p:spPr bwMode="auto">
              <a:xfrm>
                <a:off x="990" y="770"/>
                <a:ext cx="742" cy="382"/>
              </a:xfrm>
              <a:prstGeom prst="ellipse">
                <a:avLst/>
              </a:prstGeom>
              <a:gradFill rotWithShape="1">
                <a:gsLst>
                  <a:gs pos="0">
                    <a:schemeClr val="folHlink"/>
                  </a:gs>
                  <a:gs pos="100000">
                    <a:srgbClr val="339966"/>
                  </a:gs>
                </a:gsLst>
                <a:lin ang="0" scaled="1"/>
              </a:gradFill>
              <a:ln w="9525">
                <a:noFill/>
                <a:round/>
                <a:headEnd/>
                <a:tailEnd/>
              </a:ln>
              <a:effectLst/>
            </p:spPr>
            <p:txBody>
              <a:bodyPr wrap="none" anchor="ctr"/>
              <a:lstStyle/>
              <a:p>
                <a:endParaRPr lang="th-TH"/>
              </a:p>
            </p:txBody>
          </p:sp>
          <p:sp>
            <p:nvSpPr>
              <p:cNvPr id="110607" name="AutoShape 15"/>
              <p:cNvSpPr>
                <a:spLocks noChangeArrowheads="1"/>
              </p:cNvSpPr>
              <p:nvPr/>
            </p:nvSpPr>
            <p:spPr bwMode="auto">
              <a:xfrm>
                <a:off x="1144" y="853"/>
                <a:ext cx="395" cy="210"/>
              </a:xfrm>
              <a:prstGeom prst="leftArrow">
                <a:avLst>
                  <a:gd name="adj1" fmla="val 50000"/>
                  <a:gd name="adj2" fmla="val 47024"/>
                </a:avLst>
              </a:prstGeom>
              <a:solidFill>
                <a:schemeClr val="accent1"/>
              </a:solidFill>
              <a:ln w="19050">
                <a:solidFill>
                  <a:srgbClr val="000099"/>
                </a:solidFill>
                <a:miter lim="800000"/>
                <a:headEnd/>
                <a:tailEnd/>
              </a:ln>
              <a:effectLst/>
            </p:spPr>
            <p:txBody>
              <a:bodyPr wrap="none" anchor="ctr"/>
              <a:lstStyle/>
              <a:p>
                <a:endParaRPr lang="th-TH"/>
              </a:p>
            </p:txBody>
          </p:sp>
        </p:grpSp>
        <p:sp>
          <p:nvSpPr>
            <p:cNvPr id="110608" name="Oval 16"/>
            <p:cNvSpPr>
              <a:spLocks noChangeArrowheads="1"/>
            </p:cNvSpPr>
            <p:nvPr/>
          </p:nvSpPr>
          <p:spPr bwMode="auto">
            <a:xfrm>
              <a:off x="1229" y="2193"/>
              <a:ext cx="543" cy="526"/>
            </a:xfrm>
            <a:prstGeom prst="ellipse">
              <a:avLst/>
            </a:prstGeom>
            <a:solidFill>
              <a:srgbClr val="FFCCFF"/>
            </a:solidFill>
            <a:ln w="9525">
              <a:noFill/>
              <a:round/>
              <a:headEnd/>
              <a:tailEnd/>
            </a:ln>
            <a:effectLst/>
          </p:spPr>
          <p:txBody>
            <a:bodyPr wrap="none" anchor="ctr"/>
            <a:lstStyle/>
            <a:p>
              <a:endParaRPr lang="th-TH"/>
            </a:p>
          </p:txBody>
        </p:sp>
        <p:sp>
          <p:nvSpPr>
            <p:cNvPr id="110609" name="AutoShape 17"/>
            <p:cNvSpPr>
              <a:spLocks noChangeArrowheads="1"/>
            </p:cNvSpPr>
            <p:nvPr/>
          </p:nvSpPr>
          <p:spPr bwMode="auto">
            <a:xfrm rot="10800000">
              <a:off x="1358" y="2328"/>
              <a:ext cx="289" cy="259"/>
            </a:xfrm>
            <a:prstGeom prst="leftArrow">
              <a:avLst>
                <a:gd name="adj1" fmla="val 50000"/>
                <a:gd name="adj2" fmla="val 27896"/>
              </a:avLst>
            </a:prstGeom>
            <a:gradFill rotWithShape="1">
              <a:gsLst>
                <a:gs pos="0">
                  <a:srgbClr val="FF66CC"/>
                </a:gs>
                <a:gs pos="100000">
                  <a:srgbClr val="FF66CC">
                    <a:gamma/>
                    <a:tint val="15686"/>
                    <a:invGamma/>
                  </a:srgbClr>
                </a:gs>
              </a:gsLst>
              <a:lin ang="0" scaled="1"/>
            </a:gradFill>
            <a:ln w="9525">
              <a:noFill/>
              <a:miter lim="800000"/>
              <a:headEnd/>
              <a:tailEnd/>
            </a:ln>
            <a:effectLst/>
          </p:spPr>
          <p:txBody>
            <a:bodyPr wrap="none" anchor="ctr"/>
            <a:lstStyle/>
            <a:p>
              <a:endParaRPr lang="th-TH"/>
            </a:p>
          </p:txBody>
        </p:sp>
        <p:sp>
          <p:nvSpPr>
            <p:cNvPr id="110610" name="Text Box 18"/>
            <p:cNvSpPr txBox="1">
              <a:spLocks noChangeArrowheads="1"/>
            </p:cNvSpPr>
            <p:nvPr/>
          </p:nvSpPr>
          <p:spPr bwMode="auto">
            <a:xfrm>
              <a:off x="1070" y="2802"/>
              <a:ext cx="709" cy="404"/>
            </a:xfrm>
            <a:prstGeom prst="rect">
              <a:avLst/>
            </a:prstGeom>
            <a:noFill/>
            <a:ln w="9525">
              <a:noFill/>
              <a:miter lim="800000"/>
              <a:headEnd/>
              <a:tailEnd/>
            </a:ln>
            <a:effectLst/>
          </p:spPr>
          <p:txBody>
            <a:bodyPr>
              <a:spAutoFit/>
            </a:bodyPr>
            <a:lstStyle/>
            <a:p>
              <a:pPr algn="ctr">
                <a:spcBef>
                  <a:spcPct val="50000"/>
                </a:spcBef>
              </a:pPr>
              <a:r>
                <a:rPr lang="en-US" i="1">
                  <a:latin typeface="Arial Narrow" pitchFamily="34" charset="0"/>
                </a:rPr>
                <a:t>Polarizable molecule</a:t>
              </a:r>
              <a:endParaRPr lang="th-TH" i="1">
                <a:latin typeface="Arial Narrow" pitchFamily="34" charset="0"/>
              </a:endParaRPr>
            </a:p>
          </p:txBody>
        </p:sp>
        <p:sp>
          <p:nvSpPr>
            <p:cNvPr id="110611" name="Text Box 19"/>
            <p:cNvSpPr txBox="1">
              <a:spLocks noChangeArrowheads="1"/>
            </p:cNvSpPr>
            <p:nvPr/>
          </p:nvSpPr>
          <p:spPr bwMode="auto">
            <a:xfrm>
              <a:off x="204" y="2797"/>
              <a:ext cx="709" cy="404"/>
            </a:xfrm>
            <a:prstGeom prst="rect">
              <a:avLst/>
            </a:prstGeom>
            <a:noFill/>
            <a:ln w="9525">
              <a:noFill/>
              <a:miter lim="800000"/>
              <a:headEnd/>
              <a:tailEnd/>
            </a:ln>
            <a:effectLst/>
          </p:spPr>
          <p:txBody>
            <a:bodyPr>
              <a:spAutoFit/>
            </a:bodyPr>
            <a:lstStyle/>
            <a:p>
              <a:pPr algn="ctr">
                <a:spcBef>
                  <a:spcPct val="50000"/>
                </a:spcBef>
              </a:pPr>
              <a:r>
                <a:rPr lang="en-US" i="1">
                  <a:latin typeface="Arial Narrow" pitchFamily="34" charset="0"/>
                </a:rPr>
                <a:t>Polar</a:t>
              </a:r>
              <a:br>
                <a:rPr lang="en-US" i="1">
                  <a:latin typeface="Arial Narrow" pitchFamily="34" charset="0"/>
                </a:rPr>
              </a:br>
              <a:r>
                <a:rPr lang="en-US" i="1">
                  <a:latin typeface="Arial Narrow" pitchFamily="34" charset="0"/>
                </a:rPr>
                <a:t>molecule</a:t>
              </a:r>
              <a:endParaRPr lang="th-TH" i="1">
                <a:latin typeface="Arial Narrow" pitchFamily="34" charset="0"/>
              </a:endParaRPr>
            </a:p>
          </p:txBody>
        </p:sp>
      </p:grpSp>
      <p:sp>
        <p:nvSpPr>
          <p:cNvPr id="110614" name="Text Box 22"/>
          <p:cNvSpPr txBox="1">
            <a:spLocks noChangeArrowheads="1"/>
          </p:cNvSpPr>
          <p:nvPr/>
        </p:nvSpPr>
        <p:spPr bwMode="auto">
          <a:xfrm>
            <a:off x="3568700" y="1814513"/>
            <a:ext cx="646113" cy="366712"/>
          </a:xfrm>
          <a:prstGeom prst="rect">
            <a:avLst/>
          </a:prstGeom>
          <a:noFill/>
          <a:ln w="9525">
            <a:noFill/>
            <a:miter lim="800000"/>
            <a:headEnd/>
            <a:tailEnd/>
          </a:ln>
          <a:effectLst/>
        </p:spPr>
        <p:txBody>
          <a:bodyPr>
            <a:spAutoFit/>
          </a:bodyPr>
          <a:lstStyle/>
          <a:p>
            <a:pPr>
              <a:spcBef>
                <a:spcPct val="50000"/>
              </a:spcBef>
            </a:pPr>
            <a:r>
              <a:rPr lang="en-US"/>
              <a:t>*</a:t>
            </a:r>
            <a:endParaRPr lang="th-TH"/>
          </a:p>
        </p:txBody>
      </p:sp>
      <p:graphicFrame>
        <p:nvGraphicFramePr>
          <p:cNvPr id="110615" name="Object 23"/>
          <p:cNvGraphicFramePr>
            <a:graphicFrameLocks noChangeAspect="1"/>
          </p:cNvGraphicFramePr>
          <p:nvPr/>
        </p:nvGraphicFramePr>
        <p:xfrm>
          <a:off x="3706813" y="4414838"/>
          <a:ext cx="3224212" cy="1136650"/>
        </p:xfrm>
        <a:graphic>
          <a:graphicData uri="http://schemas.openxmlformats.org/presentationml/2006/ole">
            <p:oleObj spid="_x0000_s110623" name="Equation" r:id="rId3" imgW="41419800" imgH="14617800" progId="Equation.3">
              <p:embed/>
            </p:oleObj>
          </a:graphicData>
        </a:graphic>
      </p:graphicFrame>
      <p:grpSp>
        <p:nvGrpSpPr>
          <p:cNvPr id="110628" name="Group 36"/>
          <p:cNvGrpSpPr>
            <a:grpSpLocks/>
          </p:cNvGrpSpPr>
          <p:nvPr/>
        </p:nvGrpSpPr>
        <p:grpSpPr bwMode="auto">
          <a:xfrm>
            <a:off x="6411913" y="3819525"/>
            <a:ext cx="2655887" cy="733425"/>
            <a:chOff x="4121" y="2443"/>
            <a:chExt cx="1673" cy="462"/>
          </a:xfrm>
        </p:grpSpPr>
        <p:sp>
          <p:nvSpPr>
            <p:cNvPr id="110625" name="Text Box 33"/>
            <p:cNvSpPr txBox="1">
              <a:spLocks noChangeArrowheads="1"/>
            </p:cNvSpPr>
            <p:nvPr/>
          </p:nvSpPr>
          <p:spPr bwMode="auto">
            <a:xfrm>
              <a:off x="4501" y="2443"/>
              <a:ext cx="1293" cy="404"/>
            </a:xfrm>
            <a:prstGeom prst="rect">
              <a:avLst/>
            </a:prstGeom>
            <a:noFill/>
            <a:ln w="9525">
              <a:noFill/>
              <a:miter lim="800000"/>
              <a:headEnd/>
              <a:tailEnd/>
            </a:ln>
            <a:effectLst/>
          </p:spPr>
          <p:txBody>
            <a:bodyPr wrap="none">
              <a:spAutoFit/>
            </a:bodyPr>
            <a:lstStyle/>
            <a:p>
              <a:r>
                <a:rPr lang="en-US" b="1" i="1">
                  <a:solidFill>
                    <a:srgbClr val="6699FF"/>
                  </a:solidFill>
                  <a:latin typeface="Arial Narrow" pitchFamily="34" charset="0"/>
                </a:rPr>
                <a:t>Permanent dipole </a:t>
              </a:r>
            </a:p>
            <a:p>
              <a:r>
                <a:rPr lang="en-US" b="1" i="1">
                  <a:solidFill>
                    <a:srgbClr val="6699FF"/>
                  </a:solidFill>
                  <a:latin typeface="Arial Narrow" pitchFamily="34" charset="0"/>
                </a:rPr>
                <a:t>Polarizability volume</a:t>
              </a:r>
              <a:endParaRPr lang="th-TH" b="1" i="1">
                <a:solidFill>
                  <a:srgbClr val="6699FF"/>
                </a:solidFill>
                <a:latin typeface="Arial Narrow" pitchFamily="34" charset="0"/>
              </a:endParaRPr>
            </a:p>
          </p:txBody>
        </p:sp>
        <p:sp>
          <p:nvSpPr>
            <p:cNvPr id="110626" name="Freeform 34"/>
            <p:cNvSpPr>
              <a:spLocks/>
            </p:cNvSpPr>
            <p:nvPr/>
          </p:nvSpPr>
          <p:spPr bwMode="auto">
            <a:xfrm>
              <a:off x="4121" y="2577"/>
              <a:ext cx="421" cy="303"/>
            </a:xfrm>
            <a:custGeom>
              <a:avLst/>
              <a:gdLst/>
              <a:ahLst/>
              <a:cxnLst>
                <a:cxn ang="0">
                  <a:pos x="421" y="0"/>
                </a:cxn>
                <a:cxn ang="0">
                  <a:pos x="148" y="0"/>
                </a:cxn>
                <a:cxn ang="0">
                  <a:pos x="0" y="214"/>
                </a:cxn>
              </a:cxnLst>
              <a:rect l="0" t="0" r="r" b="b"/>
              <a:pathLst>
                <a:path w="421" h="214">
                  <a:moveTo>
                    <a:pt x="421" y="0"/>
                  </a:moveTo>
                  <a:lnTo>
                    <a:pt x="148" y="0"/>
                  </a:lnTo>
                  <a:lnTo>
                    <a:pt x="0" y="214"/>
                  </a:lnTo>
                </a:path>
              </a:pathLst>
            </a:custGeom>
            <a:noFill/>
            <a:ln w="28575" cmpd="sng">
              <a:solidFill>
                <a:schemeClr val="accent1"/>
              </a:solidFill>
              <a:round/>
              <a:headEnd type="none" w="med" len="med"/>
              <a:tailEnd type="triangle" w="med" len="lg"/>
            </a:ln>
            <a:effectLst/>
          </p:spPr>
          <p:txBody>
            <a:bodyPr/>
            <a:lstStyle/>
            <a:p>
              <a:endParaRPr lang="th-TH"/>
            </a:p>
          </p:txBody>
        </p:sp>
        <p:sp>
          <p:nvSpPr>
            <p:cNvPr id="110627" name="Freeform 35"/>
            <p:cNvSpPr>
              <a:spLocks/>
            </p:cNvSpPr>
            <p:nvPr/>
          </p:nvSpPr>
          <p:spPr bwMode="auto">
            <a:xfrm>
              <a:off x="4315" y="2735"/>
              <a:ext cx="244" cy="170"/>
            </a:xfrm>
            <a:custGeom>
              <a:avLst/>
              <a:gdLst/>
              <a:ahLst/>
              <a:cxnLst>
                <a:cxn ang="0">
                  <a:pos x="421" y="0"/>
                </a:cxn>
                <a:cxn ang="0">
                  <a:pos x="148" y="0"/>
                </a:cxn>
                <a:cxn ang="0">
                  <a:pos x="0" y="214"/>
                </a:cxn>
              </a:cxnLst>
              <a:rect l="0" t="0" r="r" b="b"/>
              <a:pathLst>
                <a:path w="421" h="214">
                  <a:moveTo>
                    <a:pt x="421" y="0"/>
                  </a:moveTo>
                  <a:lnTo>
                    <a:pt x="148" y="0"/>
                  </a:lnTo>
                  <a:lnTo>
                    <a:pt x="0" y="214"/>
                  </a:lnTo>
                </a:path>
              </a:pathLst>
            </a:custGeom>
            <a:noFill/>
            <a:ln w="28575" cmpd="sng">
              <a:solidFill>
                <a:schemeClr val="accent1"/>
              </a:solidFill>
              <a:round/>
              <a:headEnd type="none" w="med" len="med"/>
              <a:tailEnd type="triangle" w="med" len="lg"/>
            </a:ln>
            <a:effectLst/>
          </p:spPr>
          <p:txBody>
            <a:bodyPr/>
            <a:lstStyle/>
            <a:p>
              <a:endParaRPr lang="th-TH"/>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0613"/>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110601"/>
                                        </p:tgtEl>
                                        <p:attrNameLst>
                                          <p:attrName>style.visibility</p:attrName>
                                        </p:attrNameLst>
                                      </p:cBhvr>
                                      <p:to>
                                        <p:strVal val="visible"/>
                                      </p:to>
                                    </p:set>
                                    <p:animEffect transition="in" filter="fade">
                                      <p:cBhvr>
                                        <p:cTn id="10" dur="2000"/>
                                        <p:tgtEl>
                                          <p:spTgt spid="110601"/>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1" nodeType="clickEffect">
                                  <p:stCondLst>
                                    <p:cond delay="0"/>
                                  </p:stCondLst>
                                  <p:childTnLst>
                                    <p:set>
                                      <p:cBhvr>
                                        <p:cTn id="14" dur="1" fill="hold">
                                          <p:stCondLst>
                                            <p:cond delay="0"/>
                                          </p:stCondLst>
                                        </p:cTn>
                                        <p:tgtEl>
                                          <p:spTgt spid="110601"/>
                                        </p:tgtEl>
                                        <p:attrNameLst>
                                          <p:attrName>style.visibility</p:attrName>
                                        </p:attrNameLst>
                                      </p:cBhvr>
                                      <p:to>
                                        <p:strVal val="visible"/>
                                      </p:to>
                                    </p:set>
                                    <p:animEffect transition="in" filter="dissolve">
                                      <p:cBhvr>
                                        <p:cTn id="15" dur="500"/>
                                        <p:tgtEl>
                                          <p:spTgt spid="110601"/>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106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601" grpId="0" animBg="1"/>
      <p:bldP spid="110601" grpId="1"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fld id="{DE7EDC30-2F99-4BF4-80A0-D860BF2098E5}" type="slidenum">
              <a:rPr lang="en-US"/>
              <a:pPr/>
              <a:t>34</a:t>
            </a:fld>
            <a:endParaRPr lang="th-TH"/>
          </a:p>
        </p:txBody>
      </p:sp>
      <p:sp>
        <p:nvSpPr>
          <p:cNvPr id="111618" name="Rectangle 2"/>
          <p:cNvSpPr>
            <a:spLocks noGrp="1" noChangeArrowheads="1"/>
          </p:cNvSpPr>
          <p:nvPr>
            <p:ph type="title"/>
          </p:nvPr>
        </p:nvSpPr>
        <p:spPr/>
        <p:txBody>
          <a:bodyPr/>
          <a:lstStyle/>
          <a:p>
            <a:r>
              <a:rPr lang="en-US" sz="2800"/>
              <a:t>Induced dipole-Induced dipole Interactions</a:t>
            </a:r>
            <a:endParaRPr lang="th-TH" sz="2800"/>
          </a:p>
        </p:txBody>
      </p:sp>
      <p:sp>
        <p:nvSpPr>
          <p:cNvPr id="111619" name="Rectangle 3"/>
          <p:cNvSpPr>
            <a:spLocks noGrp="1" noChangeArrowheads="1"/>
          </p:cNvSpPr>
          <p:nvPr>
            <p:ph type="body" idx="1"/>
          </p:nvPr>
        </p:nvSpPr>
        <p:spPr>
          <a:xfrm>
            <a:off x="457200" y="898525"/>
            <a:ext cx="8229600" cy="5222875"/>
          </a:xfrm>
        </p:spPr>
        <p:txBody>
          <a:bodyPr/>
          <a:lstStyle/>
          <a:p>
            <a:r>
              <a:rPr lang="en-US" sz="2800"/>
              <a:t>Nonpolar molecules attract one another even though neither has a permanent dipole moment.</a:t>
            </a:r>
          </a:p>
          <a:p>
            <a:endParaRPr lang="en-US" sz="2800"/>
          </a:p>
          <a:p>
            <a:endParaRPr lang="en-US" sz="2800"/>
          </a:p>
          <a:p>
            <a:pPr lvl="1"/>
            <a:endParaRPr lang="en-US" sz="2400"/>
          </a:p>
          <a:p>
            <a:pPr lvl="1"/>
            <a:r>
              <a:rPr lang="en-US" sz="2400"/>
              <a:t>Any induced dipoles can generate electric field that polarizes other molecules.</a:t>
            </a:r>
          </a:p>
          <a:p>
            <a:pPr lvl="1"/>
            <a:r>
              <a:rPr lang="en-US" sz="2400"/>
              <a:t>The interaction is called either </a:t>
            </a:r>
            <a:r>
              <a:rPr lang="en-US" sz="2400" b="1">
                <a:solidFill>
                  <a:schemeClr val="folHlink"/>
                </a:solidFill>
              </a:rPr>
              <a:t>the dispersion interaction</a:t>
            </a:r>
            <a:r>
              <a:rPr lang="en-US" sz="2400"/>
              <a:t> or </a:t>
            </a:r>
            <a:r>
              <a:rPr lang="en-US" sz="2400" b="1">
                <a:solidFill>
                  <a:schemeClr val="folHlink"/>
                </a:solidFill>
              </a:rPr>
              <a:t>the London interaction</a:t>
            </a:r>
            <a:r>
              <a:rPr lang="en-US" sz="2400"/>
              <a:t>.</a:t>
            </a:r>
            <a:endParaRPr lang="th-TH" sz="2400"/>
          </a:p>
          <a:p>
            <a:pPr lvl="1"/>
            <a:r>
              <a:rPr lang="en-US" sz="2400"/>
              <a:t>The dispersion interaction generally dominates all the interactions between molecules other than hydrogen bonds.</a:t>
            </a:r>
            <a:endParaRPr lang="th-TH" sz="2400"/>
          </a:p>
        </p:txBody>
      </p:sp>
      <p:sp>
        <p:nvSpPr>
          <p:cNvPr id="111620" name="Oval 4"/>
          <p:cNvSpPr>
            <a:spLocks noChangeArrowheads="1"/>
          </p:cNvSpPr>
          <p:nvPr/>
        </p:nvSpPr>
        <p:spPr bwMode="auto">
          <a:xfrm>
            <a:off x="1712913" y="1943100"/>
            <a:ext cx="862012" cy="835025"/>
          </a:xfrm>
          <a:prstGeom prst="ellipse">
            <a:avLst/>
          </a:prstGeom>
          <a:solidFill>
            <a:srgbClr val="FFCCFF"/>
          </a:solidFill>
          <a:ln w="9525">
            <a:noFill/>
            <a:round/>
            <a:headEnd/>
            <a:tailEnd/>
          </a:ln>
          <a:effectLst/>
        </p:spPr>
        <p:txBody>
          <a:bodyPr wrap="none" anchor="ctr"/>
          <a:lstStyle/>
          <a:p>
            <a:endParaRPr lang="th-TH"/>
          </a:p>
        </p:txBody>
      </p:sp>
      <p:sp>
        <p:nvSpPr>
          <p:cNvPr id="111621" name="AutoShape 5"/>
          <p:cNvSpPr>
            <a:spLocks noChangeArrowheads="1"/>
          </p:cNvSpPr>
          <p:nvPr/>
        </p:nvSpPr>
        <p:spPr bwMode="auto">
          <a:xfrm>
            <a:off x="1892300" y="2157413"/>
            <a:ext cx="458788" cy="411162"/>
          </a:xfrm>
          <a:prstGeom prst="leftArrow">
            <a:avLst>
              <a:gd name="adj1" fmla="val 50000"/>
              <a:gd name="adj2" fmla="val 27896"/>
            </a:avLst>
          </a:prstGeom>
          <a:gradFill rotWithShape="1">
            <a:gsLst>
              <a:gs pos="0">
                <a:srgbClr val="FF66CC"/>
              </a:gs>
              <a:gs pos="100000">
                <a:srgbClr val="FF66CC">
                  <a:gamma/>
                  <a:tint val="15686"/>
                  <a:invGamma/>
                </a:srgbClr>
              </a:gs>
            </a:gsLst>
            <a:lin ang="0" scaled="1"/>
          </a:gradFill>
          <a:ln w="9525">
            <a:noFill/>
            <a:miter lim="800000"/>
            <a:headEnd/>
            <a:tailEnd/>
          </a:ln>
          <a:effectLst/>
        </p:spPr>
        <p:txBody>
          <a:bodyPr wrap="none" anchor="ctr"/>
          <a:lstStyle/>
          <a:p>
            <a:endParaRPr lang="th-TH"/>
          </a:p>
        </p:txBody>
      </p:sp>
      <p:sp>
        <p:nvSpPr>
          <p:cNvPr id="111622" name="Text Box 6"/>
          <p:cNvSpPr txBox="1">
            <a:spLocks noChangeArrowheads="1"/>
          </p:cNvSpPr>
          <p:nvPr/>
        </p:nvSpPr>
        <p:spPr bwMode="auto">
          <a:xfrm>
            <a:off x="1655763" y="2897188"/>
            <a:ext cx="2122487" cy="366712"/>
          </a:xfrm>
          <a:prstGeom prst="rect">
            <a:avLst/>
          </a:prstGeom>
          <a:noFill/>
          <a:ln w="9525">
            <a:noFill/>
            <a:miter lim="800000"/>
            <a:headEnd/>
            <a:tailEnd/>
          </a:ln>
          <a:effectLst/>
        </p:spPr>
        <p:txBody>
          <a:bodyPr>
            <a:spAutoFit/>
          </a:bodyPr>
          <a:lstStyle/>
          <a:p>
            <a:pPr algn="ctr">
              <a:spcBef>
                <a:spcPct val="50000"/>
              </a:spcBef>
            </a:pPr>
            <a:r>
              <a:rPr lang="en-US" i="1">
                <a:latin typeface="Arial Narrow" pitchFamily="34" charset="0"/>
              </a:rPr>
              <a:t>Polarizable molecules</a:t>
            </a:r>
            <a:endParaRPr lang="th-TH" i="1">
              <a:latin typeface="Arial Narrow" pitchFamily="34" charset="0"/>
            </a:endParaRPr>
          </a:p>
        </p:txBody>
      </p:sp>
      <p:sp>
        <p:nvSpPr>
          <p:cNvPr id="111623" name="Oval 7"/>
          <p:cNvSpPr>
            <a:spLocks noChangeArrowheads="1"/>
          </p:cNvSpPr>
          <p:nvPr/>
        </p:nvSpPr>
        <p:spPr bwMode="auto">
          <a:xfrm>
            <a:off x="2867025" y="1938338"/>
            <a:ext cx="862013" cy="835025"/>
          </a:xfrm>
          <a:prstGeom prst="ellipse">
            <a:avLst/>
          </a:prstGeom>
          <a:solidFill>
            <a:srgbClr val="FFCCFF"/>
          </a:solidFill>
          <a:ln w="9525">
            <a:noFill/>
            <a:round/>
            <a:headEnd/>
            <a:tailEnd/>
          </a:ln>
          <a:effectLst/>
        </p:spPr>
        <p:txBody>
          <a:bodyPr wrap="none" anchor="ctr"/>
          <a:lstStyle/>
          <a:p>
            <a:endParaRPr lang="th-TH"/>
          </a:p>
        </p:txBody>
      </p:sp>
      <p:sp>
        <p:nvSpPr>
          <p:cNvPr id="111624" name="AutoShape 8"/>
          <p:cNvSpPr>
            <a:spLocks noChangeArrowheads="1"/>
          </p:cNvSpPr>
          <p:nvPr/>
        </p:nvSpPr>
        <p:spPr bwMode="auto">
          <a:xfrm>
            <a:off x="3046413" y="2152650"/>
            <a:ext cx="458787" cy="411163"/>
          </a:xfrm>
          <a:prstGeom prst="leftArrow">
            <a:avLst>
              <a:gd name="adj1" fmla="val 50000"/>
              <a:gd name="adj2" fmla="val 27896"/>
            </a:avLst>
          </a:prstGeom>
          <a:gradFill rotWithShape="1">
            <a:gsLst>
              <a:gs pos="0">
                <a:srgbClr val="FF66CC"/>
              </a:gs>
              <a:gs pos="100000">
                <a:srgbClr val="FF66CC">
                  <a:gamma/>
                  <a:tint val="15686"/>
                  <a:invGamma/>
                </a:srgbClr>
              </a:gs>
            </a:gsLst>
            <a:lin ang="0" scaled="1"/>
          </a:gradFill>
          <a:ln w="9525">
            <a:noFill/>
            <a:miter lim="800000"/>
            <a:headEnd/>
            <a:tailEnd/>
          </a:ln>
          <a:effectLst/>
        </p:spPr>
        <p:txBody>
          <a:bodyPr wrap="none" anchor="ctr"/>
          <a:lstStyle/>
          <a:p>
            <a:endParaRPr lang="th-TH"/>
          </a:p>
        </p:txBody>
      </p:sp>
      <p:graphicFrame>
        <p:nvGraphicFramePr>
          <p:cNvPr id="111626" name="Object 10"/>
          <p:cNvGraphicFramePr>
            <a:graphicFrameLocks noChangeAspect="1"/>
          </p:cNvGraphicFramePr>
          <p:nvPr/>
        </p:nvGraphicFramePr>
        <p:xfrm>
          <a:off x="4572000" y="2136775"/>
          <a:ext cx="3806825" cy="911225"/>
        </p:xfrm>
        <a:graphic>
          <a:graphicData uri="http://schemas.openxmlformats.org/presentationml/2006/ole">
            <p:oleObj spid="_x0000_s111634" name="Equation" r:id="rId3" imgW="57667680" imgH="1380492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1624"/>
                                        </p:tgtEl>
                                        <p:attrNameLst>
                                          <p:attrName>style.visibility</p:attrName>
                                        </p:attrNameLst>
                                      </p:cBhvr>
                                      <p:to>
                                        <p:strVal val="visible"/>
                                      </p:to>
                                    </p:set>
                                    <p:animEffect transition="in" filter="dissolve">
                                      <p:cBhvr>
                                        <p:cTn id="7" dur="500"/>
                                        <p:tgtEl>
                                          <p:spTgt spid="1116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2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lide Number Placeholder 5"/>
          <p:cNvSpPr>
            <a:spLocks noGrp="1"/>
          </p:cNvSpPr>
          <p:nvPr>
            <p:ph type="sldNum" sz="quarter" idx="12"/>
          </p:nvPr>
        </p:nvSpPr>
        <p:spPr/>
        <p:txBody>
          <a:bodyPr/>
          <a:lstStyle/>
          <a:p>
            <a:fld id="{A51F29C3-3BB1-4F06-B4BE-54C2B165B521}" type="slidenum">
              <a:rPr lang="en-US"/>
              <a:pPr/>
              <a:t>35</a:t>
            </a:fld>
            <a:endParaRPr lang="th-TH"/>
          </a:p>
        </p:txBody>
      </p:sp>
      <p:sp>
        <p:nvSpPr>
          <p:cNvPr id="81922" name="Rectangle 2"/>
          <p:cNvSpPr>
            <a:spLocks noGrp="1" noChangeArrowheads="1"/>
          </p:cNvSpPr>
          <p:nvPr>
            <p:ph type="title"/>
          </p:nvPr>
        </p:nvSpPr>
        <p:spPr/>
        <p:txBody>
          <a:bodyPr/>
          <a:lstStyle/>
          <a:p>
            <a:endParaRPr lang="th-TH"/>
          </a:p>
        </p:txBody>
      </p:sp>
      <p:graphicFrame>
        <p:nvGraphicFramePr>
          <p:cNvPr id="82023" name="Group 103"/>
          <p:cNvGraphicFramePr>
            <a:graphicFrameLocks noGrp="1"/>
          </p:cNvGraphicFramePr>
          <p:nvPr/>
        </p:nvGraphicFramePr>
        <p:xfrm>
          <a:off x="1119188" y="1654175"/>
          <a:ext cx="6904037" cy="3294000"/>
        </p:xfrm>
        <a:graphic>
          <a:graphicData uri="http://schemas.openxmlformats.org/drawingml/2006/table">
            <a:tbl>
              <a:tblPr/>
              <a:tblGrid>
                <a:gridCol w="2201862"/>
                <a:gridCol w="1566863"/>
                <a:gridCol w="1568450"/>
                <a:gridCol w="1566862"/>
              </a:tblGrid>
              <a:tr h="501650">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r>
                        <a:rPr kumimoji="0" lang="en-US" sz="3200" b="0" i="0" u="none" strike="noStrike" cap="none" normalizeH="0" baseline="0" smtClean="0">
                          <a:ln>
                            <a:noFill/>
                          </a:ln>
                          <a:solidFill>
                            <a:schemeClr val="tx1"/>
                          </a:solidFill>
                          <a:effectLst/>
                          <a:latin typeface="Arial Narrow" pitchFamily="34" charset="0"/>
                          <a:cs typeface="Angsana New" pitchFamily="18" charset="-34"/>
                        </a:rPr>
                        <a:t>Type</a:t>
                      </a:r>
                      <a:endParaRPr kumimoji="0" lang="th-TH" sz="3200" b="0" i="0" u="none" strike="noStrike" cap="none" normalizeH="0" baseline="0" smtClean="0">
                        <a:ln>
                          <a:noFill/>
                        </a:ln>
                        <a:solidFill>
                          <a:schemeClr val="tx1"/>
                        </a:solidFill>
                        <a:effectLst/>
                        <a:latin typeface="Arial Narrow" pitchFamily="34" charset="0"/>
                        <a:cs typeface="Angsana New" pitchFamily="18" charset="-34"/>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Narrow" pitchFamily="34" charset="0"/>
                          <a:cs typeface="Angsana New" pitchFamily="18" charset="-34"/>
                        </a:rPr>
                        <a:t>Distance dependence</a:t>
                      </a:r>
                      <a:endParaRPr kumimoji="0" lang="th-TH" sz="2400" b="0" i="0" u="none" strike="noStrike" cap="none" normalizeH="0" baseline="0" smtClean="0">
                        <a:ln>
                          <a:noFill/>
                        </a:ln>
                        <a:solidFill>
                          <a:schemeClr val="tx1"/>
                        </a:solidFill>
                        <a:effectLst/>
                        <a:latin typeface="Arial Narrow" pitchFamily="34" charset="0"/>
                        <a:cs typeface="Angsana New" pitchFamily="18" charset="-34"/>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Narrow" pitchFamily="34" charset="0"/>
                          <a:cs typeface="Angsana New" pitchFamily="18" charset="-34"/>
                        </a:rPr>
                        <a:t>Energy</a:t>
                      </a:r>
                      <a:endParaRPr kumimoji="0" lang="th-TH" sz="2400" b="0" i="0" u="none" strike="noStrike" cap="none" normalizeH="0" baseline="0" smtClean="0">
                        <a:ln>
                          <a:noFill/>
                        </a:ln>
                        <a:solidFill>
                          <a:schemeClr val="tx1"/>
                        </a:solidFill>
                        <a:effectLst/>
                        <a:latin typeface="Arial Narrow" pitchFamily="34" charset="0"/>
                        <a:cs typeface="Angsana New" pitchFamily="18" charset="-34"/>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Narrow" pitchFamily="34" charset="0"/>
                          <a:cs typeface="Angsana New" pitchFamily="18" charset="-34"/>
                        </a:rPr>
                        <a:t>Comment</a:t>
                      </a:r>
                      <a:endParaRPr kumimoji="0" lang="th-TH" sz="2400" b="0" i="0" u="none" strike="noStrike" cap="none" normalizeH="0" baseline="0" smtClean="0">
                        <a:ln>
                          <a:noFill/>
                        </a:ln>
                        <a:solidFill>
                          <a:schemeClr val="tx1"/>
                        </a:solidFill>
                        <a:effectLst/>
                        <a:latin typeface="Arial Narrow" pitchFamily="34" charset="0"/>
                        <a:cs typeface="Angsana New" pitchFamily="18" charset="-34"/>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913">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r>
                        <a:rPr kumimoji="0" lang="en-US" sz="2800" b="1" i="0" u="none" strike="noStrike" cap="none" normalizeH="0" baseline="0" smtClean="0">
                          <a:ln>
                            <a:noFill/>
                          </a:ln>
                          <a:solidFill>
                            <a:schemeClr val="tx1"/>
                          </a:solidFill>
                          <a:effectLst/>
                          <a:latin typeface="Arial Narrow" pitchFamily="34" charset="0"/>
                          <a:cs typeface="Angsana New" pitchFamily="18" charset="-34"/>
                        </a:rPr>
                        <a:t>Ion-ion</a:t>
                      </a:r>
                      <a:endParaRPr kumimoji="0" lang="th-TH" sz="2800" b="1" i="0" u="none" strike="noStrike" cap="none" normalizeH="0" baseline="0" smtClean="0">
                        <a:ln>
                          <a:noFill/>
                        </a:ln>
                        <a:solidFill>
                          <a:schemeClr val="tx1"/>
                        </a:solidFill>
                        <a:effectLst/>
                        <a:latin typeface="Arial Narrow" pitchFamily="34" charset="0"/>
                        <a:cs typeface="Angsana New" pitchFamily="18" charset="-3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r>
                        <a:rPr kumimoji="0" lang="en-US" sz="2400" b="1" i="0" u="none" strike="noStrike" cap="none" normalizeH="0" baseline="0" smtClean="0">
                          <a:ln>
                            <a:noFill/>
                          </a:ln>
                          <a:solidFill>
                            <a:schemeClr val="folHlink"/>
                          </a:solidFill>
                          <a:effectLst/>
                          <a:latin typeface="Arial Narrow" pitchFamily="34" charset="0"/>
                          <a:cs typeface="Angsana New" pitchFamily="18" charset="-34"/>
                        </a:rPr>
                        <a:t>1/r</a:t>
                      </a:r>
                      <a:endParaRPr kumimoji="0" lang="th-TH" sz="2400" b="1" i="0" u="none" strike="noStrike" cap="none" normalizeH="0" baseline="0" smtClean="0">
                        <a:ln>
                          <a:noFill/>
                        </a:ln>
                        <a:solidFill>
                          <a:schemeClr val="folHlink"/>
                        </a:solidFill>
                        <a:effectLst/>
                        <a:latin typeface="Arial Narrow" pitchFamily="34" charset="0"/>
                        <a:cs typeface="Angsana New"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Narrow" pitchFamily="34" charset="0"/>
                          <a:cs typeface="Angsana New" pitchFamily="18" charset="-34"/>
                        </a:rPr>
                        <a:t>250</a:t>
                      </a:r>
                      <a:endParaRPr kumimoji="0" lang="th-TH" sz="2400" b="0" i="0" u="none" strike="noStrike" cap="none" normalizeH="0" baseline="0" smtClean="0">
                        <a:ln>
                          <a:noFill/>
                        </a:ln>
                        <a:solidFill>
                          <a:schemeClr val="tx1"/>
                        </a:solidFill>
                        <a:effectLst/>
                        <a:latin typeface="Arial Narrow" pitchFamily="34" charset="0"/>
                        <a:cs typeface="Angsana New"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Narrow" pitchFamily="34" charset="0"/>
                          <a:cs typeface="Angsana New" pitchFamily="18" charset="-34"/>
                        </a:rPr>
                        <a:t>Only ions</a:t>
                      </a:r>
                      <a:endParaRPr kumimoji="0" lang="th-TH" sz="2400" b="0" i="0" u="none" strike="noStrike" cap="none" normalizeH="0" baseline="0" smtClean="0">
                        <a:ln>
                          <a:noFill/>
                        </a:ln>
                        <a:solidFill>
                          <a:schemeClr val="tx1"/>
                        </a:solidFill>
                        <a:effectLst/>
                        <a:latin typeface="Arial Narrow" pitchFamily="34" charset="0"/>
                        <a:cs typeface="Angsana New" pitchFamily="18"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913">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r>
                        <a:rPr kumimoji="0" lang="en-US" sz="2800" b="1" i="0" u="none" strike="noStrike" cap="none" normalizeH="0" baseline="0" smtClean="0">
                          <a:ln>
                            <a:noFill/>
                          </a:ln>
                          <a:solidFill>
                            <a:schemeClr val="tx1"/>
                          </a:solidFill>
                          <a:effectLst/>
                          <a:latin typeface="Arial Narrow" pitchFamily="34" charset="0"/>
                          <a:cs typeface="Angsana New" pitchFamily="18" charset="-34"/>
                        </a:rPr>
                        <a:t>Ion-dipole</a:t>
                      </a:r>
                      <a:endParaRPr kumimoji="0" lang="th-TH" sz="2800" b="1" i="0" u="none" strike="noStrike" cap="none" normalizeH="0" baseline="0" smtClean="0">
                        <a:ln>
                          <a:noFill/>
                        </a:ln>
                        <a:solidFill>
                          <a:schemeClr val="tx1"/>
                        </a:solidFill>
                        <a:effectLst/>
                        <a:latin typeface="Arial Narrow" pitchFamily="34" charset="0"/>
                        <a:cs typeface="Angsana New" pitchFamily="18" charset="-3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r>
                        <a:rPr kumimoji="0" lang="en-US" sz="2400" b="1" i="0" u="none" strike="noStrike" cap="none" normalizeH="0" baseline="0" smtClean="0">
                          <a:ln>
                            <a:noFill/>
                          </a:ln>
                          <a:solidFill>
                            <a:schemeClr val="folHlink"/>
                          </a:solidFill>
                          <a:effectLst/>
                          <a:latin typeface="Arial Narrow" pitchFamily="34" charset="0"/>
                          <a:cs typeface="Angsana New" pitchFamily="18" charset="-34"/>
                        </a:rPr>
                        <a:t>1/r</a:t>
                      </a:r>
                      <a:r>
                        <a:rPr kumimoji="0" lang="en-US" sz="2400" b="1" i="0" u="none" strike="noStrike" cap="none" normalizeH="0" baseline="30000" smtClean="0">
                          <a:ln>
                            <a:noFill/>
                          </a:ln>
                          <a:solidFill>
                            <a:schemeClr val="folHlink"/>
                          </a:solidFill>
                          <a:effectLst/>
                          <a:latin typeface="Arial Narrow" pitchFamily="34" charset="0"/>
                          <a:cs typeface="Angsana New" pitchFamily="18" charset="-34"/>
                        </a:rPr>
                        <a:t>2</a:t>
                      </a:r>
                      <a:endParaRPr kumimoji="0" lang="th-TH" sz="2400" b="1" i="0" u="none" strike="noStrike" cap="none" normalizeH="0" baseline="30000" smtClean="0">
                        <a:ln>
                          <a:noFill/>
                        </a:ln>
                        <a:solidFill>
                          <a:schemeClr val="folHlink"/>
                        </a:solidFill>
                        <a:effectLst/>
                        <a:latin typeface="Arial Narrow" pitchFamily="34" charset="0"/>
                        <a:cs typeface="Angsana New"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Narrow" pitchFamily="34" charset="0"/>
                          <a:cs typeface="Angsana New" pitchFamily="18" charset="-34"/>
                        </a:rPr>
                        <a:t>15</a:t>
                      </a:r>
                      <a:endParaRPr kumimoji="0" lang="th-TH" sz="2400" b="0" i="0" u="none" strike="noStrike" cap="none" normalizeH="0" baseline="0" smtClean="0">
                        <a:ln>
                          <a:noFill/>
                        </a:ln>
                        <a:solidFill>
                          <a:schemeClr val="tx1"/>
                        </a:solidFill>
                        <a:effectLst/>
                        <a:latin typeface="Arial Narrow" pitchFamily="34" charset="0"/>
                        <a:cs typeface="Angsana New"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2400" b="0" i="0" u="none" strike="noStrike" cap="none" normalizeH="0" baseline="0" smtClean="0">
                        <a:ln>
                          <a:noFill/>
                        </a:ln>
                        <a:solidFill>
                          <a:schemeClr val="tx1"/>
                        </a:solidFill>
                        <a:effectLst/>
                        <a:latin typeface="Arial Narrow" pitchFamily="34" charset="0"/>
                        <a:cs typeface="Angsana New" pitchFamily="18"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913">
                <a:tc rowSpan="2">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r>
                        <a:rPr kumimoji="0" lang="en-US" sz="2800" b="1" i="0" u="none" strike="noStrike" cap="none" normalizeH="0" baseline="0" smtClean="0">
                          <a:ln>
                            <a:noFill/>
                          </a:ln>
                          <a:solidFill>
                            <a:schemeClr val="tx1"/>
                          </a:solidFill>
                          <a:effectLst/>
                          <a:latin typeface="Arial Narrow" pitchFamily="34" charset="0"/>
                          <a:cs typeface="Angsana New" pitchFamily="18" charset="-34"/>
                        </a:rPr>
                        <a:t>Dipole-dipole</a:t>
                      </a:r>
                      <a:endParaRPr kumimoji="0" lang="th-TH" sz="2800" b="1" i="0" u="none" strike="noStrike" cap="none" normalizeH="0" baseline="0" smtClean="0">
                        <a:ln>
                          <a:noFill/>
                        </a:ln>
                        <a:solidFill>
                          <a:schemeClr val="tx1"/>
                        </a:solidFill>
                        <a:effectLst/>
                        <a:latin typeface="Arial Narrow" pitchFamily="34" charset="0"/>
                        <a:cs typeface="Angsana New" pitchFamily="18" charset="-3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r>
                        <a:rPr kumimoji="0" lang="en-US" sz="2400" b="1" i="0" u="none" strike="noStrike" cap="none" normalizeH="0" baseline="0" smtClean="0">
                          <a:ln>
                            <a:noFill/>
                          </a:ln>
                          <a:solidFill>
                            <a:schemeClr val="folHlink"/>
                          </a:solidFill>
                          <a:effectLst/>
                          <a:latin typeface="Arial Narrow" pitchFamily="34" charset="0"/>
                          <a:cs typeface="Angsana New" pitchFamily="18" charset="-34"/>
                        </a:rPr>
                        <a:t>1/r</a:t>
                      </a:r>
                      <a:r>
                        <a:rPr kumimoji="0" lang="en-US" sz="2400" b="1" i="0" u="none" strike="noStrike" cap="none" normalizeH="0" baseline="30000" smtClean="0">
                          <a:ln>
                            <a:noFill/>
                          </a:ln>
                          <a:solidFill>
                            <a:schemeClr val="folHlink"/>
                          </a:solidFill>
                          <a:effectLst/>
                          <a:latin typeface="Arial Narrow" pitchFamily="34" charset="0"/>
                          <a:cs typeface="Angsana New" pitchFamily="18" charset="-34"/>
                        </a:rPr>
                        <a:t>3</a:t>
                      </a:r>
                      <a:endParaRPr kumimoji="0" lang="th-TH" sz="2400" b="1" i="0" u="none" strike="noStrike" cap="none" normalizeH="0" baseline="30000" smtClean="0">
                        <a:ln>
                          <a:noFill/>
                        </a:ln>
                        <a:solidFill>
                          <a:schemeClr val="folHlink"/>
                        </a:solidFill>
                        <a:effectLst/>
                        <a:latin typeface="Arial Narrow" pitchFamily="34" charset="0"/>
                        <a:cs typeface="Angsana New"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Narrow" pitchFamily="34" charset="0"/>
                          <a:cs typeface="Angsana New" pitchFamily="18" charset="-34"/>
                        </a:rPr>
                        <a:t>2</a:t>
                      </a:r>
                      <a:endParaRPr kumimoji="0" lang="th-TH" sz="2400" b="0" i="0" u="none" strike="noStrike" cap="none" normalizeH="0" baseline="0" smtClean="0">
                        <a:ln>
                          <a:noFill/>
                        </a:ln>
                        <a:solidFill>
                          <a:schemeClr val="tx1"/>
                        </a:solidFill>
                        <a:effectLst/>
                        <a:latin typeface="Arial Narrow" pitchFamily="34" charset="0"/>
                        <a:cs typeface="Angsana New"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Narrow" pitchFamily="34" charset="0"/>
                          <a:cs typeface="Angsana New" pitchFamily="18" charset="-34"/>
                        </a:rPr>
                        <a:t>Stationary</a:t>
                      </a:r>
                      <a:endParaRPr kumimoji="0" lang="th-TH" sz="2400" b="0" i="0" u="none" strike="noStrike" cap="none" normalizeH="0" baseline="0" smtClean="0">
                        <a:ln>
                          <a:noFill/>
                        </a:ln>
                        <a:solidFill>
                          <a:schemeClr val="tx1"/>
                        </a:solidFill>
                        <a:effectLst/>
                        <a:latin typeface="Arial Narrow" pitchFamily="34" charset="0"/>
                        <a:cs typeface="Angsana New" pitchFamily="18"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913">
                <a:tc vMerge="1">
                  <a:txBody>
                    <a:bodyPr/>
                    <a:lstStyle/>
                    <a:p>
                      <a:endParaRPr lang="th-TH"/>
                    </a:p>
                  </a:txBody>
                  <a:tcPr/>
                </a:tc>
                <a:tc>
                  <a:txBody>
                    <a:bodyPr/>
                    <a:lstStyle/>
                    <a:p>
                      <a:pPr marL="0" marR="0" lvl="0" indent="0" algn="ctr"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r>
                        <a:rPr kumimoji="0" lang="en-US" sz="2400" b="1" i="0" u="none" strike="noStrike" cap="none" normalizeH="0" baseline="0" smtClean="0">
                          <a:ln>
                            <a:noFill/>
                          </a:ln>
                          <a:solidFill>
                            <a:schemeClr val="folHlink"/>
                          </a:solidFill>
                          <a:effectLst/>
                          <a:latin typeface="Arial Narrow" pitchFamily="34" charset="0"/>
                          <a:cs typeface="Angsana New" pitchFamily="18" charset="-34"/>
                        </a:rPr>
                        <a:t>1/r</a:t>
                      </a:r>
                      <a:r>
                        <a:rPr kumimoji="0" lang="en-US" sz="2400" b="1" i="0" u="none" strike="noStrike" cap="none" normalizeH="0" baseline="30000" smtClean="0">
                          <a:ln>
                            <a:noFill/>
                          </a:ln>
                          <a:solidFill>
                            <a:schemeClr val="folHlink"/>
                          </a:solidFill>
                          <a:effectLst/>
                          <a:latin typeface="Arial Narrow" pitchFamily="34" charset="0"/>
                          <a:cs typeface="Angsana New" pitchFamily="18" charset="-34"/>
                        </a:rPr>
                        <a:t>6</a:t>
                      </a:r>
                      <a:endParaRPr kumimoji="0" lang="th-TH" sz="2400" b="1" i="0" u="none" strike="noStrike" cap="none" normalizeH="0" baseline="30000" smtClean="0">
                        <a:ln>
                          <a:noFill/>
                        </a:ln>
                        <a:solidFill>
                          <a:schemeClr val="folHlink"/>
                        </a:solidFill>
                        <a:effectLst/>
                        <a:latin typeface="Arial Narrow" pitchFamily="34" charset="0"/>
                        <a:cs typeface="Angsana New"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Narrow" pitchFamily="34" charset="0"/>
                          <a:cs typeface="Angsana New" pitchFamily="18" charset="-34"/>
                        </a:rPr>
                        <a:t>0.6</a:t>
                      </a:r>
                      <a:endParaRPr kumimoji="0" lang="th-TH" sz="2400" b="0" i="0" u="none" strike="noStrike" cap="none" normalizeH="0" baseline="0" smtClean="0">
                        <a:ln>
                          <a:noFill/>
                        </a:ln>
                        <a:solidFill>
                          <a:schemeClr val="tx1"/>
                        </a:solidFill>
                        <a:effectLst/>
                        <a:latin typeface="Arial Narrow" pitchFamily="34" charset="0"/>
                        <a:cs typeface="Angsana New"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Narrow" pitchFamily="34" charset="0"/>
                          <a:cs typeface="Angsana New" pitchFamily="18" charset="-34"/>
                        </a:rPr>
                        <a:t>Rotating</a:t>
                      </a:r>
                      <a:endParaRPr kumimoji="0" lang="th-TH" sz="2400" b="0" i="0" u="none" strike="noStrike" cap="none" normalizeH="0" baseline="0" smtClean="0">
                        <a:ln>
                          <a:noFill/>
                        </a:ln>
                        <a:solidFill>
                          <a:schemeClr val="tx1"/>
                        </a:solidFill>
                        <a:effectLst/>
                        <a:latin typeface="Arial Narrow" pitchFamily="34" charset="0"/>
                        <a:cs typeface="Angsana New" pitchFamily="18"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913">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r>
                        <a:rPr kumimoji="0" lang="en-US" sz="2800" b="1" i="0" u="none" strike="noStrike" cap="none" normalizeH="0" baseline="0" smtClean="0">
                          <a:ln>
                            <a:noFill/>
                          </a:ln>
                          <a:solidFill>
                            <a:schemeClr val="tx1"/>
                          </a:solidFill>
                          <a:effectLst/>
                          <a:latin typeface="Arial Narrow" pitchFamily="34" charset="0"/>
                          <a:cs typeface="Angsana New" pitchFamily="18" charset="-34"/>
                        </a:rPr>
                        <a:t>London</a:t>
                      </a:r>
                      <a:endParaRPr kumimoji="0" lang="th-TH" sz="2800" b="1" i="0" u="none" strike="noStrike" cap="none" normalizeH="0" baseline="0" smtClean="0">
                        <a:ln>
                          <a:noFill/>
                        </a:ln>
                        <a:solidFill>
                          <a:schemeClr val="tx1"/>
                        </a:solidFill>
                        <a:effectLst/>
                        <a:latin typeface="Arial Narrow" pitchFamily="34" charset="0"/>
                        <a:cs typeface="Angsana New" pitchFamily="18" charset="-3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r>
                        <a:rPr kumimoji="0" lang="en-US" sz="2400" b="1" i="0" u="none" strike="noStrike" cap="none" normalizeH="0" baseline="0" smtClean="0">
                          <a:ln>
                            <a:noFill/>
                          </a:ln>
                          <a:solidFill>
                            <a:schemeClr val="folHlink"/>
                          </a:solidFill>
                          <a:effectLst/>
                          <a:latin typeface="Arial Narrow" pitchFamily="34" charset="0"/>
                          <a:cs typeface="Angsana New" pitchFamily="18" charset="-34"/>
                        </a:rPr>
                        <a:t>1/r</a:t>
                      </a:r>
                      <a:r>
                        <a:rPr kumimoji="0" lang="en-US" sz="2400" b="1" i="0" u="none" strike="noStrike" cap="none" normalizeH="0" baseline="30000" smtClean="0">
                          <a:ln>
                            <a:noFill/>
                          </a:ln>
                          <a:solidFill>
                            <a:schemeClr val="folHlink"/>
                          </a:solidFill>
                          <a:effectLst/>
                          <a:latin typeface="Arial Narrow" pitchFamily="34" charset="0"/>
                          <a:cs typeface="Angsana New" pitchFamily="18" charset="-34"/>
                        </a:rPr>
                        <a:t>6</a:t>
                      </a:r>
                      <a:endParaRPr kumimoji="0" lang="th-TH" sz="2400" b="1" i="0" u="none" strike="noStrike" cap="none" normalizeH="0" baseline="30000" smtClean="0">
                        <a:ln>
                          <a:noFill/>
                        </a:ln>
                        <a:solidFill>
                          <a:schemeClr val="folHlink"/>
                        </a:solidFill>
                        <a:effectLst/>
                        <a:latin typeface="Arial Narrow" pitchFamily="34" charset="0"/>
                        <a:cs typeface="Angsana New"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Narrow" pitchFamily="34" charset="0"/>
                          <a:cs typeface="Angsana New" pitchFamily="18" charset="-34"/>
                        </a:rPr>
                        <a:t>2</a:t>
                      </a:r>
                      <a:endParaRPr kumimoji="0" lang="th-TH" sz="2400" b="0" i="0" u="none" strike="noStrike" cap="none" normalizeH="0" baseline="0" smtClean="0">
                        <a:ln>
                          <a:noFill/>
                        </a:ln>
                        <a:solidFill>
                          <a:schemeClr val="tx1"/>
                        </a:solidFill>
                        <a:effectLst/>
                        <a:latin typeface="Arial Narrow" pitchFamily="34" charset="0"/>
                        <a:cs typeface="Angsana New"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Narrow" pitchFamily="34" charset="0"/>
                          <a:cs typeface="Angsana New" pitchFamily="18" charset="-34"/>
                        </a:rPr>
                        <a:t>All types</a:t>
                      </a:r>
                      <a:endParaRPr kumimoji="0" lang="th-TH" sz="2400" b="0" i="0" u="none" strike="noStrike" cap="none" normalizeH="0" baseline="0" smtClean="0">
                        <a:ln>
                          <a:noFill/>
                        </a:ln>
                        <a:solidFill>
                          <a:schemeClr val="tx1"/>
                        </a:solidFill>
                        <a:effectLst/>
                        <a:latin typeface="Arial Narrow" pitchFamily="34" charset="0"/>
                        <a:cs typeface="Angsana New" pitchFamily="18"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FF3E946B-66AB-41CF-87E5-B04A3EC69975}" type="slidenum">
              <a:rPr lang="en-US"/>
              <a:pPr/>
              <a:t>36</a:t>
            </a:fld>
            <a:endParaRPr lang="th-TH"/>
          </a:p>
        </p:txBody>
      </p:sp>
      <p:sp>
        <p:nvSpPr>
          <p:cNvPr id="112642" name="Rectangle 2"/>
          <p:cNvSpPr>
            <a:spLocks noGrp="1" noChangeArrowheads="1"/>
          </p:cNvSpPr>
          <p:nvPr>
            <p:ph type="title"/>
          </p:nvPr>
        </p:nvSpPr>
        <p:spPr/>
        <p:txBody>
          <a:bodyPr/>
          <a:lstStyle/>
          <a:p>
            <a:r>
              <a:rPr lang="en-US"/>
              <a:t>Hydrogen Bonding</a:t>
            </a:r>
            <a:endParaRPr lang="th-TH"/>
          </a:p>
        </p:txBody>
      </p:sp>
      <p:sp>
        <p:nvSpPr>
          <p:cNvPr id="112643" name="Rectangle 3"/>
          <p:cNvSpPr>
            <a:spLocks noGrp="1" noChangeArrowheads="1"/>
          </p:cNvSpPr>
          <p:nvPr>
            <p:ph type="body" idx="1"/>
          </p:nvPr>
        </p:nvSpPr>
        <p:spPr>
          <a:xfrm>
            <a:off x="457200" y="1050925"/>
            <a:ext cx="5299075" cy="5329238"/>
          </a:xfrm>
        </p:spPr>
        <p:txBody>
          <a:bodyPr/>
          <a:lstStyle/>
          <a:p>
            <a:pPr>
              <a:lnSpc>
                <a:spcPct val="80000"/>
              </a:lnSpc>
              <a:spcBef>
                <a:spcPct val="25000"/>
              </a:spcBef>
            </a:pPr>
            <a:r>
              <a:rPr lang="en-US" sz="2400"/>
              <a:t>A hydrogen bond is the attractive force between the hydrogen attached to an electronegative atom of one molecule and an electronegative atom of a different molecule. </a:t>
            </a:r>
          </a:p>
          <a:p>
            <a:pPr lvl="1">
              <a:lnSpc>
                <a:spcPct val="80000"/>
              </a:lnSpc>
              <a:spcBef>
                <a:spcPct val="25000"/>
              </a:spcBef>
            </a:pPr>
            <a:r>
              <a:rPr lang="en-US" sz="2000"/>
              <a:t>A dipole-dipole force with a hydrogen atom bonded to nitrogen, oxygen or fluorine.</a:t>
            </a:r>
          </a:p>
          <a:p>
            <a:pPr lvl="1">
              <a:lnSpc>
                <a:spcPct val="80000"/>
              </a:lnSpc>
              <a:spcBef>
                <a:spcPct val="25000"/>
              </a:spcBef>
            </a:pPr>
            <a:r>
              <a:rPr lang="en-US" sz="2000"/>
              <a:t>The energy of a hydrogen bond is typically 5 to 30 kJ/mole. </a:t>
            </a:r>
          </a:p>
          <a:p>
            <a:pPr lvl="1">
              <a:lnSpc>
                <a:spcPct val="80000"/>
              </a:lnSpc>
              <a:spcBef>
                <a:spcPct val="25000"/>
              </a:spcBef>
            </a:pPr>
            <a:r>
              <a:rPr lang="en-US" sz="2000"/>
              <a:t>These bonds can occur between molecules or within different parts of a single molecule.</a:t>
            </a:r>
          </a:p>
          <a:p>
            <a:pPr lvl="1">
              <a:lnSpc>
                <a:spcPct val="80000"/>
              </a:lnSpc>
              <a:spcBef>
                <a:spcPct val="25000"/>
              </a:spcBef>
            </a:pPr>
            <a:r>
              <a:rPr lang="en-US" sz="2000"/>
              <a:t>The hydrogen bond is a very strong fixed dipole-dipole van der Waals-Keesom force, but weaker than covalent, ionic and metallic bonds. </a:t>
            </a:r>
          </a:p>
        </p:txBody>
      </p:sp>
      <p:pic>
        <p:nvPicPr>
          <p:cNvPr id="112646" name="Picture 6" descr="File:Quadruple Hydrogen Bond AngewChemIntEd 1998 v37 p75.jpg">
            <a:hlinkClick r:id="rId2"/>
          </p:cNvPr>
          <p:cNvPicPr>
            <a:picLocks noChangeAspect="1" noChangeArrowheads="1"/>
          </p:cNvPicPr>
          <p:nvPr/>
        </p:nvPicPr>
        <p:blipFill>
          <a:blip r:embed="rId3" cstate="print"/>
          <a:srcRect/>
          <a:stretch>
            <a:fillRect/>
          </a:stretch>
        </p:blipFill>
        <p:spPr bwMode="auto">
          <a:xfrm>
            <a:off x="5743575" y="1079500"/>
            <a:ext cx="2973388" cy="2409825"/>
          </a:xfrm>
          <a:prstGeom prst="rect">
            <a:avLst/>
          </a:prstGeom>
          <a:noFill/>
        </p:spPr>
      </p:pic>
      <p:pic>
        <p:nvPicPr>
          <p:cNvPr id="112650" name="Picture 10" descr="300px-Liquid_water_hydrogen_bond">
            <a:hlinkClick r:id="rId4" tooltip="Snapshot from a simulation of liquid water. The dashed blue lines from the molecule in the center of the picture represent hydrogen bonds."/>
          </p:cNvPr>
          <p:cNvPicPr>
            <a:picLocks noChangeAspect="1" noChangeArrowheads="1"/>
          </p:cNvPicPr>
          <p:nvPr/>
        </p:nvPicPr>
        <p:blipFill>
          <a:blip r:embed="rId5" cstate="print"/>
          <a:srcRect/>
          <a:stretch>
            <a:fillRect/>
          </a:stretch>
        </p:blipFill>
        <p:spPr bwMode="auto">
          <a:xfrm>
            <a:off x="5738813" y="3671888"/>
            <a:ext cx="2978150" cy="2473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5"/>
          <p:cNvSpPr>
            <a:spLocks noGrp="1"/>
          </p:cNvSpPr>
          <p:nvPr>
            <p:ph type="sldNum" sz="quarter" idx="12"/>
          </p:nvPr>
        </p:nvSpPr>
        <p:spPr/>
        <p:txBody>
          <a:bodyPr/>
          <a:lstStyle/>
          <a:p>
            <a:fld id="{DA2847E8-1C5B-40A5-B418-A1BA92501C9B}" type="slidenum">
              <a:rPr lang="en-US"/>
              <a:pPr/>
              <a:t>37</a:t>
            </a:fld>
            <a:endParaRPr lang="th-TH"/>
          </a:p>
        </p:txBody>
      </p:sp>
      <p:sp>
        <p:nvSpPr>
          <p:cNvPr id="113666" name="Rectangle 2"/>
          <p:cNvSpPr>
            <a:spLocks noGrp="1" noChangeArrowheads="1"/>
          </p:cNvSpPr>
          <p:nvPr>
            <p:ph type="title"/>
          </p:nvPr>
        </p:nvSpPr>
        <p:spPr/>
        <p:txBody>
          <a:bodyPr/>
          <a:lstStyle/>
          <a:p>
            <a:endParaRPr lang="th-TH"/>
          </a:p>
        </p:txBody>
      </p:sp>
      <p:sp>
        <p:nvSpPr>
          <p:cNvPr id="113667" name="Rectangle 3"/>
          <p:cNvSpPr>
            <a:spLocks noGrp="1" noChangeArrowheads="1"/>
          </p:cNvSpPr>
          <p:nvPr>
            <p:ph type="body" idx="1"/>
          </p:nvPr>
        </p:nvSpPr>
        <p:spPr>
          <a:xfrm>
            <a:off x="341313" y="908050"/>
            <a:ext cx="4979987" cy="5222875"/>
          </a:xfrm>
        </p:spPr>
        <p:txBody>
          <a:bodyPr/>
          <a:lstStyle/>
          <a:p>
            <a:pPr>
              <a:lnSpc>
                <a:spcPct val="90000"/>
              </a:lnSpc>
              <a:spcBef>
                <a:spcPct val="30000"/>
              </a:spcBef>
            </a:pPr>
            <a:r>
              <a:rPr lang="en-US" sz="2200"/>
              <a:t>A hydrogen atom attached to a relatively electronegative atom (usually fluorine, oxygen, or nitrogen) is a hydrogen bond donor. </a:t>
            </a:r>
          </a:p>
          <a:p>
            <a:pPr>
              <a:lnSpc>
                <a:spcPct val="90000"/>
              </a:lnSpc>
              <a:spcBef>
                <a:spcPct val="30000"/>
              </a:spcBef>
            </a:pPr>
            <a:r>
              <a:rPr lang="en-US" sz="2200"/>
              <a:t>An electronegative atom such as fluorine, oxygen, or nitrogen is a hydrogen bond acceptor, regardless of whether it is bonded to a hydrogen atom or not.</a:t>
            </a:r>
            <a:endParaRPr lang="th-TH" sz="2200"/>
          </a:p>
        </p:txBody>
      </p:sp>
      <p:pic>
        <p:nvPicPr>
          <p:cNvPr id="113668" name="Picture 4" descr="300px-WikipediaHDonorAcceptor">
            <a:hlinkClick r:id="rId2" tooltip="Examples of hydrogen bond donating (donors) and hydrogen bond accepting groups (acceptors)"/>
          </p:cNvPr>
          <p:cNvPicPr>
            <a:picLocks noChangeAspect="1" noChangeArrowheads="1"/>
          </p:cNvPicPr>
          <p:nvPr/>
        </p:nvPicPr>
        <p:blipFill>
          <a:blip r:embed="rId3" cstate="print"/>
          <a:srcRect/>
          <a:stretch>
            <a:fillRect/>
          </a:stretch>
        </p:blipFill>
        <p:spPr bwMode="auto">
          <a:xfrm>
            <a:off x="5324475" y="979488"/>
            <a:ext cx="3606800" cy="3679825"/>
          </a:xfrm>
          <a:prstGeom prst="rect">
            <a:avLst/>
          </a:prstGeom>
          <a:solidFill>
            <a:schemeClr val="tx1"/>
          </a:solidFill>
        </p:spPr>
      </p:pic>
      <p:sp>
        <p:nvSpPr>
          <p:cNvPr id="113670" name="Text Box 6"/>
          <p:cNvSpPr txBox="1">
            <a:spLocks noChangeArrowheads="1"/>
          </p:cNvSpPr>
          <p:nvPr/>
        </p:nvSpPr>
        <p:spPr bwMode="auto">
          <a:xfrm>
            <a:off x="5230813" y="4795838"/>
            <a:ext cx="3765550" cy="1603375"/>
          </a:xfrm>
          <a:prstGeom prst="rect">
            <a:avLst/>
          </a:prstGeom>
          <a:noFill/>
          <a:ln w="9525">
            <a:noFill/>
            <a:miter lim="800000"/>
            <a:headEnd/>
            <a:tailEnd/>
          </a:ln>
          <a:effectLst/>
        </p:spPr>
        <p:txBody>
          <a:bodyPr>
            <a:spAutoFit/>
          </a:bodyPr>
          <a:lstStyle/>
          <a:p>
            <a:pPr marL="174625" indent="-174625">
              <a:spcBef>
                <a:spcPct val="50000"/>
              </a:spcBef>
              <a:buClr>
                <a:srgbClr val="FF66CC"/>
              </a:buClr>
              <a:buFont typeface="Wingdings" pitchFamily="2" charset="2"/>
              <a:buChar char="§"/>
            </a:pPr>
            <a:r>
              <a:rPr lang="en-US">
                <a:solidFill>
                  <a:schemeClr val="folHlink"/>
                </a:solidFill>
              </a:rPr>
              <a:t>The length of hydrogen bonds depends on bond strength, temperature, and pressure. </a:t>
            </a:r>
          </a:p>
          <a:p>
            <a:pPr marL="174625" indent="-174625">
              <a:spcBef>
                <a:spcPct val="50000"/>
              </a:spcBef>
              <a:buClr>
                <a:srgbClr val="FF66CC"/>
              </a:buClr>
              <a:buFont typeface="Wingdings" pitchFamily="2" charset="2"/>
              <a:buChar char="§"/>
            </a:pPr>
            <a:r>
              <a:rPr lang="en-US">
                <a:solidFill>
                  <a:schemeClr val="folHlink"/>
                </a:solidFill>
              </a:rPr>
              <a:t>The typical length of a hydrogen bond in water is 1.97 Å.</a:t>
            </a:r>
            <a:endParaRPr lang="th-TH">
              <a:solidFill>
                <a:schemeClr val="folHlink"/>
              </a:solidFill>
            </a:endParaRPr>
          </a:p>
        </p:txBody>
      </p:sp>
      <p:graphicFrame>
        <p:nvGraphicFramePr>
          <p:cNvPr id="113706" name="Group 42"/>
          <p:cNvGraphicFramePr>
            <a:graphicFrameLocks noGrp="1"/>
          </p:cNvGraphicFramePr>
          <p:nvPr/>
        </p:nvGraphicFramePr>
        <p:xfrm>
          <a:off x="1054100" y="4019550"/>
          <a:ext cx="3162300" cy="2468880"/>
        </p:xfrm>
        <a:graphic>
          <a:graphicData uri="http://schemas.openxmlformats.org/drawingml/2006/table">
            <a:tbl>
              <a:tblPr/>
              <a:tblGrid>
                <a:gridCol w="3162300"/>
              </a:tblGrid>
              <a:tr h="0">
                <a:tc>
                  <a:txBody>
                    <a:bodyPr/>
                    <a:lstStyle/>
                    <a:p>
                      <a:pPr marL="0" marR="0" lvl="0" indent="0" algn="ctr" defTabSz="914400" rtl="0" eaLnBrk="1" fontAlgn="base" latinLnBrk="0" hangingPunct="1">
                        <a:lnSpc>
                          <a:spcPct val="100000"/>
                        </a:lnSpc>
                        <a:spcBef>
                          <a:spcPct val="20000"/>
                        </a:spcBef>
                        <a:spcAft>
                          <a:spcPct val="0"/>
                        </a:spcAft>
                        <a:buClr>
                          <a:srgbClr val="FFFF00"/>
                        </a:buClr>
                        <a:buSzPct val="75000"/>
                        <a:buFont typeface="Wingdings" pitchFamily="2" charset="2"/>
                        <a:buNone/>
                        <a:tabLst>
                          <a:tab pos="1439863" algn="l"/>
                        </a:tabLst>
                      </a:pPr>
                      <a:r>
                        <a:rPr kumimoji="0" lang="en-US" sz="2400" b="1" i="0" u="none" strike="noStrike" cap="none" normalizeH="0" baseline="0" smtClean="0">
                          <a:ln>
                            <a:noFill/>
                          </a:ln>
                          <a:solidFill>
                            <a:schemeClr val="tx1"/>
                          </a:solidFill>
                          <a:effectLst/>
                          <a:latin typeface="Arial Narrow" pitchFamily="34" charset="0"/>
                          <a:cs typeface="Angsana New" pitchFamily="18" charset="-34"/>
                        </a:rPr>
                        <a:t>Hydrogen bond Strength</a:t>
                      </a:r>
                      <a:endParaRPr kumimoji="0" lang="th-TH" sz="2400" b="1" i="0" u="none" strike="noStrike" cap="none" normalizeH="0" baseline="0" smtClean="0">
                        <a:ln>
                          <a:noFill/>
                        </a:ln>
                        <a:solidFill>
                          <a:schemeClr val="tx1"/>
                        </a:solidFill>
                        <a:effectLst/>
                        <a:latin typeface="Arial Narrow" pitchFamily="34" charset="0"/>
                        <a:cs typeface="Angsana New"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35125">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tab pos="1614488" algn="l"/>
                        </a:tabLst>
                      </a:pPr>
                      <a:r>
                        <a:rPr kumimoji="0" lang="en-US" sz="1800" b="1" i="0" u="none" strike="noStrike" cap="none" normalizeH="0" baseline="0" smtClean="0">
                          <a:ln>
                            <a:noFill/>
                          </a:ln>
                          <a:solidFill>
                            <a:schemeClr val="tx1"/>
                          </a:solidFill>
                          <a:effectLst/>
                          <a:latin typeface="Arial Narrow" pitchFamily="34" charset="0"/>
                          <a:cs typeface="Angsana New" pitchFamily="18" charset="-34"/>
                        </a:rPr>
                        <a:t>F—H</a:t>
                      </a:r>
                      <a:r>
                        <a:rPr kumimoji="0" lang="th-TH" sz="1800" b="1" i="0" u="none" strike="noStrike" cap="none" normalizeH="0" baseline="0" smtClean="0">
                          <a:ln>
                            <a:noFill/>
                          </a:ln>
                          <a:solidFill>
                            <a:schemeClr val="tx1"/>
                          </a:solidFill>
                          <a:effectLst/>
                          <a:latin typeface="Arial Narrow" pitchFamily="34" charset="0"/>
                          <a:cs typeface="Angsana New" pitchFamily="18" charset="-34"/>
                        </a:rPr>
                        <a:t>...</a:t>
                      </a:r>
                      <a:r>
                        <a:rPr kumimoji="0" lang="en-US" sz="1800" b="1" i="0" u="none" strike="noStrike" cap="none" normalizeH="0" baseline="0" smtClean="0">
                          <a:ln>
                            <a:noFill/>
                          </a:ln>
                          <a:solidFill>
                            <a:schemeClr val="tx1"/>
                          </a:solidFill>
                          <a:effectLst/>
                          <a:latin typeface="Arial Narrow" pitchFamily="34" charset="0"/>
                          <a:cs typeface="Angsana New" pitchFamily="18" charset="-34"/>
                        </a:rPr>
                        <a:t>F </a:t>
                      </a:r>
                      <a:r>
                        <a:rPr kumimoji="0" lang="th-TH" sz="1800" b="1" i="0" u="none" strike="noStrike" cap="none" normalizeH="0" baseline="0" smtClean="0">
                          <a:ln>
                            <a:noFill/>
                          </a:ln>
                          <a:solidFill>
                            <a:schemeClr val="tx1"/>
                          </a:solidFill>
                          <a:effectLst/>
                          <a:latin typeface="Arial Narrow" pitchFamily="34" charset="0"/>
                          <a:cs typeface="Angsana New" pitchFamily="18" charset="-34"/>
                        </a:rPr>
                        <a:t>	</a:t>
                      </a:r>
                      <a:r>
                        <a:rPr kumimoji="0" lang="en-US" sz="1800" b="1" i="0" u="none" strike="noStrike" cap="none" normalizeH="0" baseline="0" smtClean="0">
                          <a:ln>
                            <a:noFill/>
                          </a:ln>
                          <a:solidFill>
                            <a:schemeClr val="tx1"/>
                          </a:solidFill>
                          <a:effectLst/>
                          <a:latin typeface="Arial Narrow" pitchFamily="34" charset="0"/>
                          <a:cs typeface="Angsana New" pitchFamily="18" charset="-34"/>
                        </a:rPr>
                        <a:t>40 kcal</a:t>
                      </a:r>
                      <a:r>
                        <a:rPr kumimoji="0" lang="th-TH" sz="1800" b="1" i="0" u="none" strike="noStrike" cap="none" normalizeH="0" baseline="0" smtClean="0">
                          <a:ln>
                            <a:noFill/>
                          </a:ln>
                          <a:solidFill>
                            <a:schemeClr val="tx1"/>
                          </a:solidFill>
                          <a:effectLst/>
                          <a:latin typeface="Arial Narrow" pitchFamily="34" charset="0"/>
                          <a:cs typeface="Angsana New" pitchFamily="18" charset="-34"/>
                        </a:rPr>
                        <a:t>/</a:t>
                      </a:r>
                      <a:r>
                        <a:rPr kumimoji="0" lang="en-US" sz="1800" b="1" i="0" u="none" strike="noStrike" cap="none" normalizeH="0" baseline="0" smtClean="0">
                          <a:ln>
                            <a:noFill/>
                          </a:ln>
                          <a:solidFill>
                            <a:schemeClr val="tx1"/>
                          </a:solidFill>
                          <a:effectLst/>
                          <a:latin typeface="Arial Narrow" pitchFamily="34" charset="0"/>
                          <a:cs typeface="Angsana New" pitchFamily="18" charset="-34"/>
                        </a:rPr>
                        <a:t>mol</a:t>
                      </a:r>
                      <a:endParaRPr kumimoji="0" lang="th-TH" sz="1800" b="1" i="0" u="none" strike="noStrike" cap="none" normalizeH="0" baseline="0" smtClean="0">
                        <a:ln>
                          <a:noFill/>
                        </a:ln>
                        <a:solidFill>
                          <a:schemeClr val="tx1"/>
                        </a:solidFill>
                        <a:effectLst/>
                        <a:latin typeface="Arial Narrow" pitchFamily="34" charset="0"/>
                        <a:cs typeface="Angsana New" pitchFamily="18" charset="-34"/>
                      </a:endParaRPr>
                    </a:p>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tab pos="1614488" algn="l"/>
                        </a:tabLst>
                      </a:pPr>
                      <a:r>
                        <a:rPr kumimoji="0" lang="en-US" sz="1800" b="1" i="0" u="none" strike="noStrike" cap="none" normalizeH="0" baseline="0" smtClean="0">
                          <a:ln>
                            <a:noFill/>
                          </a:ln>
                          <a:solidFill>
                            <a:schemeClr val="tx1"/>
                          </a:solidFill>
                          <a:effectLst/>
                          <a:latin typeface="Arial Narrow" pitchFamily="34" charset="0"/>
                          <a:cs typeface="Angsana New" pitchFamily="18" charset="-34"/>
                        </a:rPr>
                        <a:t>O—H</a:t>
                      </a:r>
                      <a:r>
                        <a:rPr kumimoji="0" lang="th-TH" sz="1800" b="1" i="0" u="none" strike="noStrike" cap="none" normalizeH="0" baseline="0" smtClean="0">
                          <a:ln>
                            <a:noFill/>
                          </a:ln>
                          <a:solidFill>
                            <a:schemeClr val="tx1"/>
                          </a:solidFill>
                          <a:effectLst/>
                          <a:latin typeface="Arial Narrow" pitchFamily="34" charset="0"/>
                          <a:cs typeface="Angsana New" pitchFamily="18" charset="-34"/>
                        </a:rPr>
                        <a:t>...</a:t>
                      </a:r>
                      <a:r>
                        <a:rPr kumimoji="0" lang="en-US" sz="1800" b="1" i="0" u="none" strike="noStrike" cap="none" normalizeH="0" baseline="0" smtClean="0">
                          <a:ln>
                            <a:noFill/>
                          </a:ln>
                          <a:solidFill>
                            <a:schemeClr val="tx1"/>
                          </a:solidFill>
                          <a:effectLst/>
                          <a:latin typeface="Arial Narrow" pitchFamily="34" charset="0"/>
                          <a:cs typeface="Angsana New" pitchFamily="18" charset="-34"/>
                        </a:rPr>
                        <a:t>N </a:t>
                      </a:r>
                      <a:r>
                        <a:rPr kumimoji="0" lang="th-TH" sz="1800" b="1" i="0" u="none" strike="noStrike" cap="none" normalizeH="0" baseline="0" smtClean="0">
                          <a:ln>
                            <a:noFill/>
                          </a:ln>
                          <a:solidFill>
                            <a:schemeClr val="tx1"/>
                          </a:solidFill>
                          <a:effectLst/>
                          <a:latin typeface="Arial Narrow" pitchFamily="34" charset="0"/>
                          <a:cs typeface="Angsana New" pitchFamily="18" charset="-34"/>
                        </a:rPr>
                        <a:t>	</a:t>
                      </a:r>
                      <a:r>
                        <a:rPr kumimoji="0" lang="en-US" sz="1800" b="1" i="0" u="none" strike="noStrike" cap="none" normalizeH="0" baseline="0" smtClean="0">
                          <a:ln>
                            <a:noFill/>
                          </a:ln>
                          <a:solidFill>
                            <a:schemeClr val="tx1"/>
                          </a:solidFill>
                          <a:effectLst/>
                          <a:latin typeface="Arial Narrow" pitchFamily="34" charset="0"/>
                          <a:cs typeface="Angsana New" pitchFamily="18" charset="-34"/>
                        </a:rPr>
                        <a:t>6.9 kcal</a:t>
                      </a:r>
                      <a:r>
                        <a:rPr kumimoji="0" lang="th-TH" sz="1800" b="1" i="0" u="none" strike="noStrike" cap="none" normalizeH="0" baseline="0" smtClean="0">
                          <a:ln>
                            <a:noFill/>
                          </a:ln>
                          <a:solidFill>
                            <a:schemeClr val="tx1"/>
                          </a:solidFill>
                          <a:effectLst/>
                          <a:latin typeface="Arial Narrow" pitchFamily="34" charset="0"/>
                          <a:cs typeface="Angsana New" pitchFamily="18" charset="-34"/>
                        </a:rPr>
                        <a:t>/</a:t>
                      </a:r>
                      <a:r>
                        <a:rPr kumimoji="0" lang="en-US" sz="1800" b="1" i="0" u="none" strike="noStrike" cap="none" normalizeH="0" baseline="0" smtClean="0">
                          <a:ln>
                            <a:noFill/>
                          </a:ln>
                          <a:solidFill>
                            <a:schemeClr val="tx1"/>
                          </a:solidFill>
                          <a:effectLst/>
                          <a:latin typeface="Arial Narrow" pitchFamily="34" charset="0"/>
                          <a:cs typeface="Angsana New" pitchFamily="18" charset="-34"/>
                        </a:rPr>
                        <a:t>mol</a:t>
                      </a:r>
                      <a:endParaRPr kumimoji="0" lang="th-TH" sz="1800" b="1" i="0" u="none" strike="noStrike" cap="none" normalizeH="0" baseline="0" smtClean="0">
                        <a:ln>
                          <a:noFill/>
                        </a:ln>
                        <a:solidFill>
                          <a:schemeClr val="tx1"/>
                        </a:solidFill>
                        <a:effectLst/>
                        <a:latin typeface="Arial Narrow" pitchFamily="34" charset="0"/>
                        <a:cs typeface="Angsana New" pitchFamily="18" charset="-34"/>
                      </a:endParaRPr>
                    </a:p>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tab pos="1614488" algn="l"/>
                        </a:tabLst>
                      </a:pPr>
                      <a:r>
                        <a:rPr kumimoji="0" lang="en-US" sz="1800" b="1" i="0" u="none" strike="noStrike" cap="none" normalizeH="0" baseline="0" smtClean="0">
                          <a:ln>
                            <a:noFill/>
                          </a:ln>
                          <a:solidFill>
                            <a:schemeClr val="tx1"/>
                          </a:solidFill>
                          <a:effectLst/>
                          <a:latin typeface="Arial Narrow" pitchFamily="34" charset="0"/>
                          <a:cs typeface="Angsana New" pitchFamily="18" charset="-34"/>
                        </a:rPr>
                        <a:t>O—H</a:t>
                      </a:r>
                      <a:r>
                        <a:rPr kumimoji="0" lang="th-TH" sz="1800" b="1" i="0" u="none" strike="noStrike" cap="none" normalizeH="0" baseline="0" smtClean="0">
                          <a:ln>
                            <a:noFill/>
                          </a:ln>
                          <a:solidFill>
                            <a:schemeClr val="tx1"/>
                          </a:solidFill>
                          <a:effectLst/>
                          <a:latin typeface="Arial Narrow" pitchFamily="34" charset="0"/>
                          <a:cs typeface="Angsana New" pitchFamily="18" charset="-34"/>
                        </a:rPr>
                        <a:t>...</a:t>
                      </a:r>
                      <a:r>
                        <a:rPr kumimoji="0" lang="en-US" sz="1800" b="1" i="0" u="none" strike="noStrike" cap="none" normalizeH="0" baseline="0" smtClean="0">
                          <a:ln>
                            <a:noFill/>
                          </a:ln>
                          <a:solidFill>
                            <a:schemeClr val="tx1"/>
                          </a:solidFill>
                          <a:effectLst/>
                          <a:latin typeface="Arial Narrow" pitchFamily="34" charset="0"/>
                          <a:cs typeface="Angsana New" pitchFamily="18" charset="-34"/>
                        </a:rPr>
                        <a:t>O </a:t>
                      </a:r>
                      <a:r>
                        <a:rPr kumimoji="0" lang="th-TH" sz="1800" b="1" i="0" u="none" strike="noStrike" cap="none" normalizeH="0" baseline="0" smtClean="0">
                          <a:ln>
                            <a:noFill/>
                          </a:ln>
                          <a:solidFill>
                            <a:schemeClr val="tx1"/>
                          </a:solidFill>
                          <a:effectLst/>
                          <a:latin typeface="Arial Narrow" pitchFamily="34" charset="0"/>
                          <a:cs typeface="Angsana New" pitchFamily="18" charset="-34"/>
                        </a:rPr>
                        <a:t>	</a:t>
                      </a:r>
                      <a:r>
                        <a:rPr kumimoji="0" lang="en-US" sz="1800" b="1" i="0" u="none" strike="noStrike" cap="none" normalizeH="0" baseline="0" smtClean="0">
                          <a:ln>
                            <a:noFill/>
                          </a:ln>
                          <a:solidFill>
                            <a:schemeClr val="tx1"/>
                          </a:solidFill>
                          <a:effectLst/>
                          <a:latin typeface="Arial Narrow" pitchFamily="34" charset="0"/>
                          <a:cs typeface="Angsana New" pitchFamily="18" charset="-34"/>
                        </a:rPr>
                        <a:t>5.0 kcal</a:t>
                      </a:r>
                      <a:r>
                        <a:rPr kumimoji="0" lang="th-TH" sz="1800" b="1" i="0" u="none" strike="noStrike" cap="none" normalizeH="0" baseline="0" smtClean="0">
                          <a:ln>
                            <a:noFill/>
                          </a:ln>
                          <a:solidFill>
                            <a:schemeClr val="tx1"/>
                          </a:solidFill>
                          <a:effectLst/>
                          <a:latin typeface="Arial Narrow" pitchFamily="34" charset="0"/>
                          <a:cs typeface="Angsana New" pitchFamily="18" charset="-34"/>
                        </a:rPr>
                        <a:t>/</a:t>
                      </a:r>
                      <a:r>
                        <a:rPr kumimoji="0" lang="en-US" sz="1800" b="1" i="0" u="none" strike="noStrike" cap="none" normalizeH="0" baseline="0" smtClean="0">
                          <a:ln>
                            <a:noFill/>
                          </a:ln>
                          <a:solidFill>
                            <a:schemeClr val="tx1"/>
                          </a:solidFill>
                          <a:effectLst/>
                          <a:latin typeface="Arial Narrow" pitchFamily="34" charset="0"/>
                          <a:cs typeface="Angsana New" pitchFamily="18" charset="-34"/>
                        </a:rPr>
                        <a:t>mol</a:t>
                      </a:r>
                      <a:endParaRPr kumimoji="0" lang="th-TH" sz="1800" b="1" i="0" u="none" strike="noStrike" cap="none" normalizeH="0" baseline="0" smtClean="0">
                        <a:ln>
                          <a:noFill/>
                        </a:ln>
                        <a:solidFill>
                          <a:schemeClr val="tx1"/>
                        </a:solidFill>
                        <a:effectLst/>
                        <a:latin typeface="Arial Narrow" pitchFamily="34" charset="0"/>
                        <a:cs typeface="Angsana New" pitchFamily="18" charset="-34"/>
                      </a:endParaRPr>
                    </a:p>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tab pos="1614488" algn="l"/>
                        </a:tabLst>
                      </a:pPr>
                      <a:r>
                        <a:rPr kumimoji="0" lang="en-US" sz="1800" b="1" i="0" u="none" strike="noStrike" cap="none" normalizeH="0" baseline="0" smtClean="0">
                          <a:ln>
                            <a:noFill/>
                          </a:ln>
                          <a:solidFill>
                            <a:schemeClr val="tx1"/>
                          </a:solidFill>
                          <a:effectLst/>
                          <a:latin typeface="Arial Narrow" pitchFamily="34" charset="0"/>
                          <a:cs typeface="Angsana New" pitchFamily="18" charset="-34"/>
                        </a:rPr>
                        <a:t>N—H</a:t>
                      </a:r>
                      <a:r>
                        <a:rPr kumimoji="0" lang="th-TH" sz="1800" b="1" i="0" u="none" strike="noStrike" cap="none" normalizeH="0" baseline="0" smtClean="0">
                          <a:ln>
                            <a:noFill/>
                          </a:ln>
                          <a:solidFill>
                            <a:schemeClr val="tx1"/>
                          </a:solidFill>
                          <a:effectLst/>
                          <a:latin typeface="Arial Narrow" pitchFamily="34" charset="0"/>
                          <a:cs typeface="Angsana New" pitchFamily="18" charset="-34"/>
                        </a:rPr>
                        <a:t>...</a:t>
                      </a:r>
                      <a:r>
                        <a:rPr kumimoji="0" lang="en-US" sz="1800" b="1" i="0" u="none" strike="noStrike" cap="none" normalizeH="0" baseline="0" smtClean="0">
                          <a:ln>
                            <a:noFill/>
                          </a:ln>
                          <a:solidFill>
                            <a:schemeClr val="tx1"/>
                          </a:solidFill>
                          <a:effectLst/>
                          <a:latin typeface="Arial Narrow" pitchFamily="34" charset="0"/>
                          <a:cs typeface="Angsana New" pitchFamily="18" charset="-34"/>
                        </a:rPr>
                        <a:t>N </a:t>
                      </a:r>
                      <a:r>
                        <a:rPr kumimoji="0" lang="th-TH" sz="1800" b="1" i="0" u="none" strike="noStrike" cap="none" normalizeH="0" baseline="0" smtClean="0">
                          <a:ln>
                            <a:noFill/>
                          </a:ln>
                          <a:solidFill>
                            <a:schemeClr val="tx1"/>
                          </a:solidFill>
                          <a:effectLst/>
                          <a:latin typeface="Arial Narrow" pitchFamily="34" charset="0"/>
                          <a:cs typeface="Angsana New" pitchFamily="18" charset="-34"/>
                        </a:rPr>
                        <a:t>	</a:t>
                      </a:r>
                      <a:r>
                        <a:rPr kumimoji="0" lang="en-US" sz="1800" b="1" i="0" u="none" strike="noStrike" cap="none" normalizeH="0" baseline="0" smtClean="0">
                          <a:ln>
                            <a:noFill/>
                          </a:ln>
                          <a:solidFill>
                            <a:schemeClr val="tx1"/>
                          </a:solidFill>
                          <a:effectLst/>
                          <a:latin typeface="Arial Narrow" pitchFamily="34" charset="0"/>
                          <a:cs typeface="Angsana New" pitchFamily="18" charset="-34"/>
                        </a:rPr>
                        <a:t>3.1 kcal</a:t>
                      </a:r>
                      <a:r>
                        <a:rPr kumimoji="0" lang="th-TH" sz="1800" b="1" i="0" u="none" strike="noStrike" cap="none" normalizeH="0" baseline="0" smtClean="0">
                          <a:ln>
                            <a:noFill/>
                          </a:ln>
                          <a:solidFill>
                            <a:schemeClr val="tx1"/>
                          </a:solidFill>
                          <a:effectLst/>
                          <a:latin typeface="Arial Narrow" pitchFamily="34" charset="0"/>
                          <a:cs typeface="Angsana New" pitchFamily="18" charset="-34"/>
                        </a:rPr>
                        <a:t>/</a:t>
                      </a:r>
                      <a:r>
                        <a:rPr kumimoji="0" lang="en-US" sz="1800" b="1" i="0" u="none" strike="noStrike" cap="none" normalizeH="0" baseline="0" smtClean="0">
                          <a:ln>
                            <a:noFill/>
                          </a:ln>
                          <a:solidFill>
                            <a:schemeClr val="tx1"/>
                          </a:solidFill>
                          <a:effectLst/>
                          <a:latin typeface="Arial Narrow" pitchFamily="34" charset="0"/>
                          <a:cs typeface="Angsana New" pitchFamily="18" charset="-34"/>
                        </a:rPr>
                        <a:t>mol</a:t>
                      </a:r>
                      <a:endParaRPr kumimoji="0" lang="th-TH" sz="1800" b="1" i="0" u="none" strike="noStrike" cap="none" normalizeH="0" baseline="0" smtClean="0">
                        <a:ln>
                          <a:noFill/>
                        </a:ln>
                        <a:solidFill>
                          <a:schemeClr val="tx1"/>
                        </a:solidFill>
                        <a:effectLst/>
                        <a:latin typeface="Arial Narrow" pitchFamily="34" charset="0"/>
                        <a:cs typeface="Angsana New" pitchFamily="18" charset="-34"/>
                      </a:endParaRPr>
                    </a:p>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tab pos="1614488" algn="l"/>
                        </a:tabLst>
                      </a:pPr>
                      <a:r>
                        <a:rPr kumimoji="0" lang="en-US" sz="1800" b="1" i="0" u="none" strike="noStrike" cap="none" normalizeH="0" baseline="0" smtClean="0">
                          <a:ln>
                            <a:noFill/>
                          </a:ln>
                          <a:solidFill>
                            <a:schemeClr val="tx1"/>
                          </a:solidFill>
                          <a:effectLst/>
                          <a:latin typeface="Arial Narrow" pitchFamily="34" charset="0"/>
                          <a:cs typeface="Angsana New" pitchFamily="18" charset="-34"/>
                        </a:rPr>
                        <a:t>N—H</a:t>
                      </a:r>
                      <a:r>
                        <a:rPr kumimoji="0" lang="th-TH" sz="1800" b="1" i="0" u="none" strike="noStrike" cap="none" normalizeH="0" baseline="0" smtClean="0">
                          <a:ln>
                            <a:noFill/>
                          </a:ln>
                          <a:solidFill>
                            <a:schemeClr val="tx1"/>
                          </a:solidFill>
                          <a:effectLst/>
                          <a:latin typeface="Arial Narrow" pitchFamily="34" charset="0"/>
                          <a:cs typeface="Angsana New" pitchFamily="18" charset="-34"/>
                        </a:rPr>
                        <a:t>...</a:t>
                      </a:r>
                      <a:r>
                        <a:rPr kumimoji="0" lang="en-US" sz="1800" b="1" i="0" u="none" strike="noStrike" cap="none" normalizeH="0" baseline="0" smtClean="0">
                          <a:ln>
                            <a:noFill/>
                          </a:ln>
                          <a:solidFill>
                            <a:schemeClr val="tx1"/>
                          </a:solidFill>
                          <a:effectLst/>
                          <a:latin typeface="Arial Narrow" pitchFamily="34" charset="0"/>
                          <a:cs typeface="Angsana New" pitchFamily="18" charset="-34"/>
                        </a:rPr>
                        <a:t>O </a:t>
                      </a:r>
                      <a:r>
                        <a:rPr kumimoji="0" lang="th-TH" sz="1800" b="1" i="0" u="none" strike="noStrike" cap="none" normalizeH="0" baseline="0" smtClean="0">
                          <a:ln>
                            <a:noFill/>
                          </a:ln>
                          <a:solidFill>
                            <a:schemeClr val="tx1"/>
                          </a:solidFill>
                          <a:effectLst/>
                          <a:latin typeface="Arial Narrow" pitchFamily="34" charset="0"/>
                          <a:cs typeface="Angsana New" pitchFamily="18" charset="-34"/>
                        </a:rPr>
                        <a:t>	</a:t>
                      </a:r>
                      <a:r>
                        <a:rPr kumimoji="0" lang="en-US" sz="1800" b="1" i="0" u="none" strike="noStrike" cap="none" normalizeH="0" baseline="0" smtClean="0">
                          <a:ln>
                            <a:noFill/>
                          </a:ln>
                          <a:solidFill>
                            <a:schemeClr val="tx1"/>
                          </a:solidFill>
                          <a:effectLst/>
                          <a:latin typeface="Arial Narrow" pitchFamily="34" charset="0"/>
                          <a:cs typeface="Angsana New" pitchFamily="18" charset="-34"/>
                        </a:rPr>
                        <a:t>1.9 kcal</a:t>
                      </a:r>
                      <a:r>
                        <a:rPr kumimoji="0" lang="th-TH" sz="1800" b="1" i="0" u="none" strike="noStrike" cap="none" normalizeH="0" baseline="0" smtClean="0">
                          <a:ln>
                            <a:noFill/>
                          </a:ln>
                          <a:solidFill>
                            <a:schemeClr val="tx1"/>
                          </a:solidFill>
                          <a:effectLst/>
                          <a:latin typeface="Arial Narrow" pitchFamily="34" charset="0"/>
                          <a:cs typeface="Angsana New" pitchFamily="18" charset="-34"/>
                        </a:rPr>
                        <a:t>/</a:t>
                      </a:r>
                      <a:r>
                        <a:rPr kumimoji="0" lang="en-US" sz="1800" b="1" i="0" u="none" strike="noStrike" cap="none" normalizeH="0" baseline="0" smtClean="0">
                          <a:ln>
                            <a:noFill/>
                          </a:ln>
                          <a:solidFill>
                            <a:schemeClr val="tx1"/>
                          </a:solidFill>
                          <a:effectLst/>
                          <a:latin typeface="Arial Narrow" pitchFamily="34" charset="0"/>
                          <a:cs typeface="Angsana New" pitchFamily="18" charset="-34"/>
                        </a:rPr>
                        <a:t>mol</a:t>
                      </a:r>
                      <a:endParaRPr kumimoji="0" lang="th-TH" sz="1800" b="1" i="0" u="none" strike="noStrike" cap="none" normalizeH="0" baseline="0" smtClean="0">
                        <a:ln>
                          <a:noFill/>
                        </a:ln>
                        <a:solidFill>
                          <a:schemeClr val="tx1"/>
                        </a:solidFill>
                        <a:effectLst/>
                        <a:latin typeface="Arial Narrow" pitchFamily="34" charset="0"/>
                        <a:cs typeface="Angsana New" pitchFamily="18" charset="-34"/>
                      </a:endParaRPr>
                    </a:p>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tab pos="1614488" algn="l"/>
                        </a:tabLst>
                      </a:pPr>
                      <a:r>
                        <a:rPr kumimoji="0" lang="en-US" sz="1800" b="1" i="0" u="none" strike="noStrike" cap="none" normalizeH="0" baseline="0" smtClean="0">
                          <a:ln>
                            <a:noFill/>
                          </a:ln>
                          <a:solidFill>
                            <a:schemeClr val="tx1"/>
                          </a:solidFill>
                          <a:effectLst/>
                          <a:latin typeface="Arial Narrow" pitchFamily="34" charset="0"/>
                          <a:cs typeface="Angsana New" pitchFamily="18" charset="-34"/>
                        </a:rPr>
                        <a:t>HO—H</a:t>
                      </a:r>
                      <a:r>
                        <a:rPr kumimoji="0" lang="th-TH" sz="1800" b="1" i="0" u="none" strike="noStrike" cap="none" normalizeH="0" baseline="0" smtClean="0">
                          <a:ln>
                            <a:noFill/>
                          </a:ln>
                          <a:solidFill>
                            <a:schemeClr val="tx1"/>
                          </a:solidFill>
                          <a:effectLst/>
                          <a:latin typeface="Arial Narrow" pitchFamily="34" charset="0"/>
                          <a:cs typeface="Angsana New" pitchFamily="18" charset="-34"/>
                        </a:rPr>
                        <a:t>...</a:t>
                      </a:r>
                      <a:r>
                        <a:rPr kumimoji="0" lang="en-US" sz="1800" b="1" i="0" u="none" strike="noStrike" cap="none" normalizeH="0" baseline="0" smtClean="0">
                          <a:ln>
                            <a:noFill/>
                          </a:ln>
                          <a:solidFill>
                            <a:schemeClr val="tx1"/>
                          </a:solidFill>
                          <a:effectLst/>
                          <a:latin typeface="Arial Narrow" pitchFamily="34" charset="0"/>
                          <a:cs typeface="Angsana New" pitchFamily="18" charset="-34"/>
                        </a:rPr>
                        <a:t>OH</a:t>
                      </a:r>
                      <a:r>
                        <a:rPr kumimoji="0" lang="en-US" sz="1800" b="1" i="0" u="none" strike="noStrike" cap="none" normalizeH="0" baseline="-25000" smtClean="0">
                          <a:ln>
                            <a:noFill/>
                          </a:ln>
                          <a:solidFill>
                            <a:schemeClr val="tx1"/>
                          </a:solidFill>
                          <a:effectLst/>
                          <a:latin typeface="Arial Narrow" pitchFamily="34" charset="0"/>
                          <a:cs typeface="Angsana New" pitchFamily="18" charset="-34"/>
                        </a:rPr>
                        <a:t>3</a:t>
                      </a:r>
                      <a:r>
                        <a:rPr kumimoji="0" lang="en-US" sz="1800" b="1" i="0" u="none" strike="noStrike" cap="none" normalizeH="0" baseline="30000" smtClean="0">
                          <a:ln>
                            <a:noFill/>
                          </a:ln>
                          <a:solidFill>
                            <a:schemeClr val="tx1"/>
                          </a:solidFill>
                          <a:effectLst/>
                          <a:latin typeface="Arial Narrow" pitchFamily="34" charset="0"/>
                          <a:cs typeface="Angsana New" pitchFamily="18" charset="-34"/>
                        </a:rPr>
                        <a:t>+</a:t>
                      </a:r>
                      <a:r>
                        <a:rPr kumimoji="0" lang="th-TH" sz="1800" b="1" i="0" u="none" strike="noStrike" cap="none" normalizeH="0" baseline="0" smtClean="0">
                          <a:ln>
                            <a:noFill/>
                          </a:ln>
                          <a:solidFill>
                            <a:schemeClr val="tx1"/>
                          </a:solidFill>
                          <a:effectLst/>
                          <a:latin typeface="Arial Narrow" pitchFamily="34" charset="0"/>
                          <a:cs typeface="Angsana New" pitchFamily="18" charset="-34"/>
                        </a:rPr>
                        <a:t> 	</a:t>
                      </a:r>
                      <a:r>
                        <a:rPr kumimoji="0" lang="en-US" sz="1800" b="1" i="0" u="none" strike="noStrike" cap="none" normalizeH="0" baseline="0" smtClean="0">
                          <a:ln>
                            <a:noFill/>
                          </a:ln>
                          <a:solidFill>
                            <a:schemeClr val="tx1"/>
                          </a:solidFill>
                          <a:effectLst/>
                          <a:latin typeface="Arial Narrow" pitchFamily="34" charset="0"/>
                          <a:cs typeface="Angsana New" pitchFamily="18" charset="-34"/>
                        </a:rPr>
                        <a:t>4.3 kcal</a:t>
                      </a:r>
                      <a:r>
                        <a:rPr kumimoji="0" lang="th-TH" sz="1800" b="1" i="0" u="none" strike="noStrike" cap="none" normalizeH="0" baseline="0" smtClean="0">
                          <a:ln>
                            <a:noFill/>
                          </a:ln>
                          <a:solidFill>
                            <a:schemeClr val="tx1"/>
                          </a:solidFill>
                          <a:effectLst/>
                          <a:latin typeface="Arial Narrow" pitchFamily="34" charset="0"/>
                          <a:cs typeface="Angsana New" pitchFamily="18" charset="-34"/>
                        </a:rPr>
                        <a:t>/</a:t>
                      </a:r>
                      <a:r>
                        <a:rPr kumimoji="0" lang="en-US" sz="1800" b="1" i="0" u="none" strike="noStrike" cap="none" normalizeH="0" baseline="0" smtClean="0">
                          <a:ln>
                            <a:noFill/>
                          </a:ln>
                          <a:solidFill>
                            <a:schemeClr val="tx1"/>
                          </a:solidFill>
                          <a:effectLst/>
                          <a:latin typeface="Arial Narrow" pitchFamily="34" charset="0"/>
                          <a:cs typeface="Angsana New" pitchFamily="18" charset="-34"/>
                        </a:rPr>
                        <a:t>mol</a:t>
                      </a:r>
                      <a:r>
                        <a:rPr kumimoji="0" lang="th-TH" sz="1800" b="1" i="0" u="none" strike="noStrike" cap="none" normalizeH="0" baseline="0" smtClean="0">
                          <a:ln>
                            <a:noFill/>
                          </a:ln>
                          <a:solidFill>
                            <a:schemeClr val="tx1"/>
                          </a:solidFill>
                          <a:effectLst/>
                          <a:latin typeface="Arial Narrow" pitchFamily="34" charset="0"/>
                          <a:cs typeface="Angsana New" pitchFamily="18" charset="-34"/>
                        </a:rPr>
                        <a:t> </a:t>
                      </a:r>
                      <a:endParaRPr kumimoji="0" lang="th-TH" sz="1800" b="0" i="0" u="none" strike="noStrike" cap="none" normalizeH="0" baseline="0" smtClean="0">
                        <a:ln>
                          <a:noFill/>
                        </a:ln>
                        <a:solidFill>
                          <a:schemeClr val="tx1"/>
                        </a:solidFill>
                        <a:effectLst/>
                        <a:latin typeface="Arial Narrow" pitchFamily="34" charset="0"/>
                        <a:cs typeface="Angsana New"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5"/>
          <p:cNvSpPr>
            <a:spLocks noGrp="1"/>
          </p:cNvSpPr>
          <p:nvPr>
            <p:ph type="sldNum" sz="quarter" idx="12"/>
          </p:nvPr>
        </p:nvSpPr>
        <p:spPr/>
        <p:txBody>
          <a:bodyPr/>
          <a:lstStyle/>
          <a:p>
            <a:fld id="{D4430F46-CBA8-43BC-B31E-F552F3F66CB9}" type="slidenum">
              <a:rPr lang="en-US"/>
              <a:pPr/>
              <a:t>38</a:t>
            </a:fld>
            <a:endParaRPr lang="th-TH"/>
          </a:p>
        </p:txBody>
      </p:sp>
      <p:sp>
        <p:nvSpPr>
          <p:cNvPr id="114690" name="Rectangle 2"/>
          <p:cNvSpPr>
            <a:spLocks noGrp="1" noChangeArrowheads="1"/>
          </p:cNvSpPr>
          <p:nvPr>
            <p:ph type="title"/>
          </p:nvPr>
        </p:nvSpPr>
        <p:spPr/>
        <p:txBody>
          <a:bodyPr/>
          <a:lstStyle/>
          <a:p>
            <a:r>
              <a:rPr lang="en-US" sz="3200"/>
              <a:t>Repulsive and  Total Interactions</a:t>
            </a:r>
            <a:endParaRPr lang="th-TH" sz="3200"/>
          </a:p>
        </p:txBody>
      </p:sp>
      <p:sp>
        <p:nvSpPr>
          <p:cNvPr id="114691" name="Rectangle 3"/>
          <p:cNvSpPr>
            <a:spLocks noGrp="1" noChangeArrowheads="1"/>
          </p:cNvSpPr>
          <p:nvPr>
            <p:ph type="body" idx="1"/>
          </p:nvPr>
        </p:nvSpPr>
        <p:spPr/>
        <p:txBody>
          <a:bodyPr/>
          <a:lstStyle/>
          <a:p>
            <a:r>
              <a:rPr lang="en-US" sz="2400"/>
              <a:t>The total attractive interaction between rotating molecules with no hydrogen bonding is the sum of van der Waals contributions.</a:t>
            </a:r>
            <a:endParaRPr lang="th-TH" sz="2400"/>
          </a:p>
          <a:p>
            <a:endParaRPr lang="th-TH" sz="1800"/>
          </a:p>
          <a:p>
            <a:endParaRPr lang="th-TH" sz="1800"/>
          </a:p>
          <a:p>
            <a:r>
              <a:rPr lang="en-US" sz="2400"/>
              <a:t>When molecules are squeezed together, nuclear and electronic repulsions and the rising electronic kinetic energy begin to dominate the attractive forces.</a:t>
            </a:r>
          </a:p>
          <a:p>
            <a:pPr lvl="1"/>
            <a:r>
              <a:rPr lang="en-US" sz="2000"/>
              <a:t>Mie potential (General form)</a:t>
            </a:r>
          </a:p>
          <a:p>
            <a:pPr lvl="1"/>
            <a:endParaRPr lang="en-US" sz="2000"/>
          </a:p>
          <a:p>
            <a:pPr lvl="1"/>
            <a:endParaRPr lang="en-US" sz="2000"/>
          </a:p>
          <a:p>
            <a:pPr lvl="1"/>
            <a:r>
              <a:rPr lang="en-US" sz="2000"/>
              <a:t>Lennard-Jones potential</a:t>
            </a:r>
            <a:endParaRPr lang="th-TH" sz="2000"/>
          </a:p>
        </p:txBody>
      </p:sp>
      <p:graphicFrame>
        <p:nvGraphicFramePr>
          <p:cNvPr id="114692" name="Object 4"/>
          <p:cNvGraphicFramePr>
            <a:graphicFrameLocks noChangeAspect="1"/>
          </p:cNvGraphicFramePr>
          <p:nvPr/>
        </p:nvGraphicFramePr>
        <p:xfrm>
          <a:off x="3716338" y="1992313"/>
          <a:ext cx="1290637" cy="850900"/>
        </p:xfrm>
        <a:graphic>
          <a:graphicData uri="http://schemas.openxmlformats.org/presentationml/2006/ole">
            <p:oleObj spid="_x0000_s114717" name="Equation" r:id="rId3" imgW="19078560" imgH="12585600" progId="Equation.3">
              <p:embed/>
            </p:oleObj>
          </a:graphicData>
        </a:graphic>
      </p:graphicFrame>
      <p:graphicFrame>
        <p:nvGraphicFramePr>
          <p:cNvPr id="114694" name="Object 6"/>
          <p:cNvGraphicFramePr>
            <a:graphicFrameLocks noChangeAspect="1"/>
          </p:cNvGraphicFramePr>
          <p:nvPr/>
        </p:nvGraphicFramePr>
        <p:xfrm>
          <a:off x="3427413" y="4213225"/>
          <a:ext cx="1812925" cy="850900"/>
        </p:xfrm>
        <a:graphic>
          <a:graphicData uri="http://schemas.openxmlformats.org/presentationml/2006/ole">
            <p:oleObj spid="_x0000_s114718" name="Equation" r:id="rId4" imgW="26796600" imgH="12585600" progId="Equation.3">
              <p:embed/>
            </p:oleObj>
          </a:graphicData>
        </a:graphic>
      </p:graphicFrame>
      <p:graphicFrame>
        <p:nvGraphicFramePr>
          <p:cNvPr id="114695" name="Object 7"/>
          <p:cNvGraphicFramePr>
            <a:graphicFrameLocks noChangeAspect="1"/>
          </p:cNvGraphicFramePr>
          <p:nvPr/>
        </p:nvGraphicFramePr>
        <p:xfrm>
          <a:off x="2843213" y="5310188"/>
          <a:ext cx="3187700" cy="1152525"/>
        </p:xfrm>
        <a:graphic>
          <a:graphicData uri="http://schemas.openxmlformats.org/presentationml/2006/ole">
            <p:oleObj spid="_x0000_s114719" name="Equation" r:id="rId5" imgW="47106360" imgH="17056080" progId="Equation.3">
              <p:embed/>
            </p:oleObj>
          </a:graphicData>
        </a:graphic>
      </p:graphicFrame>
      <p:grpSp>
        <p:nvGrpSpPr>
          <p:cNvPr id="114700" name="Group 12"/>
          <p:cNvGrpSpPr>
            <a:grpSpLocks/>
          </p:cNvGrpSpPr>
          <p:nvPr/>
        </p:nvGrpSpPr>
        <p:grpSpPr bwMode="auto">
          <a:xfrm>
            <a:off x="2022475" y="6318250"/>
            <a:ext cx="5903913" cy="539750"/>
            <a:chOff x="1274" y="3980"/>
            <a:chExt cx="3719" cy="340"/>
          </a:xfrm>
        </p:grpSpPr>
        <p:sp>
          <p:nvSpPr>
            <p:cNvPr id="114696" name="Text Box 8"/>
            <p:cNvSpPr txBox="1">
              <a:spLocks noChangeArrowheads="1"/>
            </p:cNvSpPr>
            <p:nvPr/>
          </p:nvSpPr>
          <p:spPr bwMode="auto">
            <a:xfrm>
              <a:off x="1274" y="4095"/>
              <a:ext cx="1624" cy="212"/>
            </a:xfrm>
            <a:prstGeom prst="rect">
              <a:avLst/>
            </a:prstGeom>
            <a:noFill/>
            <a:ln w="9525">
              <a:noFill/>
              <a:miter lim="800000"/>
              <a:headEnd/>
              <a:tailEnd/>
            </a:ln>
            <a:effectLst/>
          </p:spPr>
          <p:txBody>
            <a:bodyPr>
              <a:spAutoFit/>
            </a:bodyPr>
            <a:lstStyle/>
            <a:p>
              <a:pPr>
                <a:spcBef>
                  <a:spcPct val="50000"/>
                </a:spcBef>
              </a:pPr>
              <a:r>
                <a:rPr lang="en-US" sz="1600" i="1">
                  <a:solidFill>
                    <a:srgbClr val="FF66CC"/>
                  </a:solidFill>
                </a:rPr>
                <a:t>Repulsive (short-range)</a:t>
              </a:r>
              <a:endParaRPr lang="th-TH" sz="1600" i="1">
                <a:solidFill>
                  <a:srgbClr val="FF66CC"/>
                </a:solidFill>
              </a:endParaRPr>
            </a:p>
          </p:txBody>
        </p:sp>
        <p:sp>
          <p:nvSpPr>
            <p:cNvPr id="114697" name="Text Box 9"/>
            <p:cNvSpPr txBox="1">
              <a:spLocks noChangeArrowheads="1"/>
            </p:cNvSpPr>
            <p:nvPr/>
          </p:nvSpPr>
          <p:spPr bwMode="auto">
            <a:xfrm>
              <a:off x="3369" y="4108"/>
              <a:ext cx="1624" cy="212"/>
            </a:xfrm>
            <a:prstGeom prst="rect">
              <a:avLst/>
            </a:prstGeom>
            <a:noFill/>
            <a:ln w="9525">
              <a:noFill/>
              <a:miter lim="800000"/>
              <a:headEnd/>
              <a:tailEnd/>
            </a:ln>
            <a:effectLst/>
          </p:spPr>
          <p:txBody>
            <a:bodyPr>
              <a:spAutoFit/>
            </a:bodyPr>
            <a:lstStyle/>
            <a:p>
              <a:pPr>
                <a:spcBef>
                  <a:spcPct val="50000"/>
                </a:spcBef>
              </a:pPr>
              <a:r>
                <a:rPr lang="en-US" sz="1600" i="1">
                  <a:solidFill>
                    <a:srgbClr val="6699FF"/>
                  </a:solidFill>
                </a:rPr>
                <a:t>Attractive (long-range)</a:t>
              </a:r>
              <a:endParaRPr lang="th-TH" sz="1600" i="1">
                <a:solidFill>
                  <a:srgbClr val="6699FF"/>
                </a:solidFill>
              </a:endParaRPr>
            </a:p>
          </p:txBody>
        </p:sp>
        <p:sp>
          <p:nvSpPr>
            <p:cNvPr id="114698" name="Line 10"/>
            <p:cNvSpPr>
              <a:spLocks noChangeShapeType="1"/>
            </p:cNvSpPr>
            <p:nvPr/>
          </p:nvSpPr>
          <p:spPr bwMode="auto">
            <a:xfrm flipH="1">
              <a:off x="2523" y="3980"/>
              <a:ext cx="144" cy="138"/>
            </a:xfrm>
            <a:prstGeom prst="line">
              <a:avLst/>
            </a:prstGeom>
            <a:noFill/>
            <a:ln w="28575">
              <a:solidFill>
                <a:srgbClr val="FF66CC"/>
              </a:solidFill>
              <a:round/>
              <a:headEnd/>
              <a:tailEnd type="triangle" w="med" len="med"/>
            </a:ln>
            <a:effectLst/>
          </p:spPr>
          <p:txBody>
            <a:bodyPr/>
            <a:lstStyle/>
            <a:p>
              <a:endParaRPr lang="th-TH"/>
            </a:p>
          </p:txBody>
        </p:sp>
        <p:sp>
          <p:nvSpPr>
            <p:cNvPr id="114699" name="Line 11"/>
            <p:cNvSpPr>
              <a:spLocks noChangeShapeType="1"/>
            </p:cNvSpPr>
            <p:nvPr/>
          </p:nvSpPr>
          <p:spPr bwMode="auto">
            <a:xfrm>
              <a:off x="3396" y="3983"/>
              <a:ext cx="144" cy="138"/>
            </a:xfrm>
            <a:prstGeom prst="line">
              <a:avLst/>
            </a:prstGeom>
            <a:noFill/>
            <a:ln w="28575">
              <a:solidFill>
                <a:srgbClr val="6699FF"/>
              </a:solidFill>
              <a:round/>
              <a:headEnd/>
              <a:tailEnd type="triangle" w="med" len="med"/>
            </a:ln>
            <a:effectLst/>
          </p:spPr>
          <p:txBody>
            <a:bodyPr/>
            <a:lstStyle/>
            <a:p>
              <a:endParaRPr lang="th-TH"/>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47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5A5DB5C6-D968-4AAF-804D-C8C6A02B2801}" type="slidenum">
              <a:rPr lang="en-US"/>
              <a:pPr/>
              <a:t>39</a:t>
            </a:fld>
            <a:endParaRPr lang="th-TH"/>
          </a:p>
        </p:txBody>
      </p:sp>
      <p:pic>
        <p:nvPicPr>
          <p:cNvPr id="115722" name="Picture 10"/>
          <p:cNvPicPr>
            <a:picLocks noChangeAspect="1" noChangeArrowheads="1"/>
          </p:cNvPicPr>
          <p:nvPr/>
        </p:nvPicPr>
        <p:blipFill>
          <a:blip r:embed="rId3" cstate="print"/>
          <a:srcRect/>
          <a:stretch>
            <a:fillRect/>
          </a:stretch>
        </p:blipFill>
        <p:spPr bwMode="auto">
          <a:xfrm>
            <a:off x="1233488" y="269875"/>
            <a:ext cx="6677025" cy="6310313"/>
          </a:xfrm>
          <a:prstGeom prst="rect">
            <a:avLst/>
          </a:prstGeom>
          <a:noFill/>
          <a:ln w="9525">
            <a:noFill/>
            <a:miter lim="800000"/>
            <a:headEnd/>
            <a:tailEnd/>
          </a:ln>
          <a:effectLst/>
        </p:spPr>
      </p:pic>
      <p:graphicFrame>
        <p:nvGraphicFramePr>
          <p:cNvPr id="115717" name="Object 5"/>
          <p:cNvGraphicFramePr>
            <a:graphicFrameLocks noChangeAspect="1"/>
          </p:cNvGraphicFramePr>
          <p:nvPr/>
        </p:nvGraphicFramePr>
        <p:xfrm>
          <a:off x="5070475" y="2090738"/>
          <a:ext cx="2447925" cy="885825"/>
        </p:xfrm>
        <a:graphic>
          <a:graphicData uri="http://schemas.openxmlformats.org/presentationml/2006/ole">
            <p:oleObj spid="_x0000_s115725" name="Equation" r:id="rId4" imgW="1473200" imgH="533400" progId="Equation.3">
              <p:embed/>
            </p:oleObj>
          </a:graphicData>
        </a:graphic>
      </p:graphicFrame>
      <p:grpSp>
        <p:nvGrpSpPr>
          <p:cNvPr id="115725" name="Group 13"/>
          <p:cNvGrpSpPr>
            <a:grpSpLocks/>
          </p:cNvGrpSpPr>
          <p:nvPr/>
        </p:nvGrpSpPr>
        <p:grpSpPr bwMode="auto">
          <a:xfrm>
            <a:off x="1362075" y="3668713"/>
            <a:ext cx="3130550" cy="1138237"/>
            <a:chOff x="858" y="2311"/>
            <a:chExt cx="1972" cy="717"/>
          </a:xfrm>
        </p:grpSpPr>
        <p:sp>
          <p:nvSpPr>
            <p:cNvPr id="115719" name="Text Box 7"/>
            <p:cNvSpPr txBox="1">
              <a:spLocks noChangeArrowheads="1"/>
            </p:cNvSpPr>
            <p:nvPr/>
          </p:nvSpPr>
          <p:spPr bwMode="auto">
            <a:xfrm>
              <a:off x="858" y="2701"/>
              <a:ext cx="270" cy="327"/>
            </a:xfrm>
            <a:prstGeom prst="rect">
              <a:avLst/>
            </a:prstGeom>
            <a:noFill/>
            <a:ln w="9525">
              <a:noFill/>
              <a:miter lim="800000"/>
              <a:headEnd/>
              <a:tailEnd/>
            </a:ln>
            <a:effectLst/>
          </p:spPr>
          <p:txBody>
            <a:bodyPr>
              <a:spAutoFit/>
            </a:bodyPr>
            <a:lstStyle/>
            <a:p>
              <a:pPr>
                <a:spcBef>
                  <a:spcPct val="50000"/>
                </a:spcBef>
              </a:pPr>
              <a:r>
                <a:rPr lang="en-US" sz="2800">
                  <a:solidFill>
                    <a:srgbClr val="FF3300"/>
                  </a:solidFill>
                  <a:latin typeface="Symbol" pitchFamily="18" charset="2"/>
                </a:rPr>
                <a:t>e</a:t>
              </a:r>
              <a:endParaRPr lang="th-TH" sz="2800">
                <a:solidFill>
                  <a:srgbClr val="FF3300"/>
                </a:solidFill>
                <a:latin typeface="Symbol" pitchFamily="18" charset="2"/>
              </a:endParaRPr>
            </a:p>
          </p:txBody>
        </p:sp>
        <p:sp>
          <p:nvSpPr>
            <p:cNvPr id="115720" name="Freeform 8"/>
            <p:cNvSpPr>
              <a:spLocks/>
            </p:cNvSpPr>
            <p:nvPr/>
          </p:nvSpPr>
          <p:spPr bwMode="auto">
            <a:xfrm>
              <a:off x="1047" y="2537"/>
              <a:ext cx="1238" cy="354"/>
            </a:xfrm>
            <a:custGeom>
              <a:avLst/>
              <a:gdLst/>
              <a:ahLst/>
              <a:cxnLst>
                <a:cxn ang="0">
                  <a:pos x="0" y="1176"/>
                </a:cxn>
                <a:cxn ang="0">
                  <a:pos x="705" y="1176"/>
                </a:cxn>
                <a:cxn ang="0">
                  <a:pos x="711" y="0"/>
                </a:cxn>
              </a:cxnLst>
              <a:rect l="0" t="0" r="r" b="b"/>
              <a:pathLst>
                <a:path w="711" h="1176">
                  <a:moveTo>
                    <a:pt x="0" y="1176"/>
                  </a:moveTo>
                  <a:lnTo>
                    <a:pt x="705" y="1176"/>
                  </a:lnTo>
                  <a:lnTo>
                    <a:pt x="711" y="0"/>
                  </a:lnTo>
                </a:path>
              </a:pathLst>
            </a:custGeom>
            <a:noFill/>
            <a:ln w="9525" cap="flat">
              <a:solidFill>
                <a:srgbClr val="FF3300"/>
              </a:solidFill>
              <a:prstDash val="dash"/>
              <a:round/>
              <a:headEnd/>
              <a:tailEnd/>
            </a:ln>
            <a:effectLst/>
          </p:spPr>
          <p:txBody>
            <a:bodyPr/>
            <a:lstStyle/>
            <a:p>
              <a:endParaRPr lang="th-TH"/>
            </a:p>
          </p:txBody>
        </p:sp>
        <p:sp>
          <p:nvSpPr>
            <p:cNvPr id="115721" name="Text Box 9"/>
            <p:cNvSpPr txBox="1">
              <a:spLocks noChangeArrowheads="1"/>
            </p:cNvSpPr>
            <p:nvPr/>
          </p:nvSpPr>
          <p:spPr bwMode="auto">
            <a:xfrm>
              <a:off x="1729" y="2311"/>
              <a:ext cx="270" cy="250"/>
            </a:xfrm>
            <a:prstGeom prst="rect">
              <a:avLst/>
            </a:prstGeom>
            <a:noFill/>
            <a:ln w="9525">
              <a:noFill/>
              <a:miter lim="800000"/>
              <a:headEnd/>
              <a:tailEnd/>
            </a:ln>
            <a:effectLst/>
          </p:spPr>
          <p:txBody>
            <a:bodyPr>
              <a:spAutoFit/>
            </a:bodyPr>
            <a:lstStyle/>
            <a:p>
              <a:pPr>
                <a:spcBef>
                  <a:spcPct val="50000"/>
                </a:spcBef>
              </a:pPr>
              <a:r>
                <a:rPr lang="en-US" sz="2000">
                  <a:solidFill>
                    <a:srgbClr val="007BF6"/>
                  </a:solidFill>
                  <a:latin typeface="Arial Narrow" pitchFamily="34" charset="0"/>
                </a:rPr>
                <a:t>r</a:t>
              </a:r>
              <a:r>
                <a:rPr lang="en-US" sz="2000" baseline="-25000">
                  <a:solidFill>
                    <a:srgbClr val="007BF6"/>
                  </a:solidFill>
                  <a:latin typeface="Arial Narrow" pitchFamily="34" charset="0"/>
                </a:rPr>
                <a:t>0</a:t>
              </a:r>
              <a:endParaRPr lang="th-TH" sz="2000" baseline="-25000">
                <a:solidFill>
                  <a:srgbClr val="007BF6"/>
                </a:solidFill>
                <a:latin typeface="Arial Narrow" pitchFamily="34" charset="0"/>
              </a:endParaRPr>
            </a:p>
          </p:txBody>
        </p:sp>
        <p:sp>
          <p:nvSpPr>
            <p:cNvPr id="115724" name="Text Box 12"/>
            <p:cNvSpPr txBox="1">
              <a:spLocks noChangeArrowheads="1"/>
            </p:cNvSpPr>
            <p:nvPr/>
          </p:nvSpPr>
          <p:spPr bwMode="auto">
            <a:xfrm>
              <a:off x="2101" y="2334"/>
              <a:ext cx="729" cy="231"/>
            </a:xfrm>
            <a:prstGeom prst="rect">
              <a:avLst/>
            </a:prstGeom>
            <a:noFill/>
            <a:ln w="9525">
              <a:noFill/>
              <a:miter lim="800000"/>
              <a:headEnd/>
              <a:tailEnd/>
            </a:ln>
            <a:effectLst/>
          </p:spPr>
          <p:txBody>
            <a:bodyPr>
              <a:spAutoFit/>
            </a:bodyPr>
            <a:lstStyle/>
            <a:p>
              <a:pPr>
                <a:spcBef>
                  <a:spcPct val="50000"/>
                </a:spcBef>
              </a:pPr>
              <a:r>
                <a:rPr lang="en-US">
                  <a:solidFill>
                    <a:srgbClr val="FF3300"/>
                  </a:solidFill>
                  <a:latin typeface="Arial Narrow" pitchFamily="34" charset="0"/>
                </a:rPr>
                <a:t>2</a:t>
              </a:r>
              <a:r>
                <a:rPr lang="en-US" baseline="30000">
                  <a:solidFill>
                    <a:srgbClr val="FF3300"/>
                  </a:solidFill>
                  <a:latin typeface="Arial Narrow" pitchFamily="34" charset="0"/>
                </a:rPr>
                <a:t>1/6 </a:t>
              </a:r>
              <a:r>
                <a:rPr lang="en-US">
                  <a:solidFill>
                    <a:srgbClr val="FF3300"/>
                  </a:solidFill>
                  <a:latin typeface="Arial Narrow" pitchFamily="34" charset="0"/>
                </a:rPr>
                <a:t>r</a:t>
              </a:r>
              <a:r>
                <a:rPr lang="en-US" baseline="-25000">
                  <a:solidFill>
                    <a:srgbClr val="FF3300"/>
                  </a:solidFill>
                  <a:latin typeface="Arial Narrow" pitchFamily="34" charset="0"/>
                </a:rPr>
                <a:t>0</a:t>
              </a:r>
              <a:endParaRPr lang="th-TH" baseline="-25000">
                <a:solidFill>
                  <a:srgbClr val="FF3300"/>
                </a:solidFill>
                <a:latin typeface="Arial Narrow" pitchFamily="34" charset="0"/>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sz="quarter" idx="12"/>
          </p:nvPr>
        </p:nvSpPr>
        <p:spPr/>
        <p:txBody>
          <a:bodyPr/>
          <a:lstStyle/>
          <a:p>
            <a:fld id="{D82392D5-280F-441D-A31B-32F8BC211DA3}" type="slidenum">
              <a:rPr lang="en-US"/>
              <a:pPr/>
              <a:t>4</a:t>
            </a:fld>
            <a:endParaRPr lang="th-TH"/>
          </a:p>
        </p:txBody>
      </p:sp>
      <p:sp>
        <p:nvSpPr>
          <p:cNvPr id="87042" name="Rectangle 2"/>
          <p:cNvSpPr>
            <a:spLocks noGrp="1" noChangeArrowheads="1"/>
          </p:cNvSpPr>
          <p:nvPr>
            <p:ph type="title"/>
          </p:nvPr>
        </p:nvSpPr>
        <p:spPr/>
        <p:txBody>
          <a:bodyPr/>
          <a:lstStyle/>
          <a:p>
            <a:r>
              <a:rPr lang="en-US"/>
              <a:t>Charges Interactions</a:t>
            </a:r>
            <a:endParaRPr lang="th-TH"/>
          </a:p>
        </p:txBody>
      </p:sp>
      <p:sp>
        <p:nvSpPr>
          <p:cNvPr id="87043" name="Rectangle 3"/>
          <p:cNvSpPr>
            <a:spLocks noGrp="1" noChangeArrowheads="1"/>
          </p:cNvSpPr>
          <p:nvPr>
            <p:ph type="body" idx="1"/>
          </p:nvPr>
        </p:nvSpPr>
        <p:spPr/>
        <p:txBody>
          <a:bodyPr/>
          <a:lstStyle/>
          <a:p>
            <a:r>
              <a:rPr lang="en-US"/>
              <a:t>Coulombic Inteaction between q</a:t>
            </a:r>
            <a:r>
              <a:rPr lang="en-US" baseline="-25000"/>
              <a:t>1</a:t>
            </a:r>
            <a:r>
              <a:rPr lang="en-US"/>
              <a:t> and q</a:t>
            </a:r>
            <a:r>
              <a:rPr lang="en-US" baseline="-25000"/>
              <a:t>2</a:t>
            </a:r>
          </a:p>
          <a:p>
            <a:endParaRPr lang="en-US"/>
          </a:p>
          <a:p>
            <a:endParaRPr lang="en-US"/>
          </a:p>
          <a:p>
            <a:r>
              <a:rPr lang="en-US"/>
              <a:t>Partial atomic Charges</a:t>
            </a:r>
            <a:br>
              <a:rPr lang="en-US"/>
            </a:br>
            <a:r>
              <a:rPr lang="en-US" sz="2400"/>
              <a:t>Approximated distribution of </a:t>
            </a:r>
            <a:br>
              <a:rPr lang="en-US" sz="2400"/>
            </a:br>
            <a:r>
              <a:rPr lang="en-US" sz="2400"/>
              <a:t>electron in molecule</a:t>
            </a:r>
            <a:endParaRPr lang="th-TH" sz="2400"/>
          </a:p>
        </p:txBody>
      </p:sp>
      <p:graphicFrame>
        <p:nvGraphicFramePr>
          <p:cNvPr id="87047" name="Object 7"/>
          <p:cNvGraphicFramePr>
            <a:graphicFrameLocks noChangeAspect="1"/>
          </p:cNvGraphicFramePr>
          <p:nvPr>
            <p:extLst>
              <p:ext uri="{D42A27DB-BD31-4B8C-83A1-F6EECF244321}">
                <p14:modId xmlns:p14="http://schemas.microsoft.com/office/powerpoint/2010/main" xmlns="" val="3190580690"/>
              </p:ext>
            </p:extLst>
          </p:nvPr>
        </p:nvGraphicFramePr>
        <p:xfrm>
          <a:off x="1989510" y="1637071"/>
          <a:ext cx="1466699" cy="937854"/>
        </p:xfrm>
        <a:graphic>
          <a:graphicData uri="http://schemas.openxmlformats.org/presentationml/2006/ole">
            <p:oleObj spid="_x0000_s87062" name="Equation" r:id="rId3" imgW="21515760" imgH="13804920" progId="Equation.3">
              <p:embed/>
            </p:oleObj>
          </a:graphicData>
        </a:graphic>
      </p:graphicFrame>
      <p:sp>
        <p:nvSpPr>
          <p:cNvPr id="87048" name="Line 8"/>
          <p:cNvSpPr>
            <a:spLocks noChangeShapeType="1"/>
          </p:cNvSpPr>
          <p:nvPr/>
        </p:nvSpPr>
        <p:spPr bwMode="auto">
          <a:xfrm>
            <a:off x="5516563" y="4324350"/>
            <a:ext cx="769937" cy="0"/>
          </a:xfrm>
          <a:prstGeom prst="line">
            <a:avLst/>
          </a:prstGeom>
          <a:noFill/>
          <a:ln w="38100">
            <a:solidFill>
              <a:srgbClr val="CC0000"/>
            </a:solidFill>
            <a:round/>
            <a:headEnd/>
            <a:tailEnd/>
          </a:ln>
          <a:effectLst/>
        </p:spPr>
        <p:txBody>
          <a:bodyPr/>
          <a:lstStyle/>
          <a:p>
            <a:endParaRPr lang="th-TH"/>
          </a:p>
        </p:txBody>
      </p:sp>
      <p:sp>
        <p:nvSpPr>
          <p:cNvPr id="87049" name="Line 9"/>
          <p:cNvSpPr>
            <a:spLocks noChangeShapeType="1"/>
          </p:cNvSpPr>
          <p:nvPr/>
        </p:nvSpPr>
        <p:spPr bwMode="auto">
          <a:xfrm>
            <a:off x="8102600" y="5164138"/>
            <a:ext cx="769938" cy="0"/>
          </a:xfrm>
          <a:prstGeom prst="line">
            <a:avLst/>
          </a:prstGeom>
          <a:noFill/>
          <a:ln w="38100">
            <a:solidFill>
              <a:schemeClr val="accent1"/>
            </a:solidFill>
            <a:round/>
            <a:headEnd/>
            <a:tailEnd/>
          </a:ln>
          <a:effectLst/>
        </p:spPr>
        <p:txBody>
          <a:bodyPr/>
          <a:lstStyle/>
          <a:p>
            <a:endParaRPr lang="th-TH"/>
          </a:p>
        </p:txBody>
      </p:sp>
      <p:sp>
        <p:nvSpPr>
          <p:cNvPr id="87055" name="Line 15"/>
          <p:cNvSpPr>
            <a:spLocks noChangeShapeType="1"/>
          </p:cNvSpPr>
          <p:nvPr/>
        </p:nvSpPr>
        <p:spPr bwMode="auto">
          <a:xfrm flipV="1">
            <a:off x="5894388" y="4049713"/>
            <a:ext cx="0" cy="493712"/>
          </a:xfrm>
          <a:prstGeom prst="line">
            <a:avLst/>
          </a:prstGeom>
          <a:noFill/>
          <a:ln w="38100">
            <a:solidFill>
              <a:schemeClr val="tx1"/>
            </a:solidFill>
            <a:round/>
            <a:headEnd/>
            <a:tailEnd type="triangle" w="med" len="med"/>
          </a:ln>
          <a:effectLst/>
        </p:spPr>
        <p:txBody>
          <a:bodyPr/>
          <a:lstStyle/>
          <a:p>
            <a:endParaRPr lang="th-TH"/>
          </a:p>
        </p:txBody>
      </p:sp>
      <p:sp>
        <p:nvSpPr>
          <p:cNvPr id="87056" name="Line 16"/>
          <p:cNvSpPr>
            <a:spLocks noChangeShapeType="1"/>
          </p:cNvSpPr>
          <p:nvPr/>
        </p:nvSpPr>
        <p:spPr bwMode="auto">
          <a:xfrm flipV="1">
            <a:off x="8505825" y="4903788"/>
            <a:ext cx="0" cy="493712"/>
          </a:xfrm>
          <a:prstGeom prst="line">
            <a:avLst/>
          </a:prstGeom>
          <a:noFill/>
          <a:ln w="38100">
            <a:solidFill>
              <a:schemeClr val="tx1"/>
            </a:solidFill>
            <a:round/>
            <a:headEnd/>
            <a:tailEnd type="triangle" w="med" len="med"/>
          </a:ln>
          <a:effectLst/>
        </p:spPr>
        <p:txBody>
          <a:bodyPr/>
          <a:lstStyle/>
          <a:p>
            <a:endParaRPr lang="th-TH"/>
          </a:p>
        </p:txBody>
      </p:sp>
      <p:pic>
        <p:nvPicPr>
          <p:cNvPr id="87057" name="Picture 17"/>
          <p:cNvPicPr>
            <a:picLocks noChangeAspect="1" noChangeArrowheads="1"/>
          </p:cNvPicPr>
          <p:nvPr/>
        </p:nvPicPr>
        <p:blipFill>
          <a:blip r:embed="rId4" cstate="print">
            <a:clrChange>
              <a:clrFrom>
                <a:srgbClr val="55FF00"/>
              </a:clrFrom>
              <a:clrTo>
                <a:srgbClr val="55FF00">
                  <a:alpha val="0"/>
                </a:srgbClr>
              </a:clrTo>
            </a:clrChange>
          </a:blip>
          <a:srcRect/>
          <a:stretch>
            <a:fillRect/>
          </a:stretch>
        </p:blipFill>
        <p:spPr bwMode="auto">
          <a:xfrm>
            <a:off x="1765300" y="4205288"/>
            <a:ext cx="2390775" cy="1295400"/>
          </a:xfrm>
          <a:prstGeom prst="rect">
            <a:avLst/>
          </a:prstGeom>
          <a:noFill/>
          <a:ln w="9525">
            <a:noFill/>
            <a:miter lim="800000"/>
            <a:headEnd/>
            <a:tailEnd/>
          </a:ln>
          <a:effectLst/>
        </p:spPr>
      </p:pic>
      <p:sp>
        <p:nvSpPr>
          <p:cNvPr id="87058" name="Text Box 18"/>
          <p:cNvSpPr txBox="1">
            <a:spLocks noChangeArrowheads="1"/>
          </p:cNvSpPr>
          <p:nvPr/>
        </p:nvSpPr>
        <p:spPr bwMode="auto">
          <a:xfrm>
            <a:off x="1887538" y="5372100"/>
            <a:ext cx="2335212" cy="396875"/>
          </a:xfrm>
          <a:prstGeom prst="rect">
            <a:avLst/>
          </a:prstGeom>
          <a:noFill/>
          <a:ln w="9525">
            <a:noFill/>
            <a:miter lim="800000"/>
            <a:headEnd/>
            <a:tailEnd/>
          </a:ln>
          <a:effectLst/>
        </p:spPr>
        <p:txBody>
          <a:bodyPr>
            <a:spAutoFit/>
          </a:bodyPr>
          <a:lstStyle/>
          <a:p>
            <a:pPr>
              <a:spcBef>
                <a:spcPct val="50000"/>
              </a:spcBef>
            </a:pPr>
            <a:r>
              <a:rPr lang="en-US" sz="2000" b="1">
                <a:solidFill>
                  <a:srgbClr val="FF9900"/>
                </a:solidFill>
              </a:rPr>
              <a:t>0.387         -0.387</a:t>
            </a:r>
            <a:endParaRPr lang="th-TH" sz="2000" b="1">
              <a:solidFill>
                <a:srgbClr val="FF9900"/>
              </a:solidFill>
            </a:endParaRPr>
          </a:p>
        </p:txBody>
      </p:sp>
      <p:sp>
        <p:nvSpPr>
          <p:cNvPr id="87060" name="Oval 20"/>
          <p:cNvSpPr>
            <a:spLocks noChangeArrowheads="1"/>
          </p:cNvSpPr>
          <p:nvPr/>
        </p:nvSpPr>
        <p:spPr bwMode="auto">
          <a:xfrm>
            <a:off x="8026400" y="5403850"/>
            <a:ext cx="1117600" cy="1117600"/>
          </a:xfrm>
          <a:prstGeom prst="ellipse">
            <a:avLst/>
          </a:prstGeom>
          <a:gradFill rotWithShape="1">
            <a:gsLst>
              <a:gs pos="0">
                <a:schemeClr val="accent1"/>
              </a:gs>
              <a:gs pos="100000">
                <a:schemeClr val="accent1">
                  <a:gamma/>
                  <a:shade val="46275"/>
                  <a:invGamma/>
                  <a:alpha val="0"/>
                </a:schemeClr>
              </a:gs>
            </a:gsLst>
            <a:path path="shape">
              <a:fillToRect l="50000" t="50000" r="50000" b="50000"/>
            </a:path>
          </a:gradFill>
          <a:ln w="9525">
            <a:noFill/>
            <a:round/>
            <a:headEnd/>
            <a:tailEnd/>
          </a:ln>
          <a:effectLst/>
        </p:spPr>
        <p:txBody>
          <a:bodyPr wrap="none" anchor="ctr"/>
          <a:lstStyle/>
          <a:p>
            <a:endParaRPr lang="th-TH"/>
          </a:p>
        </p:txBody>
      </p:sp>
      <p:sp>
        <p:nvSpPr>
          <p:cNvPr id="87061" name="Oval 21"/>
          <p:cNvSpPr>
            <a:spLocks noChangeArrowheads="1"/>
          </p:cNvSpPr>
          <p:nvPr/>
        </p:nvSpPr>
        <p:spPr bwMode="auto">
          <a:xfrm>
            <a:off x="5492750" y="4621213"/>
            <a:ext cx="812800" cy="812800"/>
          </a:xfrm>
          <a:prstGeom prst="ellipse">
            <a:avLst/>
          </a:prstGeom>
          <a:gradFill rotWithShape="1">
            <a:gsLst>
              <a:gs pos="0">
                <a:srgbClr val="CC0000"/>
              </a:gs>
              <a:gs pos="100000">
                <a:srgbClr val="CC0000">
                  <a:gamma/>
                  <a:shade val="46275"/>
                  <a:invGamma/>
                  <a:alpha val="0"/>
                </a:srgbClr>
              </a:gs>
            </a:gsLst>
            <a:path path="shape">
              <a:fillToRect l="50000" t="50000" r="50000" b="50000"/>
            </a:path>
          </a:gradFill>
          <a:ln w="9525">
            <a:noFill/>
            <a:round/>
            <a:headEnd/>
            <a:tailEnd/>
          </a:ln>
          <a:effectLst/>
        </p:spPr>
        <p:txBody>
          <a:bodyPr wrap="none" anchor="ctr"/>
          <a:lstStyle/>
          <a:p>
            <a:endParaRPr lang="th-TH"/>
          </a:p>
        </p:txBody>
      </p:sp>
      <p:grpSp>
        <p:nvGrpSpPr>
          <p:cNvPr id="87071" name="Group 31"/>
          <p:cNvGrpSpPr>
            <a:grpSpLocks/>
          </p:cNvGrpSpPr>
          <p:nvPr/>
        </p:nvGrpSpPr>
        <p:grpSpPr bwMode="auto">
          <a:xfrm>
            <a:off x="6748463" y="5846763"/>
            <a:ext cx="1152525" cy="1042987"/>
            <a:chOff x="3716" y="3679"/>
            <a:chExt cx="858" cy="777"/>
          </a:xfrm>
        </p:grpSpPr>
        <p:sp>
          <p:nvSpPr>
            <p:cNvPr id="87063" name="Oval 23"/>
            <p:cNvSpPr>
              <a:spLocks noChangeArrowheads="1"/>
            </p:cNvSpPr>
            <p:nvPr/>
          </p:nvSpPr>
          <p:spPr bwMode="auto">
            <a:xfrm>
              <a:off x="3716" y="3808"/>
              <a:ext cx="512" cy="512"/>
            </a:xfrm>
            <a:prstGeom prst="ellipse">
              <a:avLst/>
            </a:prstGeom>
            <a:gradFill rotWithShape="1">
              <a:gsLst>
                <a:gs pos="0">
                  <a:srgbClr val="9933FF"/>
                </a:gs>
                <a:gs pos="100000">
                  <a:srgbClr val="9933FF">
                    <a:gamma/>
                    <a:shade val="46275"/>
                    <a:invGamma/>
                    <a:alpha val="0"/>
                  </a:srgbClr>
                </a:gs>
              </a:gsLst>
              <a:path path="shape">
                <a:fillToRect l="50000" t="50000" r="50000" b="50000"/>
              </a:path>
            </a:gradFill>
            <a:ln w="9525">
              <a:noFill/>
              <a:round/>
              <a:headEnd/>
              <a:tailEnd/>
            </a:ln>
            <a:effectLst/>
          </p:spPr>
          <p:txBody>
            <a:bodyPr wrap="none" anchor="ctr"/>
            <a:lstStyle/>
            <a:p>
              <a:endParaRPr lang="th-TH"/>
            </a:p>
          </p:txBody>
        </p:sp>
        <p:sp>
          <p:nvSpPr>
            <p:cNvPr id="87064" name="Oval 24"/>
            <p:cNvSpPr>
              <a:spLocks noChangeArrowheads="1"/>
            </p:cNvSpPr>
            <p:nvPr/>
          </p:nvSpPr>
          <p:spPr bwMode="auto">
            <a:xfrm>
              <a:off x="3797" y="3679"/>
              <a:ext cx="777" cy="777"/>
            </a:xfrm>
            <a:prstGeom prst="ellipse">
              <a:avLst/>
            </a:prstGeom>
            <a:gradFill rotWithShape="1">
              <a:gsLst>
                <a:gs pos="0">
                  <a:srgbClr val="9933FF"/>
                </a:gs>
                <a:gs pos="100000">
                  <a:srgbClr val="9933FF">
                    <a:gamma/>
                    <a:shade val="46275"/>
                    <a:invGamma/>
                    <a:alpha val="0"/>
                  </a:srgbClr>
                </a:gs>
              </a:gsLst>
              <a:path path="shape">
                <a:fillToRect l="50000" t="50000" r="50000" b="50000"/>
              </a:path>
            </a:gradFill>
            <a:ln w="9525">
              <a:noFill/>
              <a:round/>
              <a:headEnd/>
              <a:tailEnd/>
            </a:ln>
            <a:effectLst/>
          </p:spPr>
          <p:txBody>
            <a:bodyPr wrap="none" anchor="ctr"/>
            <a:lstStyle/>
            <a:p>
              <a:endParaRPr lang="th-TH"/>
            </a:p>
          </p:txBody>
        </p:sp>
      </p:grpSp>
      <p:grpSp>
        <p:nvGrpSpPr>
          <p:cNvPr id="87067" name="Group 27"/>
          <p:cNvGrpSpPr>
            <a:grpSpLocks/>
          </p:cNvGrpSpPr>
          <p:nvPr/>
        </p:nvGrpSpPr>
        <p:grpSpPr bwMode="auto">
          <a:xfrm>
            <a:off x="6580188" y="2928938"/>
            <a:ext cx="1149350" cy="977900"/>
            <a:chOff x="3815" y="1978"/>
            <a:chExt cx="602" cy="512"/>
          </a:xfrm>
        </p:grpSpPr>
        <p:sp>
          <p:nvSpPr>
            <p:cNvPr id="87065" name="Oval 25"/>
            <p:cNvSpPr>
              <a:spLocks noChangeArrowheads="1"/>
            </p:cNvSpPr>
            <p:nvPr/>
          </p:nvSpPr>
          <p:spPr bwMode="auto">
            <a:xfrm>
              <a:off x="3815" y="1978"/>
              <a:ext cx="512" cy="512"/>
            </a:xfrm>
            <a:prstGeom prst="ellipse">
              <a:avLst/>
            </a:prstGeom>
            <a:gradFill rotWithShape="1">
              <a:gsLst>
                <a:gs pos="0">
                  <a:srgbClr val="FF33CC"/>
                </a:gs>
                <a:gs pos="100000">
                  <a:srgbClr val="FF33CC">
                    <a:gamma/>
                    <a:shade val="46275"/>
                    <a:invGamma/>
                    <a:alpha val="0"/>
                  </a:srgbClr>
                </a:gs>
              </a:gsLst>
              <a:path path="shape">
                <a:fillToRect l="50000" t="50000" r="50000" b="50000"/>
              </a:path>
            </a:gradFill>
            <a:ln w="9525">
              <a:noFill/>
              <a:round/>
              <a:headEnd/>
              <a:tailEnd/>
            </a:ln>
            <a:effectLst/>
          </p:spPr>
          <p:txBody>
            <a:bodyPr wrap="none" anchor="ctr"/>
            <a:lstStyle/>
            <a:p>
              <a:endParaRPr lang="th-TH"/>
            </a:p>
          </p:txBody>
        </p:sp>
        <p:sp>
          <p:nvSpPr>
            <p:cNvPr id="87066" name="Oval 26"/>
            <p:cNvSpPr>
              <a:spLocks noChangeArrowheads="1"/>
            </p:cNvSpPr>
            <p:nvPr/>
          </p:nvSpPr>
          <p:spPr bwMode="auto">
            <a:xfrm>
              <a:off x="4069" y="2058"/>
              <a:ext cx="348" cy="348"/>
            </a:xfrm>
            <a:prstGeom prst="ellipse">
              <a:avLst/>
            </a:prstGeom>
            <a:gradFill rotWithShape="1">
              <a:gsLst>
                <a:gs pos="0">
                  <a:srgbClr val="FF33CC"/>
                </a:gs>
                <a:gs pos="100000">
                  <a:srgbClr val="FF33CC">
                    <a:gamma/>
                    <a:shade val="46275"/>
                    <a:invGamma/>
                    <a:alpha val="0"/>
                  </a:srgbClr>
                </a:gs>
              </a:gsLst>
              <a:path path="shape">
                <a:fillToRect l="50000" t="50000" r="50000" b="50000"/>
              </a:path>
            </a:gradFill>
            <a:ln w="9525">
              <a:noFill/>
              <a:round/>
              <a:headEnd/>
              <a:tailEnd/>
            </a:ln>
            <a:effectLst/>
          </p:spPr>
          <p:txBody>
            <a:bodyPr wrap="none" anchor="ctr"/>
            <a:lstStyle/>
            <a:p>
              <a:endParaRPr lang="th-TH"/>
            </a:p>
          </p:txBody>
        </p:sp>
      </p:grpSp>
      <p:grpSp>
        <p:nvGrpSpPr>
          <p:cNvPr id="87070" name="Group 30"/>
          <p:cNvGrpSpPr>
            <a:grpSpLocks/>
          </p:cNvGrpSpPr>
          <p:nvPr/>
        </p:nvGrpSpPr>
        <p:grpSpPr bwMode="auto">
          <a:xfrm>
            <a:off x="6300788" y="3946525"/>
            <a:ext cx="1855787" cy="1857375"/>
            <a:chOff x="3566" y="2550"/>
            <a:chExt cx="1169" cy="1170"/>
          </a:xfrm>
        </p:grpSpPr>
        <p:grpSp>
          <p:nvGrpSpPr>
            <p:cNvPr id="87054" name="Group 14"/>
            <p:cNvGrpSpPr>
              <a:grpSpLocks/>
            </p:cNvGrpSpPr>
            <p:nvPr/>
          </p:nvGrpSpPr>
          <p:grpSpPr bwMode="auto">
            <a:xfrm>
              <a:off x="3566" y="2550"/>
              <a:ext cx="1169" cy="1005"/>
              <a:chOff x="3502" y="2962"/>
              <a:chExt cx="1169" cy="1005"/>
            </a:xfrm>
          </p:grpSpPr>
          <p:sp>
            <p:nvSpPr>
              <p:cNvPr id="87052" name="Freeform 12"/>
              <p:cNvSpPr>
                <a:spLocks/>
              </p:cNvSpPr>
              <p:nvPr/>
            </p:nvSpPr>
            <p:spPr bwMode="auto">
              <a:xfrm>
                <a:off x="3502" y="2962"/>
                <a:ext cx="347" cy="997"/>
              </a:xfrm>
              <a:custGeom>
                <a:avLst/>
                <a:gdLst/>
                <a:ahLst/>
                <a:cxnLst>
                  <a:cxn ang="0">
                    <a:pos x="347" y="0"/>
                  </a:cxn>
                  <a:cxn ang="0">
                    <a:pos x="0" y="229"/>
                  </a:cxn>
                  <a:cxn ang="0">
                    <a:pos x="329" y="997"/>
                  </a:cxn>
                </a:cxnLst>
                <a:rect l="0" t="0" r="r" b="b"/>
                <a:pathLst>
                  <a:path w="347" h="997">
                    <a:moveTo>
                      <a:pt x="347" y="0"/>
                    </a:moveTo>
                    <a:lnTo>
                      <a:pt x="0" y="229"/>
                    </a:lnTo>
                    <a:lnTo>
                      <a:pt x="329" y="997"/>
                    </a:lnTo>
                  </a:path>
                </a:pathLst>
              </a:custGeom>
              <a:noFill/>
              <a:ln w="28575" cap="rnd" cmpd="sng">
                <a:solidFill>
                  <a:schemeClr val="tx1"/>
                </a:solidFill>
                <a:prstDash val="sysDot"/>
                <a:round/>
                <a:headEnd/>
                <a:tailEnd/>
              </a:ln>
              <a:effectLst/>
            </p:spPr>
            <p:txBody>
              <a:bodyPr/>
              <a:lstStyle/>
              <a:p>
                <a:endParaRPr lang="th-TH"/>
              </a:p>
            </p:txBody>
          </p:sp>
          <p:sp>
            <p:nvSpPr>
              <p:cNvPr id="87053" name="Freeform 13"/>
              <p:cNvSpPr>
                <a:spLocks/>
              </p:cNvSpPr>
              <p:nvPr/>
            </p:nvSpPr>
            <p:spPr bwMode="auto">
              <a:xfrm rot="-10800000">
                <a:off x="4324" y="2970"/>
                <a:ext cx="347" cy="997"/>
              </a:xfrm>
              <a:custGeom>
                <a:avLst/>
                <a:gdLst/>
                <a:ahLst/>
                <a:cxnLst>
                  <a:cxn ang="0">
                    <a:pos x="347" y="0"/>
                  </a:cxn>
                  <a:cxn ang="0">
                    <a:pos x="0" y="229"/>
                  </a:cxn>
                  <a:cxn ang="0">
                    <a:pos x="329" y="997"/>
                  </a:cxn>
                </a:cxnLst>
                <a:rect l="0" t="0" r="r" b="b"/>
                <a:pathLst>
                  <a:path w="347" h="997">
                    <a:moveTo>
                      <a:pt x="347" y="0"/>
                    </a:moveTo>
                    <a:lnTo>
                      <a:pt x="0" y="229"/>
                    </a:lnTo>
                    <a:lnTo>
                      <a:pt x="329" y="997"/>
                    </a:lnTo>
                  </a:path>
                </a:pathLst>
              </a:custGeom>
              <a:noFill/>
              <a:ln w="28575" cap="rnd" cmpd="sng">
                <a:solidFill>
                  <a:schemeClr val="tx1"/>
                </a:solidFill>
                <a:prstDash val="sysDot"/>
                <a:round/>
                <a:headEnd/>
                <a:tailEnd/>
              </a:ln>
              <a:effectLst/>
            </p:spPr>
            <p:txBody>
              <a:bodyPr/>
              <a:lstStyle/>
              <a:p>
                <a:endParaRPr lang="th-TH"/>
              </a:p>
            </p:txBody>
          </p:sp>
          <p:sp>
            <p:nvSpPr>
              <p:cNvPr id="87050" name="Line 10"/>
              <p:cNvSpPr>
                <a:spLocks noChangeShapeType="1"/>
              </p:cNvSpPr>
              <p:nvPr/>
            </p:nvSpPr>
            <p:spPr bwMode="auto">
              <a:xfrm>
                <a:off x="3844" y="3965"/>
                <a:ext cx="485" cy="0"/>
              </a:xfrm>
              <a:prstGeom prst="line">
                <a:avLst/>
              </a:prstGeom>
              <a:noFill/>
              <a:ln w="57150">
                <a:solidFill>
                  <a:srgbClr val="6600FF"/>
                </a:solidFill>
                <a:round/>
                <a:headEnd/>
                <a:tailEnd/>
              </a:ln>
              <a:effectLst/>
            </p:spPr>
            <p:txBody>
              <a:bodyPr/>
              <a:lstStyle/>
              <a:p>
                <a:endParaRPr lang="th-TH"/>
              </a:p>
            </p:txBody>
          </p:sp>
          <p:sp>
            <p:nvSpPr>
              <p:cNvPr id="87051" name="Line 11"/>
              <p:cNvSpPr>
                <a:spLocks noChangeShapeType="1"/>
              </p:cNvSpPr>
              <p:nvPr/>
            </p:nvSpPr>
            <p:spPr bwMode="auto">
              <a:xfrm>
                <a:off x="3843" y="2975"/>
                <a:ext cx="485" cy="0"/>
              </a:xfrm>
              <a:prstGeom prst="line">
                <a:avLst/>
              </a:prstGeom>
              <a:noFill/>
              <a:ln w="57150">
                <a:solidFill>
                  <a:srgbClr val="D60093"/>
                </a:solidFill>
                <a:round/>
                <a:headEnd/>
                <a:tailEnd/>
              </a:ln>
              <a:effectLst/>
            </p:spPr>
            <p:txBody>
              <a:bodyPr/>
              <a:lstStyle/>
              <a:p>
                <a:endParaRPr lang="th-TH"/>
              </a:p>
            </p:txBody>
          </p:sp>
        </p:grpSp>
        <p:sp>
          <p:nvSpPr>
            <p:cNvPr id="87068" name="Line 28"/>
            <p:cNvSpPr>
              <a:spLocks noChangeShapeType="1"/>
            </p:cNvSpPr>
            <p:nvPr/>
          </p:nvSpPr>
          <p:spPr bwMode="auto">
            <a:xfrm flipV="1">
              <a:off x="4067" y="3381"/>
              <a:ext cx="0" cy="311"/>
            </a:xfrm>
            <a:prstGeom prst="line">
              <a:avLst/>
            </a:prstGeom>
            <a:noFill/>
            <a:ln w="38100">
              <a:solidFill>
                <a:schemeClr val="tx1"/>
              </a:solidFill>
              <a:round/>
              <a:headEnd/>
              <a:tailEnd type="triangle" w="med" len="med"/>
            </a:ln>
            <a:effectLst/>
          </p:spPr>
          <p:txBody>
            <a:bodyPr/>
            <a:lstStyle/>
            <a:p>
              <a:endParaRPr lang="th-TH"/>
            </a:p>
          </p:txBody>
        </p:sp>
        <p:sp>
          <p:nvSpPr>
            <p:cNvPr id="87069" name="Line 29"/>
            <p:cNvSpPr>
              <a:spLocks noChangeShapeType="1"/>
            </p:cNvSpPr>
            <p:nvPr/>
          </p:nvSpPr>
          <p:spPr bwMode="auto">
            <a:xfrm>
              <a:off x="4194" y="3409"/>
              <a:ext cx="0" cy="311"/>
            </a:xfrm>
            <a:prstGeom prst="line">
              <a:avLst/>
            </a:prstGeom>
            <a:noFill/>
            <a:ln w="38100">
              <a:solidFill>
                <a:schemeClr val="tx1"/>
              </a:solidFill>
              <a:round/>
              <a:headEnd/>
              <a:tailEnd type="triangle" w="med" len="med"/>
            </a:ln>
            <a:effectLst/>
          </p:spPr>
          <p:txBody>
            <a:bodyPr/>
            <a:lstStyle/>
            <a:p>
              <a:endParaRPr lang="th-TH"/>
            </a:p>
          </p:txBody>
        </p:sp>
      </p:grpSp>
      <p:sp>
        <p:nvSpPr>
          <p:cNvPr id="87072" name="Text Box 32"/>
          <p:cNvSpPr txBox="1">
            <a:spLocks noChangeArrowheads="1"/>
          </p:cNvSpPr>
          <p:nvPr/>
        </p:nvSpPr>
        <p:spPr bwMode="auto">
          <a:xfrm>
            <a:off x="5770563" y="4878388"/>
            <a:ext cx="619125" cy="304800"/>
          </a:xfrm>
          <a:prstGeom prst="rect">
            <a:avLst/>
          </a:prstGeom>
          <a:noFill/>
          <a:ln w="9525">
            <a:noFill/>
            <a:miter lim="800000"/>
            <a:headEnd/>
            <a:tailEnd/>
          </a:ln>
          <a:effectLst/>
        </p:spPr>
        <p:txBody>
          <a:bodyPr>
            <a:spAutoFit/>
          </a:bodyPr>
          <a:lstStyle/>
          <a:p>
            <a:pPr>
              <a:spcBef>
                <a:spcPct val="50000"/>
              </a:spcBef>
            </a:pPr>
            <a:r>
              <a:rPr lang="en-US" sz="1400"/>
              <a:t>H</a:t>
            </a:r>
            <a:endParaRPr lang="th-TH" sz="1400"/>
          </a:p>
        </p:txBody>
      </p:sp>
      <p:sp>
        <p:nvSpPr>
          <p:cNvPr id="87073" name="Text Box 33"/>
          <p:cNvSpPr txBox="1">
            <a:spLocks noChangeArrowheads="1"/>
          </p:cNvSpPr>
          <p:nvPr/>
        </p:nvSpPr>
        <p:spPr bwMode="auto">
          <a:xfrm>
            <a:off x="8451850" y="5842000"/>
            <a:ext cx="619125" cy="304800"/>
          </a:xfrm>
          <a:prstGeom prst="rect">
            <a:avLst/>
          </a:prstGeom>
          <a:noFill/>
          <a:ln w="9525">
            <a:noFill/>
            <a:miter lim="800000"/>
            <a:headEnd/>
            <a:tailEnd/>
          </a:ln>
          <a:effectLst/>
        </p:spPr>
        <p:txBody>
          <a:bodyPr>
            <a:spAutoFit/>
          </a:bodyPr>
          <a:lstStyle/>
          <a:p>
            <a:pPr>
              <a:spcBef>
                <a:spcPct val="50000"/>
              </a:spcBef>
            </a:pPr>
            <a:r>
              <a:rPr lang="en-US" sz="1400"/>
              <a:t>F</a:t>
            </a:r>
            <a:endParaRPr lang="th-TH" sz="1400"/>
          </a:p>
        </p:txBody>
      </p:sp>
      <p:sp>
        <p:nvSpPr>
          <p:cNvPr id="87074" name="Text Box 34"/>
          <p:cNvSpPr txBox="1">
            <a:spLocks noChangeArrowheads="1"/>
          </p:cNvSpPr>
          <p:nvPr/>
        </p:nvSpPr>
        <p:spPr bwMode="auto">
          <a:xfrm>
            <a:off x="6789738" y="6235700"/>
            <a:ext cx="909637" cy="304800"/>
          </a:xfrm>
          <a:prstGeom prst="rect">
            <a:avLst/>
          </a:prstGeom>
          <a:noFill/>
          <a:ln w="9525">
            <a:noFill/>
            <a:miter lim="800000"/>
            <a:headEnd/>
            <a:tailEnd/>
          </a:ln>
          <a:effectLst/>
        </p:spPr>
        <p:txBody>
          <a:bodyPr>
            <a:spAutoFit/>
          </a:bodyPr>
          <a:lstStyle/>
          <a:p>
            <a:pPr>
              <a:spcBef>
                <a:spcPct val="50000"/>
              </a:spcBef>
            </a:pPr>
            <a:r>
              <a:rPr lang="en-US" sz="1400"/>
              <a:t>H      F</a:t>
            </a:r>
            <a:endParaRPr lang="th-TH" sz="1400"/>
          </a:p>
        </p:txBody>
      </p:sp>
      <p:sp>
        <p:nvSpPr>
          <p:cNvPr id="87075" name="Text Box 35"/>
          <p:cNvSpPr txBox="1">
            <a:spLocks noChangeArrowheads="1"/>
          </p:cNvSpPr>
          <p:nvPr/>
        </p:nvSpPr>
        <p:spPr bwMode="auto">
          <a:xfrm>
            <a:off x="6892925" y="3286125"/>
            <a:ext cx="855663" cy="304800"/>
          </a:xfrm>
          <a:prstGeom prst="rect">
            <a:avLst/>
          </a:prstGeom>
          <a:noFill/>
          <a:ln w="9525">
            <a:noFill/>
            <a:miter lim="800000"/>
            <a:headEnd/>
            <a:tailEnd/>
          </a:ln>
          <a:effectLst/>
        </p:spPr>
        <p:txBody>
          <a:bodyPr>
            <a:spAutoFit/>
          </a:bodyPr>
          <a:lstStyle/>
          <a:p>
            <a:pPr>
              <a:spcBef>
                <a:spcPct val="50000"/>
              </a:spcBef>
            </a:pPr>
            <a:r>
              <a:rPr lang="en-US" sz="1400"/>
              <a:t>H      F</a:t>
            </a:r>
            <a:endParaRPr lang="th-TH" sz="1400"/>
          </a:p>
        </p:txBody>
      </p:sp>
      <p:graphicFrame>
        <p:nvGraphicFramePr>
          <p:cNvPr id="32" name="Object 7"/>
          <p:cNvGraphicFramePr>
            <a:graphicFrameLocks noChangeAspect="1"/>
          </p:cNvGraphicFramePr>
          <p:nvPr>
            <p:extLst>
              <p:ext uri="{D42A27DB-BD31-4B8C-83A1-F6EECF244321}">
                <p14:modId xmlns:p14="http://schemas.microsoft.com/office/powerpoint/2010/main" xmlns="" val="846963284"/>
              </p:ext>
            </p:extLst>
          </p:nvPr>
        </p:nvGraphicFramePr>
        <p:xfrm>
          <a:off x="3852078" y="1643985"/>
          <a:ext cx="2684607" cy="937854"/>
        </p:xfrm>
        <a:graphic>
          <a:graphicData uri="http://schemas.openxmlformats.org/presentationml/2006/ole">
            <p:oleObj spid="_x0000_s87063" name="Equation" r:id="rId5" imgW="1231366" imgH="431613"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70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707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70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5AA08857-6E35-48F9-BDAB-31250E7D0F87}" type="slidenum">
              <a:rPr lang="en-US"/>
              <a:pPr/>
              <a:t>40</a:t>
            </a:fld>
            <a:endParaRPr lang="th-TH"/>
          </a:p>
        </p:txBody>
      </p:sp>
      <p:pic>
        <p:nvPicPr>
          <p:cNvPr id="84996" name="Picture 4"/>
          <p:cNvPicPr>
            <a:picLocks noChangeAspect="1" noChangeArrowheads="1"/>
          </p:cNvPicPr>
          <p:nvPr/>
        </p:nvPicPr>
        <p:blipFill>
          <a:blip r:embed="rId2" cstate="print"/>
          <a:srcRect/>
          <a:stretch>
            <a:fillRect/>
          </a:stretch>
        </p:blipFill>
        <p:spPr bwMode="auto">
          <a:xfrm>
            <a:off x="0" y="0"/>
            <a:ext cx="3776663" cy="2128838"/>
          </a:xfrm>
          <a:prstGeom prst="rect">
            <a:avLst/>
          </a:prstGeom>
          <a:noFill/>
          <a:ln w="9525">
            <a:noFill/>
            <a:miter lim="800000"/>
            <a:headEnd/>
            <a:tailEnd/>
          </a:ln>
          <a:effectLst/>
        </p:spPr>
      </p:pic>
      <p:pic>
        <p:nvPicPr>
          <p:cNvPr id="84997" name="Picture 5"/>
          <p:cNvPicPr>
            <a:picLocks noChangeAspect="1" noChangeArrowheads="1"/>
          </p:cNvPicPr>
          <p:nvPr/>
        </p:nvPicPr>
        <p:blipFill>
          <a:blip r:embed="rId3" cstate="print"/>
          <a:srcRect/>
          <a:stretch>
            <a:fillRect/>
          </a:stretch>
        </p:blipFill>
        <p:spPr bwMode="auto">
          <a:xfrm>
            <a:off x="4497388" y="0"/>
            <a:ext cx="4022725" cy="3843338"/>
          </a:xfrm>
          <a:prstGeom prst="rect">
            <a:avLst/>
          </a:prstGeom>
          <a:noFill/>
          <a:ln w="9525">
            <a:noFill/>
            <a:miter lim="800000"/>
            <a:headEnd/>
            <a:tailEnd/>
          </a:ln>
          <a:effectLst/>
        </p:spPr>
      </p:pic>
      <p:pic>
        <p:nvPicPr>
          <p:cNvPr id="84998" name="Picture 6"/>
          <p:cNvPicPr>
            <a:picLocks noChangeAspect="1" noChangeArrowheads="1"/>
          </p:cNvPicPr>
          <p:nvPr/>
        </p:nvPicPr>
        <p:blipFill>
          <a:blip r:embed="rId4" cstate="print"/>
          <a:srcRect/>
          <a:stretch>
            <a:fillRect/>
          </a:stretch>
        </p:blipFill>
        <p:spPr bwMode="auto">
          <a:xfrm>
            <a:off x="0" y="2630488"/>
            <a:ext cx="4022725" cy="4227512"/>
          </a:xfrm>
          <a:prstGeom prst="rect">
            <a:avLst/>
          </a:prstGeom>
          <a:noFill/>
          <a:ln w="9525">
            <a:noFill/>
            <a:miter lim="800000"/>
            <a:headEnd/>
            <a:tailEnd/>
          </a:ln>
          <a:effectLst/>
        </p:spPr>
      </p:pic>
      <p:pic>
        <p:nvPicPr>
          <p:cNvPr id="84999" name="Picture 7"/>
          <p:cNvPicPr>
            <a:picLocks noChangeAspect="1" noChangeArrowheads="1"/>
          </p:cNvPicPr>
          <p:nvPr/>
        </p:nvPicPr>
        <p:blipFill>
          <a:blip r:embed="rId5" cstate="print"/>
          <a:srcRect/>
          <a:stretch>
            <a:fillRect/>
          </a:stretch>
        </p:blipFill>
        <p:spPr bwMode="auto">
          <a:xfrm>
            <a:off x="4386263" y="3616325"/>
            <a:ext cx="3984625" cy="324167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68A1624-DC16-4A01-A3CD-9154A359A875}" type="slidenum">
              <a:rPr lang="en-US"/>
              <a:pPr/>
              <a:t>41</a:t>
            </a:fld>
            <a:endParaRPr lang="th-TH"/>
          </a:p>
        </p:txBody>
      </p:sp>
      <p:pic>
        <p:nvPicPr>
          <p:cNvPr id="86020" name="Picture 4"/>
          <p:cNvPicPr>
            <a:picLocks noChangeAspect="1" noChangeArrowheads="1"/>
          </p:cNvPicPr>
          <p:nvPr/>
        </p:nvPicPr>
        <p:blipFill>
          <a:blip r:embed="rId2" cstate="print"/>
          <a:srcRect/>
          <a:stretch>
            <a:fillRect/>
          </a:stretch>
        </p:blipFill>
        <p:spPr bwMode="auto">
          <a:xfrm>
            <a:off x="0" y="0"/>
            <a:ext cx="4981575" cy="4333875"/>
          </a:xfrm>
          <a:prstGeom prst="rect">
            <a:avLst/>
          </a:prstGeom>
          <a:noFill/>
          <a:ln w="9525">
            <a:noFill/>
            <a:miter lim="800000"/>
            <a:headEnd/>
            <a:tailEnd/>
          </a:ln>
          <a:effectLst/>
        </p:spPr>
      </p:pic>
      <p:pic>
        <p:nvPicPr>
          <p:cNvPr id="86021" name="Picture 5"/>
          <p:cNvPicPr>
            <a:picLocks noChangeAspect="1" noChangeArrowheads="1"/>
          </p:cNvPicPr>
          <p:nvPr/>
        </p:nvPicPr>
        <p:blipFill>
          <a:blip r:embed="rId3" cstate="print"/>
          <a:srcRect/>
          <a:stretch>
            <a:fillRect/>
          </a:stretch>
        </p:blipFill>
        <p:spPr bwMode="auto">
          <a:xfrm>
            <a:off x="2166938" y="1333500"/>
            <a:ext cx="4810125" cy="41910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796229AC-9797-4098-99A3-0BECBADD3A04}" type="slidenum">
              <a:rPr lang="en-US"/>
              <a:pPr/>
              <a:t>42</a:t>
            </a:fld>
            <a:endParaRPr lang="th-TH"/>
          </a:p>
        </p:txBody>
      </p:sp>
      <p:sp>
        <p:nvSpPr>
          <p:cNvPr id="93186" name="Rectangle 2"/>
          <p:cNvSpPr>
            <a:spLocks noGrp="1" noChangeArrowheads="1"/>
          </p:cNvSpPr>
          <p:nvPr>
            <p:ph type="title"/>
          </p:nvPr>
        </p:nvSpPr>
        <p:spPr/>
        <p:txBody>
          <a:bodyPr/>
          <a:lstStyle/>
          <a:p>
            <a:endParaRPr lang="th-TH"/>
          </a:p>
        </p:txBody>
      </p:sp>
      <p:sp>
        <p:nvSpPr>
          <p:cNvPr id="93187" name="Rectangle 3"/>
          <p:cNvSpPr>
            <a:spLocks noGrp="1" noChangeArrowheads="1"/>
          </p:cNvSpPr>
          <p:nvPr>
            <p:ph type="body" idx="1"/>
          </p:nvPr>
        </p:nvSpPr>
        <p:spPr>
          <a:xfrm>
            <a:off x="457200" y="908050"/>
            <a:ext cx="8229600" cy="2043113"/>
          </a:xfrm>
        </p:spPr>
        <p:txBody>
          <a:bodyPr/>
          <a:lstStyle/>
          <a:p>
            <a:endParaRPr lang="th-TH"/>
          </a:p>
        </p:txBody>
      </p:sp>
      <p:grpSp>
        <p:nvGrpSpPr>
          <p:cNvPr id="93191" name="Group 7"/>
          <p:cNvGrpSpPr>
            <a:grpSpLocks/>
          </p:cNvGrpSpPr>
          <p:nvPr/>
        </p:nvGrpSpPr>
        <p:grpSpPr bwMode="auto">
          <a:xfrm>
            <a:off x="2263775" y="1903413"/>
            <a:ext cx="4616450" cy="3716337"/>
            <a:chOff x="1862" y="1227"/>
            <a:chExt cx="2908" cy="2341"/>
          </a:xfrm>
        </p:grpSpPr>
        <p:sp>
          <p:nvSpPr>
            <p:cNvPr id="93190" name="Rectangle 6"/>
            <p:cNvSpPr>
              <a:spLocks noChangeArrowheads="1"/>
            </p:cNvSpPr>
            <p:nvPr/>
          </p:nvSpPr>
          <p:spPr bwMode="auto">
            <a:xfrm>
              <a:off x="1862" y="1227"/>
              <a:ext cx="2908" cy="2341"/>
            </a:xfrm>
            <a:prstGeom prst="rect">
              <a:avLst/>
            </a:prstGeom>
            <a:solidFill>
              <a:schemeClr val="tx1"/>
            </a:solidFill>
            <a:ln w="9525">
              <a:solidFill>
                <a:schemeClr val="tx1"/>
              </a:solidFill>
              <a:miter lim="800000"/>
              <a:headEnd/>
              <a:tailEnd/>
            </a:ln>
            <a:effectLst/>
          </p:spPr>
          <p:txBody>
            <a:bodyPr wrap="none" anchor="ctr"/>
            <a:lstStyle/>
            <a:p>
              <a:endParaRPr lang="th-TH"/>
            </a:p>
          </p:txBody>
        </p:sp>
        <p:pic>
          <p:nvPicPr>
            <p:cNvPr id="93189" name="Picture 5" descr="454px-Dielectric_responses">
              <a:hlinkClick r:id="rId2" tooltip="A dielectric permittivity spectrum over a wide range of frequencies. ε′ and ε″ denote the real and the imaginary part of the permittivity, respectively. Various processes are labeled on the image: ionic and dipolar relaxation, and atomic and electronic resonances at higher energies.  From the Dielectric spectroscopy page [1] of the research group of Dr. Kenneth A. Mauritz."/>
            </p:cNvPr>
            <p:cNvPicPr>
              <a:picLocks noChangeAspect="1" noChangeArrowheads="1"/>
            </p:cNvPicPr>
            <p:nvPr/>
          </p:nvPicPr>
          <p:blipFill>
            <a:blip r:embed="rId3" cstate="print"/>
            <a:srcRect/>
            <a:stretch>
              <a:fillRect/>
            </a:stretch>
          </p:blipFill>
          <p:spPr bwMode="auto">
            <a:xfrm>
              <a:off x="1902" y="1325"/>
              <a:ext cx="2724" cy="2220"/>
            </a:xfrm>
            <a:prstGeom prst="rect">
              <a:avLst/>
            </a:prstGeom>
            <a:noFill/>
          </p:spPr>
        </p:pic>
      </p:gr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5"/>
          <p:cNvSpPr>
            <a:spLocks noGrp="1"/>
          </p:cNvSpPr>
          <p:nvPr>
            <p:ph type="sldNum" sz="quarter" idx="12"/>
          </p:nvPr>
        </p:nvSpPr>
        <p:spPr/>
        <p:txBody>
          <a:bodyPr/>
          <a:lstStyle/>
          <a:p>
            <a:fld id="{518A9C8F-ED12-42D8-84C5-AAB3B3B67774}" type="slidenum">
              <a:rPr lang="en-US"/>
              <a:pPr/>
              <a:t>5</a:t>
            </a:fld>
            <a:endParaRPr lang="th-TH"/>
          </a:p>
        </p:txBody>
      </p:sp>
      <p:sp>
        <p:nvSpPr>
          <p:cNvPr id="89090" name="Rectangle 2"/>
          <p:cNvSpPr>
            <a:spLocks noGrp="1" noChangeArrowheads="1"/>
          </p:cNvSpPr>
          <p:nvPr>
            <p:ph type="title"/>
          </p:nvPr>
        </p:nvSpPr>
        <p:spPr/>
        <p:txBody>
          <a:bodyPr/>
          <a:lstStyle/>
          <a:p>
            <a:r>
              <a:rPr lang="en-US"/>
              <a:t>Molecular Interaction</a:t>
            </a:r>
            <a:endParaRPr lang="th-TH"/>
          </a:p>
        </p:txBody>
      </p:sp>
      <p:graphicFrame>
        <p:nvGraphicFramePr>
          <p:cNvPr id="89094" name="Object 6"/>
          <p:cNvGraphicFramePr>
            <a:graphicFrameLocks noChangeAspect="1"/>
          </p:cNvGraphicFramePr>
          <p:nvPr/>
        </p:nvGraphicFramePr>
        <p:xfrm>
          <a:off x="3357563" y="1250950"/>
          <a:ext cx="2427287" cy="1244600"/>
        </p:xfrm>
        <a:graphic>
          <a:graphicData uri="http://schemas.openxmlformats.org/presentationml/2006/ole">
            <p:oleObj spid="_x0000_s89102" name="Equation" r:id="rId3" imgW="29233800" imgH="15024240" progId="Equation.3">
              <p:embed/>
            </p:oleObj>
          </a:graphicData>
        </a:graphic>
      </p:graphicFrame>
      <p:grpSp>
        <p:nvGrpSpPr>
          <p:cNvPr id="89103" name="Group 15"/>
          <p:cNvGrpSpPr>
            <a:grpSpLocks/>
          </p:cNvGrpSpPr>
          <p:nvPr/>
        </p:nvGrpSpPr>
        <p:grpSpPr bwMode="auto">
          <a:xfrm>
            <a:off x="1062038" y="3086100"/>
            <a:ext cx="6762750" cy="2836863"/>
            <a:chOff x="669" y="1944"/>
            <a:chExt cx="4260" cy="1787"/>
          </a:xfrm>
        </p:grpSpPr>
        <p:grpSp>
          <p:nvGrpSpPr>
            <p:cNvPr id="89096" name="Group 8"/>
            <p:cNvGrpSpPr>
              <a:grpSpLocks/>
            </p:cNvGrpSpPr>
            <p:nvPr/>
          </p:nvGrpSpPr>
          <p:grpSpPr bwMode="auto">
            <a:xfrm>
              <a:off x="669" y="2375"/>
              <a:ext cx="1635" cy="1356"/>
              <a:chOff x="751" y="2275"/>
              <a:chExt cx="1635" cy="1356"/>
            </a:xfrm>
          </p:grpSpPr>
          <p:sp>
            <p:nvSpPr>
              <p:cNvPr id="89092" name="Text Box 4"/>
              <p:cNvSpPr txBox="1">
                <a:spLocks noChangeArrowheads="1"/>
              </p:cNvSpPr>
              <p:nvPr/>
            </p:nvSpPr>
            <p:spPr bwMode="auto">
              <a:xfrm>
                <a:off x="751" y="2462"/>
                <a:ext cx="1471" cy="1000"/>
              </a:xfrm>
              <a:prstGeom prst="rect">
                <a:avLst/>
              </a:prstGeom>
              <a:noFill/>
              <a:ln w="9525">
                <a:noFill/>
                <a:miter lim="800000"/>
                <a:headEnd/>
                <a:tailEnd/>
              </a:ln>
              <a:effectLst/>
            </p:spPr>
            <p:txBody>
              <a:bodyPr>
                <a:spAutoFit/>
              </a:bodyPr>
              <a:lstStyle/>
              <a:p>
                <a:pPr>
                  <a:spcBef>
                    <a:spcPct val="50000"/>
                  </a:spcBef>
                </a:pPr>
                <a:r>
                  <a:rPr lang="en-US" sz="2000" b="1">
                    <a:solidFill>
                      <a:srgbClr val="FF9900"/>
                    </a:solidFill>
                  </a:rPr>
                  <a:t>0.387 </a:t>
                </a:r>
              </a:p>
              <a:p>
                <a:pPr>
                  <a:spcBef>
                    <a:spcPct val="50000"/>
                  </a:spcBef>
                </a:pPr>
                <a:endParaRPr lang="en-US" sz="1600" b="1">
                  <a:solidFill>
                    <a:srgbClr val="FF9900"/>
                  </a:solidFill>
                </a:endParaRPr>
              </a:p>
              <a:p>
                <a:pPr>
                  <a:spcBef>
                    <a:spcPct val="50000"/>
                  </a:spcBef>
                </a:pPr>
                <a:endParaRPr lang="en-US" sz="1600" b="1">
                  <a:solidFill>
                    <a:srgbClr val="FF9900"/>
                  </a:solidFill>
                </a:endParaRPr>
              </a:p>
              <a:p>
                <a:pPr>
                  <a:spcBef>
                    <a:spcPct val="50000"/>
                  </a:spcBef>
                </a:pPr>
                <a:r>
                  <a:rPr lang="en-US" sz="2000" b="1">
                    <a:solidFill>
                      <a:srgbClr val="FF9900"/>
                    </a:solidFill>
                  </a:rPr>
                  <a:t>         -0.387</a:t>
                </a:r>
                <a:endParaRPr lang="th-TH" sz="2000" b="1">
                  <a:solidFill>
                    <a:srgbClr val="FF9900"/>
                  </a:solidFill>
                </a:endParaRPr>
              </a:p>
            </p:txBody>
          </p:sp>
          <p:pic>
            <p:nvPicPr>
              <p:cNvPr id="89093" name="Picture 5"/>
              <p:cNvPicPr>
                <a:picLocks noChangeAspect="1" noChangeArrowheads="1"/>
              </p:cNvPicPr>
              <p:nvPr/>
            </p:nvPicPr>
            <p:blipFill>
              <a:blip r:embed="rId4" cstate="print">
                <a:clrChange>
                  <a:clrFrom>
                    <a:srgbClr val="55FF00"/>
                  </a:clrFrom>
                  <a:clrTo>
                    <a:srgbClr val="55FF00">
                      <a:alpha val="0"/>
                    </a:srgbClr>
                  </a:clrTo>
                </a:clrChange>
              </a:blip>
              <a:srcRect/>
              <a:stretch>
                <a:fillRect/>
              </a:stretch>
            </p:blipFill>
            <p:spPr bwMode="auto">
              <a:xfrm>
                <a:off x="1210" y="2275"/>
                <a:ext cx="1176" cy="1356"/>
              </a:xfrm>
              <a:prstGeom prst="rect">
                <a:avLst/>
              </a:prstGeom>
              <a:noFill/>
              <a:ln w="9525">
                <a:noFill/>
                <a:miter lim="800000"/>
                <a:headEnd/>
                <a:tailEnd/>
              </a:ln>
              <a:effectLst/>
            </p:spPr>
          </p:pic>
        </p:grpSp>
        <p:grpSp>
          <p:nvGrpSpPr>
            <p:cNvPr id="89098" name="Group 10"/>
            <p:cNvGrpSpPr>
              <a:grpSpLocks/>
            </p:cNvGrpSpPr>
            <p:nvPr/>
          </p:nvGrpSpPr>
          <p:grpSpPr bwMode="auto">
            <a:xfrm>
              <a:off x="3063" y="1944"/>
              <a:ext cx="1866" cy="1568"/>
              <a:chOff x="2999" y="1806"/>
              <a:chExt cx="1866" cy="1568"/>
            </a:xfrm>
          </p:grpSpPr>
          <p:pic>
            <p:nvPicPr>
              <p:cNvPr id="89095" name="Picture 7"/>
              <p:cNvPicPr>
                <a:picLocks noChangeAspect="1" noChangeArrowheads="1"/>
              </p:cNvPicPr>
              <p:nvPr/>
            </p:nvPicPr>
            <p:blipFill>
              <a:blip r:embed="rId5" cstate="print">
                <a:clrChange>
                  <a:clrFrom>
                    <a:srgbClr val="55FF00"/>
                  </a:clrFrom>
                  <a:clrTo>
                    <a:srgbClr val="55FF00">
                      <a:alpha val="0"/>
                    </a:srgbClr>
                  </a:clrTo>
                </a:clrChange>
              </a:blip>
              <a:srcRect/>
              <a:stretch>
                <a:fillRect/>
              </a:stretch>
            </p:blipFill>
            <p:spPr bwMode="auto">
              <a:xfrm>
                <a:off x="2999" y="1806"/>
                <a:ext cx="1839" cy="1568"/>
              </a:xfrm>
              <a:prstGeom prst="rect">
                <a:avLst/>
              </a:prstGeom>
              <a:noFill/>
              <a:ln w="9525">
                <a:noFill/>
                <a:miter lim="800000"/>
                <a:headEnd/>
                <a:tailEnd/>
              </a:ln>
              <a:effectLst/>
            </p:spPr>
          </p:pic>
          <p:sp>
            <p:nvSpPr>
              <p:cNvPr id="89097" name="Text Box 9"/>
              <p:cNvSpPr txBox="1">
                <a:spLocks noChangeArrowheads="1"/>
              </p:cNvSpPr>
              <p:nvPr/>
            </p:nvSpPr>
            <p:spPr bwMode="auto">
              <a:xfrm>
                <a:off x="3576" y="2441"/>
                <a:ext cx="1289" cy="751"/>
              </a:xfrm>
              <a:prstGeom prst="rect">
                <a:avLst/>
              </a:prstGeom>
              <a:noFill/>
              <a:ln w="9525">
                <a:noFill/>
                <a:miter lim="800000"/>
                <a:headEnd/>
                <a:tailEnd/>
              </a:ln>
              <a:effectLst/>
            </p:spPr>
            <p:txBody>
              <a:bodyPr>
                <a:spAutoFit/>
              </a:bodyPr>
              <a:lstStyle/>
              <a:p>
                <a:pPr>
                  <a:spcBef>
                    <a:spcPct val="50000"/>
                  </a:spcBef>
                </a:pPr>
                <a:r>
                  <a:rPr lang="en-US" b="1">
                    <a:solidFill>
                      <a:srgbClr val="FF9900"/>
                    </a:solidFill>
                  </a:rPr>
                  <a:t>     -0.84	      0.42</a:t>
                </a:r>
              </a:p>
              <a:p>
                <a:pPr>
                  <a:spcBef>
                    <a:spcPct val="50000"/>
                  </a:spcBef>
                </a:pPr>
                <a:endParaRPr lang="en-US" b="1">
                  <a:solidFill>
                    <a:srgbClr val="FF9900"/>
                  </a:solidFill>
                </a:endParaRPr>
              </a:p>
              <a:p>
                <a:pPr>
                  <a:spcBef>
                    <a:spcPct val="50000"/>
                  </a:spcBef>
                </a:pPr>
                <a:r>
                  <a:rPr lang="en-US" b="1">
                    <a:solidFill>
                      <a:srgbClr val="FF9900"/>
                    </a:solidFill>
                  </a:rPr>
                  <a:t>0.42</a:t>
                </a:r>
                <a:endParaRPr lang="th-TH" b="1">
                  <a:solidFill>
                    <a:srgbClr val="FF9900"/>
                  </a:solidFill>
                </a:endParaRPr>
              </a:p>
            </p:txBody>
          </p:sp>
        </p:grpSp>
        <p:sp>
          <p:nvSpPr>
            <p:cNvPr id="89099" name="Line 11"/>
            <p:cNvSpPr>
              <a:spLocks noChangeShapeType="1"/>
            </p:cNvSpPr>
            <p:nvPr/>
          </p:nvSpPr>
          <p:spPr bwMode="auto">
            <a:xfrm flipV="1">
              <a:off x="1655" y="2405"/>
              <a:ext cx="1773" cy="192"/>
            </a:xfrm>
            <a:prstGeom prst="line">
              <a:avLst/>
            </a:prstGeom>
            <a:noFill/>
            <a:ln w="38100">
              <a:solidFill>
                <a:schemeClr val="accent1"/>
              </a:solidFill>
              <a:prstDash val="sysDot"/>
              <a:round/>
              <a:headEnd type="triangle" w="med" len="med"/>
              <a:tailEnd type="triangle" w="med" len="med"/>
            </a:ln>
            <a:effectLst/>
          </p:spPr>
          <p:txBody>
            <a:bodyPr/>
            <a:lstStyle/>
            <a:p>
              <a:endParaRPr lang="th-TH"/>
            </a:p>
          </p:txBody>
        </p:sp>
        <p:sp>
          <p:nvSpPr>
            <p:cNvPr id="89100" name="Line 12"/>
            <p:cNvSpPr>
              <a:spLocks noChangeShapeType="1"/>
            </p:cNvSpPr>
            <p:nvPr/>
          </p:nvSpPr>
          <p:spPr bwMode="auto">
            <a:xfrm flipV="1">
              <a:off x="2239" y="3217"/>
              <a:ext cx="959" cy="101"/>
            </a:xfrm>
            <a:prstGeom prst="line">
              <a:avLst/>
            </a:prstGeom>
            <a:noFill/>
            <a:ln w="38100">
              <a:solidFill>
                <a:schemeClr val="accent1"/>
              </a:solidFill>
              <a:prstDash val="sysDot"/>
              <a:round/>
              <a:headEnd type="triangle" w="med" len="med"/>
              <a:tailEnd type="triangle" w="med" len="med"/>
            </a:ln>
            <a:effectLst/>
          </p:spPr>
          <p:txBody>
            <a:bodyPr/>
            <a:lstStyle/>
            <a:p>
              <a:endParaRPr lang="th-TH"/>
            </a:p>
          </p:txBody>
        </p:sp>
        <p:sp>
          <p:nvSpPr>
            <p:cNvPr id="89101" name="Line 13"/>
            <p:cNvSpPr>
              <a:spLocks noChangeShapeType="1"/>
            </p:cNvSpPr>
            <p:nvPr/>
          </p:nvSpPr>
          <p:spPr bwMode="auto">
            <a:xfrm flipV="1">
              <a:off x="2145" y="2532"/>
              <a:ext cx="1325" cy="603"/>
            </a:xfrm>
            <a:prstGeom prst="line">
              <a:avLst/>
            </a:prstGeom>
            <a:noFill/>
            <a:ln w="38100">
              <a:solidFill>
                <a:srgbClr val="FF66FF"/>
              </a:solidFill>
              <a:prstDash val="sysDot"/>
              <a:round/>
              <a:headEnd type="triangle" w="med" len="med"/>
              <a:tailEnd type="triangle" w="med" len="med"/>
            </a:ln>
            <a:effectLst/>
          </p:spPr>
          <p:txBody>
            <a:bodyPr/>
            <a:lstStyle/>
            <a:p>
              <a:endParaRPr lang="th-TH"/>
            </a:p>
          </p:txBody>
        </p:sp>
        <p:sp>
          <p:nvSpPr>
            <p:cNvPr id="89102" name="Line 14"/>
            <p:cNvSpPr>
              <a:spLocks noChangeShapeType="1"/>
            </p:cNvSpPr>
            <p:nvPr/>
          </p:nvSpPr>
          <p:spPr bwMode="auto">
            <a:xfrm>
              <a:off x="1641" y="2695"/>
              <a:ext cx="1599" cy="375"/>
            </a:xfrm>
            <a:prstGeom prst="line">
              <a:avLst/>
            </a:prstGeom>
            <a:noFill/>
            <a:ln w="38100">
              <a:solidFill>
                <a:srgbClr val="FF66FF"/>
              </a:solidFill>
              <a:prstDash val="sysDot"/>
              <a:round/>
              <a:headEnd type="triangle" w="med" len="med"/>
              <a:tailEnd type="triangle" w="med" len="med"/>
            </a:ln>
            <a:effectLst/>
          </p:spPr>
          <p:txBody>
            <a:bodyPr/>
            <a:lstStyle/>
            <a:p>
              <a:endParaRPr lang="th-TH"/>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5"/>
          <p:cNvSpPr>
            <a:spLocks noGrp="1"/>
          </p:cNvSpPr>
          <p:nvPr>
            <p:ph type="sldNum" sz="quarter" idx="12"/>
          </p:nvPr>
        </p:nvSpPr>
        <p:spPr/>
        <p:txBody>
          <a:bodyPr/>
          <a:lstStyle/>
          <a:p>
            <a:fld id="{E0740158-6EDB-41CD-BD4D-640C7FED5C2C}" type="slidenum">
              <a:rPr lang="en-US"/>
              <a:pPr/>
              <a:t>6</a:t>
            </a:fld>
            <a:endParaRPr lang="th-TH"/>
          </a:p>
        </p:txBody>
      </p:sp>
      <p:sp>
        <p:nvSpPr>
          <p:cNvPr id="73730" name="Rectangle 2"/>
          <p:cNvSpPr>
            <a:spLocks noGrp="1" noChangeArrowheads="1"/>
          </p:cNvSpPr>
          <p:nvPr>
            <p:ph type="title"/>
          </p:nvPr>
        </p:nvSpPr>
        <p:spPr/>
        <p:txBody>
          <a:bodyPr/>
          <a:lstStyle/>
          <a:p>
            <a:r>
              <a:rPr lang="en-US"/>
              <a:t>Electric Properties of Molecules</a:t>
            </a:r>
            <a:endParaRPr lang="th-TH"/>
          </a:p>
        </p:txBody>
      </p:sp>
      <p:sp>
        <p:nvSpPr>
          <p:cNvPr id="73731" name="Rectangle 3"/>
          <p:cNvSpPr>
            <a:spLocks noGrp="1" noChangeArrowheads="1"/>
          </p:cNvSpPr>
          <p:nvPr>
            <p:ph type="body" idx="1"/>
          </p:nvPr>
        </p:nvSpPr>
        <p:spPr/>
        <p:txBody>
          <a:bodyPr/>
          <a:lstStyle/>
          <a:p>
            <a:pPr>
              <a:lnSpc>
                <a:spcPct val="90000"/>
              </a:lnSpc>
            </a:pPr>
            <a:r>
              <a:rPr lang="en-US"/>
              <a:t>Electric Dipole Moments</a:t>
            </a:r>
          </a:p>
          <a:p>
            <a:pPr>
              <a:lnSpc>
                <a:spcPct val="90000"/>
              </a:lnSpc>
            </a:pPr>
            <a:endParaRPr lang="en-US"/>
          </a:p>
          <a:p>
            <a:pPr>
              <a:lnSpc>
                <a:spcPct val="90000"/>
              </a:lnSpc>
            </a:pPr>
            <a:endParaRPr lang="en-US"/>
          </a:p>
          <a:p>
            <a:pPr lvl="2">
              <a:lnSpc>
                <a:spcPct val="90000"/>
              </a:lnSpc>
              <a:buFont typeface="Wingdings" pitchFamily="2" charset="2"/>
              <a:buNone/>
            </a:pPr>
            <a:r>
              <a:rPr lang="en-US"/>
              <a:t>1D (debye) = 3.33564</a:t>
            </a:r>
            <a:r>
              <a:rPr lang="en-US">
                <a:sym typeface="Symbol" pitchFamily="18" charset="2"/>
              </a:rPr>
              <a:t></a:t>
            </a:r>
            <a:r>
              <a:rPr lang="en-US"/>
              <a:t>10</a:t>
            </a:r>
            <a:r>
              <a:rPr lang="en-US" baseline="30000"/>
              <a:t>-30</a:t>
            </a:r>
            <a:r>
              <a:rPr lang="en-US"/>
              <a:t> Cm </a:t>
            </a:r>
          </a:p>
          <a:p>
            <a:pPr lvl="1">
              <a:lnSpc>
                <a:spcPct val="90000"/>
              </a:lnSpc>
            </a:pPr>
            <a:r>
              <a:rPr lang="en-US"/>
              <a:t>Permanent Electric Dipole Moment</a:t>
            </a:r>
            <a:br>
              <a:rPr lang="en-US"/>
            </a:br>
            <a:r>
              <a:rPr lang="en-US" sz="2000"/>
              <a:t>Due to the permanent difference in electron distribution</a:t>
            </a:r>
          </a:p>
          <a:p>
            <a:pPr lvl="2">
              <a:lnSpc>
                <a:spcPct val="90000"/>
              </a:lnSpc>
            </a:pPr>
            <a:r>
              <a:rPr lang="en-US"/>
              <a:t>Electronegativity Difference </a:t>
            </a:r>
          </a:p>
          <a:p>
            <a:pPr lvl="2">
              <a:lnSpc>
                <a:spcPct val="90000"/>
              </a:lnSpc>
            </a:pPr>
            <a:r>
              <a:rPr lang="en-US"/>
              <a:t>Molecular Symmetry</a:t>
            </a:r>
          </a:p>
          <a:p>
            <a:pPr lvl="1">
              <a:lnSpc>
                <a:spcPct val="90000"/>
              </a:lnSpc>
            </a:pPr>
            <a:r>
              <a:rPr lang="en-US"/>
              <a:t>Induced Electric Dipole Moment</a:t>
            </a:r>
            <a:r>
              <a:rPr lang="th-TH"/>
              <a:t/>
            </a:r>
            <a:br>
              <a:rPr lang="th-TH"/>
            </a:br>
            <a:r>
              <a:rPr lang="en-US" sz="2000"/>
              <a:t>An applied electric field or the repulsion from other molecules with permanent dipole can induce</a:t>
            </a:r>
            <a:r>
              <a:rPr lang="th-TH" sz="2000"/>
              <a:t> </a:t>
            </a:r>
            <a:r>
              <a:rPr lang="en-US" sz="2000"/>
              <a:t>a dipole moment in the non-polar molecule</a:t>
            </a:r>
            <a:r>
              <a:rPr lang="th-TH" sz="2000"/>
              <a:t>.</a:t>
            </a:r>
            <a:r>
              <a:rPr lang="th-TH"/>
              <a:t> </a:t>
            </a:r>
          </a:p>
        </p:txBody>
      </p:sp>
      <p:graphicFrame>
        <p:nvGraphicFramePr>
          <p:cNvPr id="73732" name="Object 4"/>
          <p:cNvGraphicFramePr>
            <a:graphicFrameLocks noChangeAspect="1"/>
          </p:cNvGraphicFramePr>
          <p:nvPr/>
        </p:nvGraphicFramePr>
        <p:xfrm>
          <a:off x="6261100" y="1624013"/>
          <a:ext cx="1474788" cy="757237"/>
        </p:xfrm>
        <a:graphic>
          <a:graphicData uri="http://schemas.openxmlformats.org/presentationml/2006/ole">
            <p:oleObj spid="_x0000_s73740" name="Equation" r:id="rId3" imgW="15016680" imgH="7709040" progId="Equation.3">
              <p:embed/>
            </p:oleObj>
          </a:graphicData>
        </a:graphic>
      </p:graphicFrame>
      <p:grpSp>
        <p:nvGrpSpPr>
          <p:cNvPr id="73740" name="Group 12"/>
          <p:cNvGrpSpPr>
            <a:grpSpLocks/>
          </p:cNvGrpSpPr>
          <p:nvPr/>
        </p:nvGrpSpPr>
        <p:grpSpPr bwMode="auto">
          <a:xfrm>
            <a:off x="1601788" y="1493838"/>
            <a:ext cx="1651000" cy="979487"/>
            <a:chOff x="1642" y="2828"/>
            <a:chExt cx="1759" cy="1043"/>
          </a:xfrm>
        </p:grpSpPr>
        <p:grpSp>
          <p:nvGrpSpPr>
            <p:cNvPr id="73739" name="Group 11"/>
            <p:cNvGrpSpPr>
              <a:grpSpLocks/>
            </p:cNvGrpSpPr>
            <p:nvPr/>
          </p:nvGrpSpPr>
          <p:grpSpPr bwMode="auto">
            <a:xfrm>
              <a:off x="1642" y="2883"/>
              <a:ext cx="907" cy="907"/>
              <a:chOff x="2422" y="1680"/>
              <a:chExt cx="907" cy="907"/>
            </a:xfrm>
          </p:grpSpPr>
          <p:sp>
            <p:nvSpPr>
              <p:cNvPr id="73736" name="Oval 8"/>
              <p:cNvSpPr>
                <a:spLocks noChangeArrowheads="1"/>
              </p:cNvSpPr>
              <p:nvPr/>
            </p:nvSpPr>
            <p:spPr bwMode="auto">
              <a:xfrm>
                <a:off x="2422" y="1680"/>
                <a:ext cx="907" cy="907"/>
              </a:xfrm>
              <a:prstGeom prst="ellipse">
                <a:avLst/>
              </a:prstGeom>
              <a:solidFill>
                <a:schemeClr val="accent1"/>
              </a:solidFill>
              <a:ln w="9525">
                <a:solidFill>
                  <a:schemeClr val="tx1"/>
                </a:solidFill>
                <a:round/>
                <a:headEnd/>
                <a:tailEnd/>
              </a:ln>
              <a:effectLst/>
            </p:spPr>
            <p:txBody>
              <a:bodyPr wrap="none" anchor="ctr"/>
              <a:lstStyle/>
              <a:p>
                <a:endParaRPr lang="th-TH"/>
              </a:p>
            </p:txBody>
          </p:sp>
          <p:sp>
            <p:nvSpPr>
              <p:cNvPr id="73735" name="Oval 7"/>
              <p:cNvSpPr>
                <a:spLocks noChangeArrowheads="1"/>
              </p:cNvSpPr>
              <p:nvPr/>
            </p:nvSpPr>
            <p:spPr bwMode="auto">
              <a:xfrm>
                <a:off x="2854" y="2119"/>
                <a:ext cx="46" cy="46"/>
              </a:xfrm>
              <a:prstGeom prst="ellipse">
                <a:avLst/>
              </a:prstGeom>
              <a:solidFill>
                <a:schemeClr val="bg2"/>
              </a:solidFill>
              <a:ln w="9525">
                <a:solidFill>
                  <a:schemeClr val="bg2"/>
                </a:solidFill>
                <a:round/>
                <a:headEnd/>
                <a:tailEnd/>
              </a:ln>
              <a:effectLst/>
            </p:spPr>
            <p:txBody>
              <a:bodyPr wrap="none" anchor="ctr"/>
              <a:lstStyle/>
              <a:p>
                <a:endParaRPr lang="th-TH"/>
              </a:p>
            </p:txBody>
          </p:sp>
        </p:grpSp>
        <p:grpSp>
          <p:nvGrpSpPr>
            <p:cNvPr id="73738" name="Group 10"/>
            <p:cNvGrpSpPr>
              <a:grpSpLocks/>
            </p:cNvGrpSpPr>
            <p:nvPr/>
          </p:nvGrpSpPr>
          <p:grpSpPr bwMode="auto">
            <a:xfrm>
              <a:off x="2358" y="2828"/>
              <a:ext cx="1043" cy="1043"/>
              <a:chOff x="2349" y="1608"/>
              <a:chExt cx="1043" cy="1043"/>
            </a:xfrm>
          </p:grpSpPr>
          <p:sp>
            <p:nvSpPr>
              <p:cNvPr id="73734" name="Oval 6"/>
              <p:cNvSpPr>
                <a:spLocks noChangeArrowheads="1"/>
              </p:cNvSpPr>
              <p:nvPr/>
            </p:nvSpPr>
            <p:spPr bwMode="auto">
              <a:xfrm>
                <a:off x="2349" y="1608"/>
                <a:ext cx="1043" cy="1043"/>
              </a:xfrm>
              <a:prstGeom prst="ellipse">
                <a:avLst/>
              </a:prstGeom>
              <a:solidFill>
                <a:srgbClr val="FFCCFF">
                  <a:alpha val="89999"/>
                </a:srgbClr>
              </a:solidFill>
              <a:ln w="9525">
                <a:solidFill>
                  <a:schemeClr val="tx1"/>
                </a:solidFill>
                <a:round/>
                <a:headEnd/>
                <a:tailEnd/>
              </a:ln>
              <a:effectLst/>
            </p:spPr>
            <p:txBody>
              <a:bodyPr wrap="none" anchor="ctr"/>
              <a:lstStyle/>
              <a:p>
                <a:endParaRPr lang="th-TH"/>
              </a:p>
            </p:txBody>
          </p:sp>
          <p:sp>
            <p:nvSpPr>
              <p:cNvPr id="73737" name="Oval 9"/>
              <p:cNvSpPr>
                <a:spLocks noChangeArrowheads="1"/>
              </p:cNvSpPr>
              <p:nvPr/>
            </p:nvSpPr>
            <p:spPr bwMode="auto">
              <a:xfrm>
                <a:off x="2827" y="2095"/>
                <a:ext cx="89" cy="89"/>
              </a:xfrm>
              <a:prstGeom prst="ellipse">
                <a:avLst/>
              </a:prstGeom>
              <a:solidFill>
                <a:srgbClr val="CC0000"/>
              </a:solidFill>
              <a:ln w="9525">
                <a:solidFill>
                  <a:srgbClr val="CC0000"/>
                </a:solidFill>
                <a:round/>
                <a:headEnd/>
                <a:tailEnd/>
              </a:ln>
              <a:effectLst/>
            </p:spPr>
            <p:txBody>
              <a:bodyPr wrap="none" anchor="ctr"/>
              <a:lstStyle/>
              <a:p>
                <a:endParaRPr lang="th-TH"/>
              </a:p>
            </p:txBody>
          </p:sp>
        </p:grpSp>
      </p:grpSp>
      <p:grpSp>
        <p:nvGrpSpPr>
          <p:cNvPr id="73760" name="Group 32"/>
          <p:cNvGrpSpPr>
            <a:grpSpLocks/>
          </p:cNvGrpSpPr>
          <p:nvPr/>
        </p:nvGrpSpPr>
        <p:grpSpPr bwMode="auto">
          <a:xfrm>
            <a:off x="3535363" y="1852613"/>
            <a:ext cx="2071687" cy="633412"/>
            <a:chOff x="1087" y="1318"/>
            <a:chExt cx="1305" cy="399"/>
          </a:xfrm>
        </p:grpSpPr>
        <p:grpSp>
          <p:nvGrpSpPr>
            <p:cNvPr id="73742" name="Group 14"/>
            <p:cNvGrpSpPr>
              <a:grpSpLocks/>
            </p:cNvGrpSpPr>
            <p:nvPr/>
          </p:nvGrpSpPr>
          <p:grpSpPr bwMode="auto">
            <a:xfrm>
              <a:off x="1396" y="1359"/>
              <a:ext cx="729" cy="187"/>
              <a:chOff x="364" y="3380"/>
              <a:chExt cx="729" cy="187"/>
            </a:xfrm>
          </p:grpSpPr>
          <p:sp>
            <p:nvSpPr>
              <p:cNvPr id="73743" name="Rectangle 15"/>
              <p:cNvSpPr>
                <a:spLocks noChangeArrowheads="1"/>
              </p:cNvSpPr>
              <p:nvPr/>
            </p:nvSpPr>
            <p:spPr bwMode="auto">
              <a:xfrm>
                <a:off x="525" y="3448"/>
                <a:ext cx="407" cy="56"/>
              </a:xfrm>
              <a:prstGeom prst="rect">
                <a:avLst/>
              </a:prstGeom>
              <a:gradFill rotWithShape="1">
                <a:gsLst>
                  <a:gs pos="0">
                    <a:schemeClr val="tx2">
                      <a:gamma/>
                      <a:shade val="6275"/>
                      <a:invGamma/>
                    </a:schemeClr>
                  </a:gs>
                  <a:gs pos="50000">
                    <a:schemeClr val="tx2"/>
                  </a:gs>
                  <a:gs pos="100000">
                    <a:schemeClr val="tx2">
                      <a:gamma/>
                      <a:shade val="6275"/>
                      <a:invGamma/>
                    </a:schemeClr>
                  </a:gs>
                </a:gsLst>
                <a:lin ang="5400000" scaled="1"/>
              </a:gradFill>
              <a:ln w="9525">
                <a:noFill/>
                <a:miter lim="800000"/>
                <a:headEnd/>
                <a:tailEnd/>
              </a:ln>
              <a:effectLst/>
            </p:spPr>
            <p:txBody>
              <a:bodyPr wrap="none" anchor="ctr"/>
              <a:lstStyle/>
              <a:p>
                <a:endParaRPr lang="th-TH"/>
              </a:p>
            </p:txBody>
          </p:sp>
          <p:sp>
            <p:nvSpPr>
              <p:cNvPr id="73744" name="Oval 16"/>
              <p:cNvSpPr>
                <a:spLocks noChangeArrowheads="1"/>
              </p:cNvSpPr>
              <p:nvPr/>
            </p:nvSpPr>
            <p:spPr bwMode="auto">
              <a:xfrm>
                <a:off x="364" y="3380"/>
                <a:ext cx="178" cy="178"/>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endParaRPr lang="th-TH"/>
              </a:p>
            </p:txBody>
          </p:sp>
          <p:sp>
            <p:nvSpPr>
              <p:cNvPr id="73745" name="Oval 17"/>
              <p:cNvSpPr>
                <a:spLocks noChangeArrowheads="1"/>
              </p:cNvSpPr>
              <p:nvPr/>
            </p:nvSpPr>
            <p:spPr bwMode="auto">
              <a:xfrm>
                <a:off x="915" y="3389"/>
                <a:ext cx="178" cy="178"/>
              </a:xfrm>
              <a:prstGeom prst="ellipse">
                <a:avLst/>
              </a:prstGeom>
              <a:gradFill rotWithShape="1">
                <a:gsLst>
                  <a:gs pos="0">
                    <a:srgbClr val="FF5050"/>
                  </a:gs>
                  <a:gs pos="100000">
                    <a:srgbClr val="FF5050">
                      <a:gamma/>
                      <a:shade val="46275"/>
                      <a:invGamma/>
                    </a:srgbClr>
                  </a:gs>
                </a:gsLst>
                <a:path path="shape">
                  <a:fillToRect l="50000" t="50000" r="50000" b="50000"/>
                </a:path>
              </a:gradFill>
              <a:ln w="9525">
                <a:solidFill>
                  <a:schemeClr val="tx1"/>
                </a:solidFill>
                <a:round/>
                <a:headEnd/>
                <a:tailEnd/>
              </a:ln>
              <a:effectLst/>
            </p:spPr>
            <p:txBody>
              <a:bodyPr wrap="none" anchor="ctr"/>
              <a:lstStyle/>
              <a:p>
                <a:endParaRPr lang="th-TH"/>
              </a:p>
            </p:txBody>
          </p:sp>
        </p:grpSp>
        <p:sp>
          <p:nvSpPr>
            <p:cNvPr id="73746" name="Text Box 18"/>
            <p:cNvSpPr txBox="1">
              <a:spLocks noChangeArrowheads="1"/>
            </p:cNvSpPr>
            <p:nvPr/>
          </p:nvSpPr>
          <p:spPr bwMode="auto">
            <a:xfrm>
              <a:off x="1087" y="1318"/>
              <a:ext cx="341" cy="231"/>
            </a:xfrm>
            <a:prstGeom prst="rect">
              <a:avLst/>
            </a:prstGeom>
            <a:noFill/>
            <a:ln w="9525">
              <a:noFill/>
              <a:miter lim="800000"/>
              <a:headEnd/>
              <a:tailEnd/>
            </a:ln>
            <a:effectLst/>
          </p:spPr>
          <p:txBody>
            <a:bodyPr wrap="none">
              <a:spAutoFit/>
            </a:bodyPr>
            <a:lstStyle/>
            <a:p>
              <a:r>
                <a:rPr lang="en-US" b="1"/>
                <a:t>+q</a:t>
              </a:r>
              <a:r>
                <a:rPr lang="en-US" b="1" baseline="-25000"/>
                <a:t>1</a:t>
              </a:r>
              <a:endParaRPr lang="th-TH" b="1" baseline="-25000"/>
            </a:p>
          </p:txBody>
        </p:sp>
        <p:sp>
          <p:nvSpPr>
            <p:cNvPr id="73747" name="Text Box 19"/>
            <p:cNvSpPr txBox="1">
              <a:spLocks noChangeArrowheads="1"/>
            </p:cNvSpPr>
            <p:nvPr/>
          </p:nvSpPr>
          <p:spPr bwMode="auto">
            <a:xfrm>
              <a:off x="2087" y="1322"/>
              <a:ext cx="305" cy="231"/>
            </a:xfrm>
            <a:prstGeom prst="rect">
              <a:avLst/>
            </a:prstGeom>
            <a:noFill/>
            <a:ln w="9525">
              <a:noFill/>
              <a:miter lim="800000"/>
              <a:headEnd/>
              <a:tailEnd/>
            </a:ln>
            <a:effectLst/>
          </p:spPr>
          <p:txBody>
            <a:bodyPr wrap="none">
              <a:spAutoFit/>
            </a:bodyPr>
            <a:lstStyle/>
            <a:p>
              <a:r>
                <a:rPr lang="en-US" b="1"/>
                <a:t>-q</a:t>
              </a:r>
              <a:r>
                <a:rPr lang="en-US" b="1" baseline="-25000"/>
                <a:t>1</a:t>
              </a:r>
              <a:endParaRPr lang="th-TH" b="1" baseline="-25000"/>
            </a:p>
          </p:txBody>
        </p:sp>
        <p:sp>
          <p:nvSpPr>
            <p:cNvPr id="73749" name="Text Box 21"/>
            <p:cNvSpPr txBox="1">
              <a:spLocks noChangeArrowheads="1"/>
            </p:cNvSpPr>
            <p:nvPr/>
          </p:nvSpPr>
          <p:spPr bwMode="auto">
            <a:xfrm>
              <a:off x="1644" y="1486"/>
              <a:ext cx="220" cy="231"/>
            </a:xfrm>
            <a:prstGeom prst="rect">
              <a:avLst/>
            </a:prstGeom>
            <a:noFill/>
            <a:ln w="9525">
              <a:noFill/>
              <a:miter lim="800000"/>
              <a:headEnd/>
              <a:tailEnd/>
            </a:ln>
            <a:effectLst/>
          </p:spPr>
          <p:txBody>
            <a:bodyPr wrap="none">
              <a:spAutoFit/>
            </a:bodyPr>
            <a:lstStyle/>
            <a:p>
              <a:r>
                <a:rPr lang="en-US" b="1" i="1"/>
                <a:t>R</a:t>
              </a:r>
              <a:endParaRPr lang="th-TH" b="1" i="1" baseline="-25000"/>
            </a:p>
          </p:txBody>
        </p:sp>
        <p:sp>
          <p:nvSpPr>
            <p:cNvPr id="73750" name="Line 22"/>
            <p:cNvSpPr>
              <a:spLocks noChangeShapeType="1"/>
            </p:cNvSpPr>
            <p:nvPr/>
          </p:nvSpPr>
          <p:spPr bwMode="auto">
            <a:xfrm flipH="1">
              <a:off x="1465" y="1604"/>
              <a:ext cx="221" cy="0"/>
            </a:xfrm>
            <a:prstGeom prst="line">
              <a:avLst/>
            </a:prstGeom>
            <a:noFill/>
            <a:ln w="9525">
              <a:solidFill>
                <a:schemeClr val="tx1"/>
              </a:solidFill>
              <a:round/>
              <a:headEnd/>
              <a:tailEnd type="triangle" w="med" len="med"/>
            </a:ln>
            <a:effectLst/>
          </p:spPr>
          <p:txBody>
            <a:bodyPr/>
            <a:lstStyle/>
            <a:p>
              <a:endParaRPr lang="th-TH"/>
            </a:p>
          </p:txBody>
        </p:sp>
        <p:sp>
          <p:nvSpPr>
            <p:cNvPr id="73751" name="Line 23"/>
            <p:cNvSpPr>
              <a:spLocks noChangeShapeType="1"/>
            </p:cNvSpPr>
            <p:nvPr/>
          </p:nvSpPr>
          <p:spPr bwMode="auto">
            <a:xfrm>
              <a:off x="1819" y="1606"/>
              <a:ext cx="221" cy="0"/>
            </a:xfrm>
            <a:prstGeom prst="line">
              <a:avLst/>
            </a:prstGeom>
            <a:noFill/>
            <a:ln w="9525">
              <a:solidFill>
                <a:schemeClr val="tx1"/>
              </a:solidFill>
              <a:round/>
              <a:headEnd/>
              <a:tailEnd/>
            </a:ln>
            <a:effectLst/>
          </p:spPr>
          <p:txBody>
            <a:bodyPr/>
            <a:lstStyle/>
            <a:p>
              <a:endParaRPr lang="th-TH"/>
            </a:p>
          </p:txBody>
        </p:sp>
      </p:grpSp>
      <p:grpSp>
        <p:nvGrpSpPr>
          <p:cNvPr id="73759" name="Group 31"/>
          <p:cNvGrpSpPr>
            <a:grpSpLocks/>
          </p:cNvGrpSpPr>
          <p:nvPr/>
        </p:nvGrpSpPr>
        <p:grpSpPr bwMode="auto">
          <a:xfrm>
            <a:off x="4397375" y="1582738"/>
            <a:ext cx="433388" cy="366712"/>
            <a:chOff x="1642" y="932"/>
            <a:chExt cx="273" cy="231"/>
          </a:xfrm>
        </p:grpSpPr>
        <p:sp>
          <p:nvSpPr>
            <p:cNvPr id="73754" name="Line 26"/>
            <p:cNvSpPr>
              <a:spLocks noChangeShapeType="1"/>
            </p:cNvSpPr>
            <p:nvPr/>
          </p:nvSpPr>
          <p:spPr bwMode="auto">
            <a:xfrm flipH="1">
              <a:off x="1642" y="1158"/>
              <a:ext cx="248" cy="0"/>
            </a:xfrm>
            <a:prstGeom prst="line">
              <a:avLst/>
            </a:prstGeom>
            <a:noFill/>
            <a:ln w="19050">
              <a:solidFill>
                <a:srgbClr val="FF5050"/>
              </a:solidFill>
              <a:round/>
              <a:headEnd/>
              <a:tailEnd type="triangle" w="med" len="med"/>
            </a:ln>
            <a:effectLst/>
          </p:spPr>
          <p:txBody>
            <a:bodyPr/>
            <a:lstStyle/>
            <a:p>
              <a:endParaRPr lang="th-TH"/>
            </a:p>
          </p:txBody>
        </p:sp>
        <p:sp>
          <p:nvSpPr>
            <p:cNvPr id="73755" name="Text Box 27"/>
            <p:cNvSpPr txBox="1">
              <a:spLocks noChangeArrowheads="1"/>
            </p:cNvSpPr>
            <p:nvPr/>
          </p:nvSpPr>
          <p:spPr bwMode="auto">
            <a:xfrm>
              <a:off x="1682" y="932"/>
              <a:ext cx="233" cy="231"/>
            </a:xfrm>
            <a:prstGeom prst="rect">
              <a:avLst/>
            </a:prstGeom>
            <a:noFill/>
            <a:ln w="9525">
              <a:noFill/>
              <a:miter lim="800000"/>
              <a:headEnd/>
              <a:tailEnd/>
            </a:ln>
            <a:effectLst/>
          </p:spPr>
          <p:txBody>
            <a:bodyPr>
              <a:spAutoFit/>
            </a:bodyPr>
            <a:lstStyle/>
            <a:p>
              <a:pPr>
                <a:spcBef>
                  <a:spcPct val="50000"/>
                </a:spcBef>
              </a:pPr>
              <a:r>
                <a:rPr lang="en-US" i="1">
                  <a:solidFill>
                    <a:srgbClr val="FF5050"/>
                  </a:solidFill>
                  <a:latin typeface="Symbol" pitchFamily="18" charset="2"/>
                </a:rPr>
                <a:t>m</a:t>
              </a:r>
              <a:endParaRPr lang="th-TH" i="1">
                <a:solidFill>
                  <a:srgbClr val="FF5050"/>
                </a:solidFill>
                <a:latin typeface="Symbol" pitchFamily="18" charset="2"/>
              </a:endParaRPr>
            </a:p>
          </p:txBody>
        </p:sp>
      </p:grpSp>
      <p:grpSp>
        <p:nvGrpSpPr>
          <p:cNvPr id="73758" name="Group 30"/>
          <p:cNvGrpSpPr>
            <a:grpSpLocks/>
          </p:cNvGrpSpPr>
          <p:nvPr/>
        </p:nvGrpSpPr>
        <p:grpSpPr bwMode="auto">
          <a:xfrm>
            <a:off x="4184650" y="1543050"/>
            <a:ext cx="895350" cy="147638"/>
            <a:chOff x="1484" y="925"/>
            <a:chExt cx="564" cy="93"/>
          </a:xfrm>
        </p:grpSpPr>
        <p:sp>
          <p:nvSpPr>
            <p:cNvPr id="73756" name="Line 28"/>
            <p:cNvSpPr>
              <a:spLocks noChangeShapeType="1"/>
            </p:cNvSpPr>
            <p:nvPr/>
          </p:nvSpPr>
          <p:spPr bwMode="auto">
            <a:xfrm>
              <a:off x="1484" y="972"/>
              <a:ext cx="564" cy="0"/>
            </a:xfrm>
            <a:prstGeom prst="line">
              <a:avLst/>
            </a:prstGeom>
            <a:noFill/>
            <a:ln w="19050">
              <a:solidFill>
                <a:srgbClr val="66FFFF"/>
              </a:solidFill>
              <a:round/>
              <a:headEnd/>
              <a:tailEnd type="triangle" w="lg" len="med"/>
            </a:ln>
            <a:effectLst/>
          </p:spPr>
          <p:txBody>
            <a:bodyPr/>
            <a:lstStyle/>
            <a:p>
              <a:endParaRPr lang="th-TH"/>
            </a:p>
          </p:txBody>
        </p:sp>
        <p:sp>
          <p:nvSpPr>
            <p:cNvPr id="73757" name="Line 29"/>
            <p:cNvSpPr>
              <a:spLocks noChangeShapeType="1"/>
            </p:cNvSpPr>
            <p:nvPr/>
          </p:nvSpPr>
          <p:spPr bwMode="auto">
            <a:xfrm>
              <a:off x="1524" y="925"/>
              <a:ext cx="0" cy="93"/>
            </a:xfrm>
            <a:prstGeom prst="line">
              <a:avLst/>
            </a:prstGeom>
            <a:noFill/>
            <a:ln w="28575">
              <a:solidFill>
                <a:srgbClr val="66FFFF"/>
              </a:solidFill>
              <a:round/>
              <a:headEnd/>
              <a:tailEnd/>
            </a:ln>
            <a:effectLst/>
          </p:spPr>
          <p:txBody>
            <a:bodyPr/>
            <a:lstStyle/>
            <a:p>
              <a:endParaRPr lang="th-TH"/>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Slide Number Placeholder 5"/>
          <p:cNvSpPr>
            <a:spLocks noGrp="1"/>
          </p:cNvSpPr>
          <p:nvPr>
            <p:ph type="sldNum" sz="quarter" idx="12"/>
          </p:nvPr>
        </p:nvSpPr>
        <p:spPr/>
        <p:txBody>
          <a:bodyPr/>
          <a:lstStyle/>
          <a:p>
            <a:fld id="{D506A71F-11AF-464F-A3BA-5E3A14A06247}" type="slidenum">
              <a:rPr lang="en-US"/>
              <a:pPr/>
              <a:t>7</a:t>
            </a:fld>
            <a:endParaRPr lang="th-TH"/>
          </a:p>
        </p:txBody>
      </p:sp>
      <p:sp>
        <p:nvSpPr>
          <p:cNvPr id="88066" name="Rectangle 2"/>
          <p:cNvSpPr>
            <a:spLocks noGrp="1" noChangeArrowheads="1"/>
          </p:cNvSpPr>
          <p:nvPr>
            <p:ph type="title"/>
          </p:nvPr>
        </p:nvSpPr>
        <p:spPr/>
        <p:txBody>
          <a:bodyPr/>
          <a:lstStyle/>
          <a:p>
            <a:r>
              <a:rPr lang="en-US"/>
              <a:t>Dipole Moment of Molecules</a:t>
            </a:r>
            <a:endParaRPr lang="th-TH"/>
          </a:p>
        </p:txBody>
      </p:sp>
      <p:sp>
        <p:nvSpPr>
          <p:cNvPr id="88067" name="Rectangle 3"/>
          <p:cNvSpPr>
            <a:spLocks noGrp="1" noChangeArrowheads="1"/>
          </p:cNvSpPr>
          <p:nvPr>
            <p:ph type="body" idx="1"/>
          </p:nvPr>
        </p:nvSpPr>
        <p:spPr/>
        <p:txBody>
          <a:bodyPr/>
          <a:lstStyle/>
          <a:p>
            <a:r>
              <a:rPr lang="en-US"/>
              <a:t>Polar molecules </a:t>
            </a:r>
            <a:r>
              <a:rPr lang="en-US" sz="2800"/>
              <a:t>is a molecule with a permanent dipole moment.</a:t>
            </a:r>
          </a:p>
          <a:p>
            <a:pPr lvl="1"/>
            <a:r>
              <a:rPr lang="en-US"/>
              <a:t>Diatomic molecules</a:t>
            </a:r>
          </a:p>
          <a:p>
            <a:endParaRPr lang="en-US"/>
          </a:p>
          <a:p>
            <a:endParaRPr lang="en-US"/>
          </a:p>
          <a:p>
            <a:pPr lvl="1"/>
            <a:r>
              <a:rPr lang="en-US"/>
              <a:t>Polyatomic molecules</a:t>
            </a:r>
            <a:endParaRPr lang="th-TH"/>
          </a:p>
          <a:p>
            <a:endParaRPr lang="th-TH"/>
          </a:p>
        </p:txBody>
      </p:sp>
      <p:grpSp>
        <p:nvGrpSpPr>
          <p:cNvPr id="88119" name="Group 55"/>
          <p:cNvGrpSpPr>
            <a:grpSpLocks/>
          </p:cNvGrpSpPr>
          <p:nvPr/>
        </p:nvGrpSpPr>
        <p:grpSpPr bwMode="auto">
          <a:xfrm>
            <a:off x="1125538" y="4600575"/>
            <a:ext cx="3554412" cy="1822450"/>
            <a:chOff x="347" y="3015"/>
            <a:chExt cx="2239" cy="1148"/>
          </a:xfrm>
        </p:grpSpPr>
        <p:grpSp>
          <p:nvGrpSpPr>
            <p:cNvPr id="88080" name="Group 16"/>
            <p:cNvGrpSpPr>
              <a:grpSpLocks/>
            </p:cNvGrpSpPr>
            <p:nvPr/>
          </p:nvGrpSpPr>
          <p:grpSpPr bwMode="auto">
            <a:xfrm>
              <a:off x="561" y="3216"/>
              <a:ext cx="1692" cy="756"/>
              <a:chOff x="1365" y="3215"/>
              <a:chExt cx="1692" cy="756"/>
            </a:xfrm>
          </p:grpSpPr>
          <p:sp>
            <p:nvSpPr>
              <p:cNvPr id="88079" name="Freeform 15"/>
              <p:cNvSpPr>
                <a:spLocks/>
              </p:cNvSpPr>
              <p:nvPr/>
            </p:nvSpPr>
            <p:spPr bwMode="auto">
              <a:xfrm>
                <a:off x="1610" y="3384"/>
                <a:ext cx="1199" cy="379"/>
              </a:xfrm>
              <a:custGeom>
                <a:avLst/>
                <a:gdLst/>
                <a:ahLst/>
                <a:cxnLst>
                  <a:cxn ang="0">
                    <a:pos x="0" y="363"/>
                  </a:cxn>
                  <a:cxn ang="0">
                    <a:pos x="623" y="0"/>
                  </a:cxn>
                  <a:cxn ang="0">
                    <a:pos x="1199" y="379"/>
                  </a:cxn>
                </a:cxnLst>
                <a:rect l="0" t="0" r="r" b="b"/>
                <a:pathLst>
                  <a:path w="1199" h="379">
                    <a:moveTo>
                      <a:pt x="0" y="363"/>
                    </a:moveTo>
                    <a:lnTo>
                      <a:pt x="623" y="0"/>
                    </a:lnTo>
                    <a:lnTo>
                      <a:pt x="1199" y="379"/>
                    </a:lnTo>
                  </a:path>
                </a:pathLst>
              </a:custGeom>
              <a:noFill/>
              <a:ln w="76200" cmpd="sng">
                <a:solidFill>
                  <a:srgbClr val="808080"/>
                </a:solidFill>
                <a:round/>
                <a:headEnd/>
                <a:tailEnd/>
              </a:ln>
              <a:effectLst/>
            </p:spPr>
            <p:txBody>
              <a:bodyPr/>
              <a:lstStyle/>
              <a:p>
                <a:endParaRPr lang="th-TH"/>
              </a:p>
            </p:txBody>
          </p:sp>
          <p:grpSp>
            <p:nvGrpSpPr>
              <p:cNvPr id="88072" name="Group 8"/>
              <p:cNvGrpSpPr>
                <a:grpSpLocks/>
              </p:cNvGrpSpPr>
              <p:nvPr/>
            </p:nvGrpSpPr>
            <p:grpSpPr bwMode="auto">
              <a:xfrm>
                <a:off x="1365" y="3598"/>
                <a:ext cx="355" cy="355"/>
                <a:chOff x="1349" y="3559"/>
                <a:chExt cx="355" cy="355"/>
              </a:xfrm>
            </p:grpSpPr>
            <p:sp>
              <p:nvSpPr>
                <p:cNvPr id="88068" name="Oval 4"/>
                <p:cNvSpPr>
                  <a:spLocks noChangeArrowheads="1"/>
                </p:cNvSpPr>
                <p:nvPr/>
              </p:nvSpPr>
              <p:spPr bwMode="auto">
                <a:xfrm>
                  <a:off x="1349" y="3559"/>
                  <a:ext cx="355" cy="355"/>
                </a:xfrm>
                <a:prstGeom prst="ellipse">
                  <a:avLst/>
                </a:prstGeom>
                <a:gradFill rotWithShape="1">
                  <a:gsLst>
                    <a:gs pos="0">
                      <a:srgbClr val="FF0000"/>
                    </a:gs>
                    <a:gs pos="100000">
                      <a:srgbClr val="FF0000">
                        <a:gamma/>
                        <a:shade val="25490"/>
                        <a:invGamma/>
                      </a:srgbClr>
                    </a:gs>
                  </a:gsLst>
                  <a:path path="shape">
                    <a:fillToRect l="50000" t="50000" r="50000" b="50000"/>
                  </a:path>
                </a:gradFill>
                <a:ln w="9525">
                  <a:solidFill>
                    <a:schemeClr val="bg1"/>
                  </a:solidFill>
                  <a:round/>
                  <a:headEnd/>
                  <a:tailEnd/>
                </a:ln>
                <a:effectLst/>
              </p:spPr>
              <p:txBody>
                <a:bodyPr wrap="none" anchor="ctr"/>
                <a:lstStyle/>
                <a:p>
                  <a:endParaRPr lang="th-TH"/>
                </a:p>
              </p:txBody>
            </p:sp>
            <p:sp>
              <p:nvSpPr>
                <p:cNvPr id="88071" name="Text Box 7"/>
                <p:cNvSpPr txBox="1">
                  <a:spLocks noChangeArrowheads="1"/>
                </p:cNvSpPr>
                <p:nvPr/>
              </p:nvSpPr>
              <p:spPr bwMode="auto">
                <a:xfrm>
                  <a:off x="1413" y="3582"/>
                  <a:ext cx="284" cy="288"/>
                </a:xfrm>
                <a:prstGeom prst="rect">
                  <a:avLst/>
                </a:prstGeom>
                <a:noFill/>
                <a:ln w="9525">
                  <a:noFill/>
                  <a:miter lim="800000"/>
                  <a:headEnd/>
                  <a:tailEnd/>
                </a:ln>
                <a:effectLst/>
              </p:spPr>
              <p:txBody>
                <a:bodyPr>
                  <a:spAutoFit/>
                </a:bodyPr>
                <a:lstStyle/>
                <a:p>
                  <a:pPr>
                    <a:spcBef>
                      <a:spcPct val="50000"/>
                    </a:spcBef>
                  </a:pPr>
                  <a:r>
                    <a:rPr lang="en-US" sz="2400" b="1">
                      <a:latin typeface="Arial Narrow" pitchFamily="34" charset="0"/>
                    </a:rPr>
                    <a:t>O</a:t>
                  </a:r>
                  <a:endParaRPr lang="th-TH" sz="2400" b="1">
                    <a:latin typeface="Arial Narrow" pitchFamily="34" charset="0"/>
                  </a:endParaRPr>
                </a:p>
              </p:txBody>
            </p:sp>
          </p:grpSp>
          <p:grpSp>
            <p:nvGrpSpPr>
              <p:cNvPr id="88073" name="Group 9"/>
              <p:cNvGrpSpPr>
                <a:grpSpLocks/>
              </p:cNvGrpSpPr>
              <p:nvPr/>
            </p:nvGrpSpPr>
            <p:grpSpPr bwMode="auto">
              <a:xfrm>
                <a:off x="2702" y="3616"/>
                <a:ext cx="355" cy="355"/>
                <a:chOff x="1349" y="3559"/>
                <a:chExt cx="355" cy="355"/>
              </a:xfrm>
            </p:grpSpPr>
            <p:sp>
              <p:nvSpPr>
                <p:cNvPr id="88074" name="Oval 10"/>
                <p:cNvSpPr>
                  <a:spLocks noChangeArrowheads="1"/>
                </p:cNvSpPr>
                <p:nvPr/>
              </p:nvSpPr>
              <p:spPr bwMode="auto">
                <a:xfrm>
                  <a:off x="1349" y="3559"/>
                  <a:ext cx="355" cy="355"/>
                </a:xfrm>
                <a:prstGeom prst="ellipse">
                  <a:avLst/>
                </a:prstGeom>
                <a:gradFill rotWithShape="1">
                  <a:gsLst>
                    <a:gs pos="0">
                      <a:srgbClr val="FF0000"/>
                    </a:gs>
                    <a:gs pos="100000">
                      <a:srgbClr val="FF0000">
                        <a:gamma/>
                        <a:shade val="25490"/>
                        <a:invGamma/>
                      </a:srgbClr>
                    </a:gs>
                  </a:gsLst>
                  <a:path path="shape">
                    <a:fillToRect l="50000" t="50000" r="50000" b="50000"/>
                  </a:path>
                </a:gradFill>
                <a:ln w="9525">
                  <a:solidFill>
                    <a:schemeClr val="bg1"/>
                  </a:solidFill>
                  <a:round/>
                  <a:headEnd/>
                  <a:tailEnd/>
                </a:ln>
                <a:effectLst/>
              </p:spPr>
              <p:txBody>
                <a:bodyPr wrap="none" anchor="ctr"/>
                <a:lstStyle/>
                <a:p>
                  <a:endParaRPr lang="th-TH"/>
                </a:p>
              </p:txBody>
            </p:sp>
            <p:sp>
              <p:nvSpPr>
                <p:cNvPr id="88075" name="Text Box 11"/>
                <p:cNvSpPr txBox="1">
                  <a:spLocks noChangeArrowheads="1"/>
                </p:cNvSpPr>
                <p:nvPr/>
              </p:nvSpPr>
              <p:spPr bwMode="auto">
                <a:xfrm>
                  <a:off x="1413" y="3582"/>
                  <a:ext cx="284" cy="288"/>
                </a:xfrm>
                <a:prstGeom prst="rect">
                  <a:avLst/>
                </a:prstGeom>
                <a:noFill/>
                <a:ln w="9525">
                  <a:noFill/>
                  <a:miter lim="800000"/>
                  <a:headEnd/>
                  <a:tailEnd/>
                </a:ln>
                <a:effectLst/>
              </p:spPr>
              <p:txBody>
                <a:bodyPr>
                  <a:spAutoFit/>
                </a:bodyPr>
                <a:lstStyle/>
                <a:p>
                  <a:pPr>
                    <a:spcBef>
                      <a:spcPct val="50000"/>
                    </a:spcBef>
                  </a:pPr>
                  <a:r>
                    <a:rPr lang="en-US" sz="2400" b="1">
                      <a:latin typeface="Arial Narrow" pitchFamily="34" charset="0"/>
                    </a:rPr>
                    <a:t>O</a:t>
                  </a:r>
                  <a:endParaRPr lang="th-TH" sz="2400" b="1">
                    <a:latin typeface="Arial Narrow" pitchFamily="34" charset="0"/>
                  </a:endParaRPr>
                </a:p>
              </p:txBody>
            </p:sp>
          </p:grpSp>
          <p:grpSp>
            <p:nvGrpSpPr>
              <p:cNvPr id="88076" name="Group 12"/>
              <p:cNvGrpSpPr>
                <a:grpSpLocks/>
              </p:cNvGrpSpPr>
              <p:nvPr/>
            </p:nvGrpSpPr>
            <p:grpSpPr bwMode="auto">
              <a:xfrm>
                <a:off x="2048" y="3215"/>
                <a:ext cx="355" cy="355"/>
                <a:chOff x="1349" y="3559"/>
                <a:chExt cx="355" cy="355"/>
              </a:xfrm>
            </p:grpSpPr>
            <p:sp>
              <p:nvSpPr>
                <p:cNvPr id="88077" name="Oval 13"/>
                <p:cNvSpPr>
                  <a:spLocks noChangeArrowheads="1"/>
                </p:cNvSpPr>
                <p:nvPr/>
              </p:nvSpPr>
              <p:spPr bwMode="auto">
                <a:xfrm>
                  <a:off x="1349" y="3559"/>
                  <a:ext cx="355" cy="355"/>
                </a:xfrm>
                <a:prstGeom prst="ellipse">
                  <a:avLst/>
                </a:prstGeom>
                <a:gradFill rotWithShape="1">
                  <a:gsLst>
                    <a:gs pos="0">
                      <a:srgbClr val="FF0000"/>
                    </a:gs>
                    <a:gs pos="100000">
                      <a:srgbClr val="FF0000">
                        <a:gamma/>
                        <a:shade val="25490"/>
                        <a:invGamma/>
                      </a:srgbClr>
                    </a:gs>
                  </a:gsLst>
                  <a:path path="shape">
                    <a:fillToRect l="50000" t="50000" r="50000" b="50000"/>
                  </a:path>
                </a:gradFill>
                <a:ln w="9525">
                  <a:solidFill>
                    <a:schemeClr val="bg1"/>
                  </a:solidFill>
                  <a:round/>
                  <a:headEnd/>
                  <a:tailEnd/>
                </a:ln>
                <a:effectLst/>
              </p:spPr>
              <p:txBody>
                <a:bodyPr wrap="none" anchor="ctr"/>
                <a:lstStyle/>
                <a:p>
                  <a:endParaRPr lang="th-TH"/>
                </a:p>
              </p:txBody>
            </p:sp>
            <p:sp>
              <p:nvSpPr>
                <p:cNvPr id="88078" name="Text Box 14"/>
                <p:cNvSpPr txBox="1">
                  <a:spLocks noChangeArrowheads="1"/>
                </p:cNvSpPr>
                <p:nvPr/>
              </p:nvSpPr>
              <p:spPr bwMode="auto">
                <a:xfrm>
                  <a:off x="1413" y="3582"/>
                  <a:ext cx="284" cy="288"/>
                </a:xfrm>
                <a:prstGeom prst="rect">
                  <a:avLst/>
                </a:prstGeom>
                <a:noFill/>
                <a:ln w="9525">
                  <a:noFill/>
                  <a:miter lim="800000"/>
                  <a:headEnd/>
                  <a:tailEnd/>
                </a:ln>
                <a:effectLst/>
              </p:spPr>
              <p:txBody>
                <a:bodyPr>
                  <a:spAutoFit/>
                </a:bodyPr>
                <a:lstStyle/>
                <a:p>
                  <a:pPr>
                    <a:spcBef>
                      <a:spcPct val="50000"/>
                    </a:spcBef>
                  </a:pPr>
                  <a:r>
                    <a:rPr lang="en-US" sz="2400" b="1">
                      <a:latin typeface="Arial Narrow" pitchFamily="34" charset="0"/>
                    </a:rPr>
                    <a:t>O</a:t>
                  </a:r>
                  <a:endParaRPr lang="th-TH" sz="2400" b="1">
                    <a:latin typeface="Arial Narrow" pitchFamily="34" charset="0"/>
                  </a:endParaRPr>
                </a:p>
              </p:txBody>
            </p:sp>
          </p:grpSp>
        </p:grpSp>
        <p:sp>
          <p:nvSpPr>
            <p:cNvPr id="88081" name="Text Box 17"/>
            <p:cNvSpPr txBox="1">
              <a:spLocks noChangeArrowheads="1"/>
            </p:cNvSpPr>
            <p:nvPr/>
          </p:nvSpPr>
          <p:spPr bwMode="auto">
            <a:xfrm>
              <a:off x="1131" y="3015"/>
              <a:ext cx="387" cy="288"/>
            </a:xfrm>
            <a:prstGeom prst="rect">
              <a:avLst/>
            </a:prstGeom>
            <a:noFill/>
            <a:ln w="9525">
              <a:noFill/>
              <a:miter lim="800000"/>
              <a:headEnd/>
              <a:tailEnd/>
            </a:ln>
            <a:effectLst/>
          </p:spPr>
          <p:txBody>
            <a:bodyPr>
              <a:spAutoFit/>
            </a:bodyPr>
            <a:lstStyle/>
            <a:p>
              <a:pPr>
                <a:spcBef>
                  <a:spcPct val="50000"/>
                </a:spcBef>
              </a:pPr>
              <a:r>
                <a:rPr lang="en-US" sz="2400" b="1">
                  <a:latin typeface="Symbol" pitchFamily="18" charset="2"/>
                </a:rPr>
                <a:t>d</a:t>
              </a:r>
              <a:r>
                <a:rPr lang="en-US" sz="2400" b="1" baseline="30000">
                  <a:latin typeface="Symbol" pitchFamily="18" charset="2"/>
                </a:rPr>
                <a:t>+</a:t>
              </a:r>
              <a:endParaRPr lang="th-TH" sz="2400" b="1" baseline="30000">
                <a:latin typeface="Symbol" pitchFamily="18" charset="2"/>
              </a:endParaRPr>
            </a:p>
          </p:txBody>
        </p:sp>
        <p:sp>
          <p:nvSpPr>
            <p:cNvPr id="88082" name="Text Box 18"/>
            <p:cNvSpPr txBox="1">
              <a:spLocks noChangeArrowheads="1"/>
            </p:cNvSpPr>
            <p:nvPr/>
          </p:nvSpPr>
          <p:spPr bwMode="auto">
            <a:xfrm>
              <a:off x="1463" y="3017"/>
              <a:ext cx="387" cy="288"/>
            </a:xfrm>
            <a:prstGeom prst="rect">
              <a:avLst/>
            </a:prstGeom>
            <a:noFill/>
            <a:ln w="9525">
              <a:noFill/>
              <a:miter lim="800000"/>
              <a:headEnd/>
              <a:tailEnd/>
            </a:ln>
            <a:effectLst/>
          </p:spPr>
          <p:txBody>
            <a:bodyPr>
              <a:spAutoFit/>
            </a:bodyPr>
            <a:lstStyle/>
            <a:p>
              <a:pPr>
                <a:spcBef>
                  <a:spcPct val="50000"/>
                </a:spcBef>
              </a:pPr>
              <a:r>
                <a:rPr lang="en-US" sz="2400" b="1">
                  <a:latin typeface="Symbol" pitchFamily="18" charset="2"/>
                </a:rPr>
                <a:t>d</a:t>
              </a:r>
              <a:r>
                <a:rPr lang="en-US" sz="2400" b="1" baseline="30000">
                  <a:latin typeface="Symbol" pitchFamily="18" charset="2"/>
                </a:rPr>
                <a:t>+</a:t>
              </a:r>
              <a:endParaRPr lang="th-TH" sz="2400" b="1" baseline="30000">
                <a:latin typeface="Symbol" pitchFamily="18" charset="2"/>
              </a:endParaRPr>
            </a:p>
          </p:txBody>
        </p:sp>
        <p:sp>
          <p:nvSpPr>
            <p:cNvPr id="88083" name="Text Box 19"/>
            <p:cNvSpPr txBox="1">
              <a:spLocks noChangeArrowheads="1"/>
            </p:cNvSpPr>
            <p:nvPr/>
          </p:nvSpPr>
          <p:spPr bwMode="auto">
            <a:xfrm>
              <a:off x="2199" y="3468"/>
              <a:ext cx="387" cy="288"/>
            </a:xfrm>
            <a:prstGeom prst="rect">
              <a:avLst/>
            </a:prstGeom>
            <a:noFill/>
            <a:ln w="9525">
              <a:noFill/>
              <a:miter lim="800000"/>
              <a:headEnd/>
              <a:tailEnd/>
            </a:ln>
            <a:effectLst/>
          </p:spPr>
          <p:txBody>
            <a:bodyPr>
              <a:spAutoFit/>
            </a:bodyPr>
            <a:lstStyle/>
            <a:p>
              <a:pPr>
                <a:spcBef>
                  <a:spcPct val="50000"/>
                </a:spcBef>
              </a:pPr>
              <a:r>
                <a:rPr lang="en-US" sz="2400" b="1">
                  <a:latin typeface="Symbol" pitchFamily="18" charset="2"/>
                </a:rPr>
                <a:t>d</a:t>
              </a:r>
              <a:r>
                <a:rPr lang="en-US" sz="2400" b="1" baseline="30000">
                  <a:latin typeface="Symbol" pitchFamily="18" charset="2"/>
                </a:rPr>
                <a:t>-</a:t>
              </a:r>
              <a:endParaRPr lang="th-TH" sz="2400" b="1" baseline="30000">
                <a:latin typeface="Symbol" pitchFamily="18" charset="2"/>
              </a:endParaRPr>
            </a:p>
          </p:txBody>
        </p:sp>
        <p:sp>
          <p:nvSpPr>
            <p:cNvPr id="88084" name="Text Box 20"/>
            <p:cNvSpPr txBox="1">
              <a:spLocks noChangeArrowheads="1"/>
            </p:cNvSpPr>
            <p:nvPr/>
          </p:nvSpPr>
          <p:spPr bwMode="auto">
            <a:xfrm>
              <a:off x="347" y="3477"/>
              <a:ext cx="387" cy="288"/>
            </a:xfrm>
            <a:prstGeom prst="rect">
              <a:avLst/>
            </a:prstGeom>
            <a:noFill/>
            <a:ln w="9525">
              <a:noFill/>
              <a:miter lim="800000"/>
              <a:headEnd/>
              <a:tailEnd/>
            </a:ln>
            <a:effectLst/>
          </p:spPr>
          <p:txBody>
            <a:bodyPr>
              <a:spAutoFit/>
            </a:bodyPr>
            <a:lstStyle/>
            <a:p>
              <a:pPr>
                <a:spcBef>
                  <a:spcPct val="50000"/>
                </a:spcBef>
              </a:pPr>
              <a:r>
                <a:rPr lang="en-US" sz="2400" b="1">
                  <a:latin typeface="Symbol" pitchFamily="18" charset="2"/>
                </a:rPr>
                <a:t>d</a:t>
              </a:r>
              <a:r>
                <a:rPr lang="en-US" sz="2400" b="1" baseline="30000">
                  <a:latin typeface="Symbol" pitchFamily="18" charset="2"/>
                </a:rPr>
                <a:t>-</a:t>
              </a:r>
              <a:endParaRPr lang="th-TH" sz="2400" b="1" baseline="30000">
                <a:latin typeface="Symbol" pitchFamily="18" charset="2"/>
              </a:endParaRPr>
            </a:p>
          </p:txBody>
        </p:sp>
        <p:sp>
          <p:nvSpPr>
            <p:cNvPr id="88085" name="Text Box 21"/>
            <p:cNvSpPr txBox="1">
              <a:spLocks noChangeArrowheads="1"/>
            </p:cNvSpPr>
            <p:nvPr/>
          </p:nvSpPr>
          <p:spPr bwMode="auto">
            <a:xfrm>
              <a:off x="545" y="3543"/>
              <a:ext cx="1689" cy="620"/>
            </a:xfrm>
            <a:prstGeom prst="rect">
              <a:avLst/>
            </a:prstGeom>
            <a:noFill/>
            <a:ln w="9525">
              <a:noFill/>
              <a:miter lim="800000"/>
              <a:headEnd/>
              <a:tailEnd/>
            </a:ln>
            <a:effectLst/>
          </p:spPr>
          <p:txBody>
            <a:bodyPr>
              <a:spAutoFit/>
            </a:bodyPr>
            <a:lstStyle/>
            <a:p>
              <a:pPr algn="ctr">
                <a:spcBef>
                  <a:spcPct val="50000"/>
                </a:spcBef>
              </a:pPr>
              <a:r>
                <a:rPr lang="en-US">
                  <a:solidFill>
                    <a:srgbClr val="FF9900"/>
                  </a:solidFill>
                </a:rPr>
                <a:t>+0.24</a:t>
              </a:r>
            </a:p>
            <a:p>
              <a:pPr algn="ctr">
                <a:spcBef>
                  <a:spcPct val="50000"/>
                </a:spcBef>
              </a:pPr>
              <a:endParaRPr lang="en-US" sz="900">
                <a:solidFill>
                  <a:srgbClr val="FF9900"/>
                </a:solidFill>
              </a:endParaRPr>
            </a:p>
            <a:p>
              <a:pPr algn="ctr">
                <a:spcBef>
                  <a:spcPct val="50000"/>
                </a:spcBef>
              </a:pPr>
              <a:r>
                <a:rPr lang="en-US">
                  <a:solidFill>
                    <a:srgbClr val="FF9900"/>
                  </a:solidFill>
                </a:rPr>
                <a:t>-0.12               -0.12</a:t>
              </a:r>
              <a:endParaRPr lang="th-TH">
                <a:solidFill>
                  <a:srgbClr val="FF9900"/>
                </a:solidFill>
              </a:endParaRPr>
            </a:p>
          </p:txBody>
        </p:sp>
        <p:grpSp>
          <p:nvGrpSpPr>
            <p:cNvPr id="88091" name="Group 27"/>
            <p:cNvGrpSpPr>
              <a:grpSpLocks/>
            </p:cNvGrpSpPr>
            <p:nvPr/>
          </p:nvGrpSpPr>
          <p:grpSpPr bwMode="auto">
            <a:xfrm>
              <a:off x="1639" y="3126"/>
              <a:ext cx="451" cy="433"/>
              <a:chOff x="2066" y="3125"/>
              <a:chExt cx="451" cy="433"/>
            </a:xfrm>
          </p:grpSpPr>
          <p:sp>
            <p:nvSpPr>
              <p:cNvPr id="88086" name="Line 22"/>
              <p:cNvSpPr>
                <a:spLocks noChangeShapeType="1"/>
              </p:cNvSpPr>
              <p:nvPr/>
            </p:nvSpPr>
            <p:spPr bwMode="auto">
              <a:xfrm flipH="1" flipV="1">
                <a:off x="2066" y="3314"/>
                <a:ext cx="402" cy="244"/>
              </a:xfrm>
              <a:prstGeom prst="line">
                <a:avLst/>
              </a:prstGeom>
              <a:noFill/>
              <a:ln w="28575">
                <a:solidFill>
                  <a:srgbClr val="FF33CC"/>
                </a:solidFill>
                <a:round/>
                <a:headEnd/>
                <a:tailEnd type="triangle" w="med" len="med"/>
              </a:ln>
              <a:effectLst/>
            </p:spPr>
            <p:txBody>
              <a:bodyPr/>
              <a:lstStyle/>
              <a:p>
                <a:endParaRPr lang="th-TH"/>
              </a:p>
            </p:txBody>
          </p:sp>
          <p:sp>
            <p:nvSpPr>
              <p:cNvPr id="88087" name="Text Box 23"/>
              <p:cNvSpPr txBox="1">
                <a:spLocks noChangeArrowheads="1"/>
              </p:cNvSpPr>
              <p:nvPr/>
            </p:nvSpPr>
            <p:spPr bwMode="auto">
              <a:xfrm>
                <a:off x="2225" y="3125"/>
                <a:ext cx="292" cy="327"/>
              </a:xfrm>
              <a:prstGeom prst="rect">
                <a:avLst/>
              </a:prstGeom>
              <a:noFill/>
              <a:ln w="9525">
                <a:noFill/>
                <a:miter lim="800000"/>
                <a:headEnd/>
                <a:tailEnd/>
              </a:ln>
              <a:effectLst/>
            </p:spPr>
            <p:txBody>
              <a:bodyPr>
                <a:spAutoFit/>
              </a:bodyPr>
              <a:lstStyle/>
              <a:p>
                <a:pPr>
                  <a:spcBef>
                    <a:spcPct val="50000"/>
                  </a:spcBef>
                </a:pPr>
                <a:r>
                  <a:rPr lang="en-US" sz="2800">
                    <a:solidFill>
                      <a:srgbClr val="D60093"/>
                    </a:solidFill>
                    <a:latin typeface="Symbol" pitchFamily="18" charset="2"/>
                  </a:rPr>
                  <a:t>m</a:t>
                </a:r>
                <a:endParaRPr lang="th-TH" sz="2800">
                  <a:solidFill>
                    <a:srgbClr val="D60093"/>
                  </a:solidFill>
                  <a:latin typeface="Symbol" pitchFamily="18" charset="2"/>
                </a:endParaRPr>
              </a:p>
            </p:txBody>
          </p:sp>
        </p:grpSp>
        <p:grpSp>
          <p:nvGrpSpPr>
            <p:cNvPr id="88090" name="Group 26"/>
            <p:cNvGrpSpPr>
              <a:grpSpLocks/>
            </p:cNvGrpSpPr>
            <p:nvPr/>
          </p:nvGrpSpPr>
          <p:grpSpPr bwMode="auto">
            <a:xfrm>
              <a:off x="792" y="3136"/>
              <a:ext cx="402" cy="433"/>
              <a:chOff x="4287" y="3151"/>
              <a:chExt cx="402" cy="433"/>
            </a:xfrm>
          </p:grpSpPr>
          <p:sp>
            <p:nvSpPr>
              <p:cNvPr id="88088" name="Line 24"/>
              <p:cNvSpPr>
                <a:spLocks noChangeShapeType="1"/>
              </p:cNvSpPr>
              <p:nvPr/>
            </p:nvSpPr>
            <p:spPr bwMode="auto">
              <a:xfrm flipV="1">
                <a:off x="4287" y="3340"/>
                <a:ext cx="402" cy="244"/>
              </a:xfrm>
              <a:prstGeom prst="line">
                <a:avLst/>
              </a:prstGeom>
              <a:noFill/>
              <a:ln w="28575">
                <a:solidFill>
                  <a:srgbClr val="FF33CC"/>
                </a:solidFill>
                <a:round/>
                <a:headEnd/>
                <a:tailEnd type="triangle" w="med" len="med"/>
              </a:ln>
              <a:effectLst/>
            </p:spPr>
            <p:txBody>
              <a:bodyPr/>
              <a:lstStyle/>
              <a:p>
                <a:endParaRPr lang="th-TH"/>
              </a:p>
            </p:txBody>
          </p:sp>
          <p:sp>
            <p:nvSpPr>
              <p:cNvPr id="88089" name="Text Box 25"/>
              <p:cNvSpPr txBox="1">
                <a:spLocks noChangeArrowheads="1"/>
              </p:cNvSpPr>
              <p:nvPr/>
            </p:nvSpPr>
            <p:spPr bwMode="auto">
              <a:xfrm>
                <a:off x="4294" y="3151"/>
                <a:ext cx="292" cy="327"/>
              </a:xfrm>
              <a:prstGeom prst="rect">
                <a:avLst/>
              </a:prstGeom>
              <a:noFill/>
              <a:ln w="9525">
                <a:noFill/>
                <a:miter lim="800000"/>
                <a:headEnd/>
                <a:tailEnd/>
              </a:ln>
              <a:effectLst/>
            </p:spPr>
            <p:txBody>
              <a:bodyPr>
                <a:spAutoFit/>
              </a:bodyPr>
              <a:lstStyle/>
              <a:p>
                <a:pPr>
                  <a:spcBef>
                    <a:spcPct val="50000"/>
                  </a:spcBef>
                </a:pPr>
                <a:r>
                  <a:rPr lang="en-US" sz="2800">
                    <a:solidFill>
                      <a:srgbClr val="D60093"/>
                    </a:solidFill>
                    <a:latin typeface="Symbol" pitchFamily="18" charset="2"/>
                  </a:rPr>
                  <a:t>m</a:t>
                </a:r>
                <a:endParaRPr lang="th-TH" sz="2800">
                  <a:solidFill>
                    <a:srgbClr val="D60093"/>
                  </a:solidFill>
                  <a:latin typeface="Symbol" pitchFamily="18" charset="2"/>
                </a:endParaRPr>
              </a:p>
            </p:txBody>
          </p:sp>
        </p:grpSp>
      </p:grpSp>
      <p:grpSp>
        <p:nvGrpSpPr>
          <p:cNvPr id="88120" name="Group 56"/>
          <p:cNvGrpSpPr>
            <a:grpSpLocks/>
          </p:cNvGrpSpPr>
          <p:nvPr/>
        </p:nvGrpSpPr>
        <p:grpSpPr bwMode="auto">
          <a:xfrm>
            <a:off x="4025900" y="4057650"/>
            <a:ext cx="792163" cy="1122363"/>
            <a:chOff x="2625" y="3271"/>
            <a:chExt cx="499" cy="707"/>
          </a:xfrm>
        </p:grpSpPr>
        <p:grpSp>
          <p:nvGrpSpPr>
            <p:cNvPr id="88092" name="Group 28"/>
            <p:cNvGrpSpPr>
              <a:grpSpLocks/>
            </p:cNvGrpSpPr>
            <p:nvPr/>
          </p:nvGrpSpPr>
          <p:grpSpPr bwMode="auto">
            <a:xfrm>
              <a:off x="2673" y="3271"/>
              <a:ext cx="451" cy="433"/>
              <a:chOff x="2066" y="3125"/>
              <a:chExt cx="451" cy="433"/>
            </a:xfrm>
          </p:grpSpPr>
          <p:sp>
            <p:nvSpPr>
              <p:cNvPr id="88093" name="Line 29"/>
              <p:cNvSpPr>
                <a:spLocks noChangeShapeType="1"/>
              </p:cNvSpPr>
              <p:nvPr/>
            </p:nvSpPr>
            <p:spPr bwMode="auto">
              <a:xfrm flipH="1" flipV="1">
                <a:off x="2066" y="3314"/>
                <a:ext cx="402" cy="244"/>
              </a:xfrm>
              <a:prstGeom prst="line">
                <a:avLst/>
              </a:prstGeom>
              <a:noFill/>
              <a:ln w="28575">
                <a:solidFill>
                  <a:srgbClr val="FF33CC"/>
                </a:solidFill>
                <a:round/>
                <a:headEnd/>
                <a:tailEnd type="triangle" w="med" len="med"/>
              </a:ln>
              <a:effectLst/>
            </p:spPr>
            <p:txBody>
              <a:bodyPr/>
              <a:lstStyle/>
              <a:p>
                <a:endParaRPr lang="th-TH"/>
              </a:p>
            </p:txBody>
          </p:sp>
          <p:sp>
            <p:nvSpPr>
              <p:cNvPr id="88094" name="Text Box 30"/>
              <p:cNvSpPr txBox="1">
                <a:spLocks noChangeArrowheads="1"/>
              </p:cNvSpPr>
              <p:nvPr/>
            </p:nvSpPr>
            <p:spPr bwMode="auto">
              <a:xfrm>
                <a:off x="2225" y="3125"/>
                <a:ext cx="292" cy="327"/>
              </a:xfrm>
              <a:prstGeom prst="rect">
                <a:avLst/>
              </a:prstGeom>
              <a:noFill/>
              <a:ln w="9525">
                <a:noFill/>
                <a:miter lim="800000"/>
                <a:headEnd/>
                <a:tailEnd/>
              </a:ln>
              <a:effectLst/>
            </p:spPr>
            <p:txBody>
              <a:bodyPr>
                <a:spAutoFit/>
              </a:bodyPr>
              <a:lstStyle/>
              <a:p>
                <a:pPr>
                  <a:spcBef>
                    <a:spcPct val="50000"/>
                  </a:spcBef>
                </a:pPr>
                <a:r>
                  <a:rPr lang="en-US" sz="2800">
                    <a:solidFill>
                      <a:srgbClr val="D60093"/>
                    </a:solidFill>
                    <a:latin typeface="Symbol" pitchFamily="18" charset="2"/>
                  </a:rPr>
                  <a:t>m</a:t>
                </a:r>
                <a:endParaRPr lang="th-TH" sz="2800">
                  <a:solidFill>
                    <a:srgbClr val="D60093"/>
                  </a:solidFill>
                  <a:latin typeface="Symbol" pitchFamily="18" charset="2"/>
                </a:endParaRPr>
              </a:p>
            </p:txBody>
          </p:sp>
        </p:grpSp>
        <p:grpSp>
          <p:nvGrpSpPr>
            <p:cNvPr id="88095" name="Group 31"/>
            <p:cNvGrpSpPr>
              <a:grpSpLocks/>
            </p:cNvGrpSpPr>
            <p:nvPr/>
          </p:nvGrpSpPr>
          <p:grpSpPr bwMode="auto">
            <a:xfrm>
              <a:off x="2679" y="3533"/>
              <a:ext cx="402" cy="433"/>
              <a:chOff x="4287" y="3151"/>
              <a:chExt cx="402" cy="433"/>
            </a:xfrm>
          </p:grpSpPr>
          <p:sp>
            <p:nvSpPr>
              <p:cNvPr id="88096" name="Line 32"/>
              <p:cNvSpPr>
                <a:spLocks noChangeShapeType="1"/>
              </p:cNvSpPr>
              <p:nvPr/>
            </p:nvSpPr>
            <p:spPr bwMode="auto">
              <a:xfrm flipV="1">
                <a:off x="4287" y="3340"/>
                <a:ext cx="402" cy="244"/>
              </a:xfrm>
              <a:prstGeom prst="line">
                <a:avLst/>
              </a:prstGeom>
              <a:noFill/>
              <a:ln w="28575">
                <a:solidFill>
                  <a:srgbClr val="FF33CC"/>
                </a:solidFill>
                <a:round/>
                <a:headEnd/>
                <a:tailEnd type="triangle" w="med" len="med"/>
              </a:ln>
              <a:effectLst/>
            </p:spPr>
            <p:txBody>
              <a:bodyPr/>
              <a:lstStyle/>
              <a:p>
                <a:endParaRPr lang="th-TH"/>
              </a:p>
            </p:txBody>
          </p:sp>
          <p:sp>
            <p:nvSpPr>
              <p:cNvPr id="88097" name="Text Box 33"/>
              <p:cNvSpPr txBox="1">
                <a:spLocks noChangeArrowheads="1"/>
              </p:cNvSpPr>
              <p:nvPr/>
            </p:nvSpPr>
            <p:spPr bwMode="auto">
              <a:xfrm>
                <a:off x="4294" y="3151"/>
                <a:ext cx="292" cy="327"/>
              </a:xfrm>
              <a:prstGeom prst="rect">
                <a:avLst/>
              </a:prstGeom>
              <a:noFill/>
              <a:ln w="9525">
                <a:noFill/>
                <a:miter lim="800000"/>
                <a:headEnd/>
                <a:tailEnd/>
              </a:ln>
              <a:effectLst/>
            </p:spPr>
            <p:txBody>
              <a:bodyPr>
                <a:spAutoFit/>
              </a:bodyPr>
              <a:lstStyle/>
              <a:p>
                <a:pPr>
                  <a:spcBef>
                    <a:spcPct val="50000"/>
                  </a:spcBef>
                </a:pPr>
                <a:r>
                  <a:rPr lang="en-US" sz="2800">
                    <a:solidFill>
                      <a:srgbClr val="D60093"/>
                    </a:solidFill>
                    <a:latin typeface="Symbol" pitchFamily="18" charset="2"/>
                  </a:rPr>
                  <a:t>m</a:t>
                </a:r>
                <a:endParaRPr lang="th-TH" sz="2800">
                  <a:solidFill>
                    <a:srgbClr val="D60093"/>
                  </a:solidFill>
                  <a:latin typeface="Symbol" pitchFamily="18" charset="2"/>
                </a:endParaRPr>
              </a:p>
            </p:txBody>
          </p:sp>
        </p:grpSp>
        <p:sp>
          <p:nvSpPr>
            <p:cNvPr id="88098" name="Line 34"/>
            <p:cNvSpPr>
              <a:spLocks noChangeShapeType="1"/>
            </p:cNvSpPr>
            <p:nvPr/>
          </p:nvSpPr>
          <p:spPr bwMode="auto">
            <a:xfrm flipV="1">
              <a:off x="2625" y="3434"/>
              <a:ext cx="0" cy="544"/>
            </a:xfrm>
            <a:prstGeom prst="line">
              <a:avLst/>
            </a:prstGeom>
            <a:noFill/>
            <a:ln w="57150">
              <a:solidFill>
                <a:schemeClr val="tx1"/>
              </a:solidFill>
              <a:round/>
              <a:headEnd/>
              <a:tailEnd type="triangle" w="med" len="med"/>
            </a:ln>
            <a:effectLst/>
          </p:spPr>
          <p:txBody>
            <a:bodyPr/>
            <a:lstStyle/>
            <a:p>
              <a:endParaRPr lang="th-TH"/>
            </a:p>
          </p:txBody>
        </p:sp>
      </p:grpSp>
      <p:grpSp>
        <p:nvGrpSpPr>
          <p:cNvPr id="88124" name="Group 60"/>
          <p:cNvGrpSpPr>
            <a:grpSpLocks/>
          </p:cNvGrpSpPr>
          <p:nvPr/>
        </p:nvGrpSpPr>
        <p:grpSpPr bwMode="auto">
          <a:xfrm>
            <a:off x="2139950" y="2936875"/>
            <a:ext cx="1590675" cy="639763"/>
            <a:chOff x="1348" y="1850"/>
            <a:chExt cx="1002" cy="403"/>
          </a:xfrm>
        </p:grpSpPr>
        <p:sp>
          <p:nvSpPr>
            <p:cNvPr id="88103" name="Line 39"/>
            <p:cNvSpPr>
              <a:spLocks noChangeShapeType="1"/>
            </p:cNvSpPr>
            <p:nvPr/>
          </p:nvSpPr>
          <p:spPr bwMode="auto">
            <a:xfrm>
              <a:off x="1621" y="2072"/>
              <a:ext cx="434" cy="0"/>
            </a:xfrm>
            <a:prstGeom prst="line">
              <a:avLst/>
            </a:prstGeom>
            <a:noFill/>
            <a:ln w="76200">
              <a:solidFill>
                <a:srgbClr val="777777"/>
              </a:solidFill>
              <a:round/>
              <a:headEnd/>
              <a:tailEnd/>
            </a:ln>
            <a:effectLst/>
          </p:spPr>
          <p:txBody>
            <a:bodyPr/>
            <a:lstStyle/>
            <a:p>
              <a:endParaRPr lang="th-TH"/>
            </a:p>
          </p:txBody>
        </p:sp>
        <p:sp>
          <p:nvSpPr>
            <p:cNvPr id="88099" name="Oval 35"/>
            <p:cNvSpPr>
              <a:spLocks noChangeArrowheads="1"/>
            </p:cNvSpPr>
            <p:nvPr/>
          </p:nvSpPr>
          <p:spPr bwMode="auto">
            <a:xfrm>
              <a:off x="1348" y="1850"/>
              <a:ext cx="403" cy="403"/>
            </a:xfrm>
            <a:prstGeom prst="ellipse">
              <a:avLst/>
            </a:prstGeom>
            <a:gradFill rotWithShape="1">
              <a:gsLst>
                <a:gs pos="0">
                  <a:schemeClr val="tx1"/>
                </a:gs>
                <a:gs pos="100000">
                  <a:schemeClr val="tx1">
                    <a:gamma/>
                    <a:shade val="22353"/>
                    <a:invGamma/>
                  </a:schemeClr>
                </a:gs>
              </a:gsLst>
              <a:path path="shape">
                <a:fillToRect l="50000" t="50000" r="50000" b="50000"/>
              </a:path>
            </a:gradFill>
            <a:ln w="9525">
              <a:solidFill>
                <a:schemeClr val="bg1"/>
              </a:solidFill>
              <a:round/>
              <a:headEnd/>
              <a:tailEnd/>
            </a:ln>
            <a:effectLst/>
          </p:spPr>
          <p:txBody>
            <a:bodyPr wrap="none" anchor="ctr"/>
            <a:lstStyle/>
            <a:p>
              <a:endParaRPr lang="th-TH"/>
            </a:p>
          </p:txBody>
        </p:sp>
        <p:sp>
          <p:nvSpPr>
            <p:cNvPr id="88100" name="Oval 36"/>
            <p:cNvSpPr>
              <a:spLocks noChangeArrowheads="1"/>
            </p:cNvSpPr>
            <p:nvPr/>
          </p:nvSpPr>
          <p:spPr bwMode="auto">
            <a:xfrm>
              <a:off x="2006" y="1914"/>
              <a:ext cx="300" cy="300"/>
            </a:xfrm>
            <a:prstGeom prst="ellipse">
              <a:avLst/>
            </a:prstGeom>
            <a:gradFill rotWithShape="1">
              <a:gsLst>
                <a:gs pos="0">
                  <a:srgbClr val="33CC33"/>
                </a:gs>
                <a:gs pos="100000">
                  <a:srgbClr val="33CC33">
                    <a:gamma/>
                    <a:shade val="15686"/>
                    <a:invGamma/>
                  </a:srgbClr>
                </a:gs>
              </a:gsLst>
              <a:path path="shape">
                <a:fillToRect l="50000" t="50000" r="50000" b="50000"/>
              </a:path>
            </a:gradFill>
            <a:ln w="9525">
              <a:solidFill>
                <a:schemeClr val="bg1"/>
              </a:solidFill>
              <a:round/>
              <a:headEnd/>
              <a:tailEnd/>
            </a:ln>
            <a:effectLst/>
          </p:spPr>
          <p:txBody>
            <a:bodyPr wrap="none" anchor="ctr"/>
            <a:lstStyle/>
            <a:p>
              <a:endParaRPr lang="th-TH"/>
            </a:p>
          </p:txBody>
        </p:sp>
        <p:sp>
          <p:nvSpPr>
            <p:cNvPr id="88101" name="Text Box 37"/>
            <p:cNvSpPr txBox="1">
              <a:spLocks noChangeArrowheads="1"/>
            </p:cNvSpPr>
            <p:nvPr/>
          </p:nvSpPr>
          <p:spPr bwMode="auto">
            <a:xfrm>
              <a:off x="1419" y="1911"/>
              <a:ext cx="931" cy="288"/>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H        Cl</a:t>
              </a:r>
              <a:endParaRPr lang="th-TH" sz="2400" b="1">
                <a:solidFill>
                  <a:schemeClr val="bg1"/>
                </a:solidFill>
              </a:endParaRPr>
            </a:p>
          </p:txBody>
        </p:sp>
      </p:grpSp>
      <p:grpSp>
        <p:nvGrpSpPr>
          <p:cNvPr id="88112" name="Group 48"/>
          <p:cNvGrpSpPr>
            <a:grpSpLocks/>
          </p:cNvGrpSpPr>
          <p:nvPr/>
        </p:nvGrpSpPr>
        <p:grpSpPr bwMode="auto">
          <a:xfrm>
            <a:off x="2517775" y="2468563"/>
            <a:ext cx="1004888" cy="366712"/>
            <a:chOff x="1499" y="1911"/>
            <a:chExt cx="633" cy="231"/>
          </a:xfrm>
        </p:grpSpPr>
        <p:sp>
          <p:nvSpPr>
            <p:cNvPr id="88110" name="Line 46"/>
            <p:cNvSpPr>
              <a:spLocks noChangeShapeType="1"/>
            </p:cNvSpPr>
            <p:nvPr/>
          </p:nvSpPr>
          <p:spPr bwMode="auto">
            <a:xfrm flipH="1">
              <a:off x="1499" y="2130"/>
              <a:ext cx="560" cy="0"/>
            </a:xfrm>
            <a:prstGeom prst="line">
              <a:avLst/>
            </a:prstGeom>
            <a:noFill/>
            <a:ln w="38100">
              <a:solidFill>
                <a:schemeClr val="tx1"/>
              </a:solidFill>
              <a:round/>
              <a:headEnd/>
              <a:tailEnd type="triangle" w="med" len="med"/>
            </a:ln>
            <a:effectLst/>
          </p:spPr>
          <p:txBody>
            <a:bodyPr/>
            <a:lstStyle/>
            <a:p>
              <a:endParaRPr lang="th-TH"/>
            </a:p>
          </p:txBody>
        </p:sp>
        <p:sp>
          <p:nvSpPr>
            <p:cNvPr id="88111" name="Text Box 47"/>
            <p:cNvSpPr txBox="1">
              <a:spLocks noChangeArrowheads="1"/>
            </p:cNvSpPr>
            <p:nvPr/>
          </p:nvSpPr>
          <p:spPr bwMode="auto">
            <a:xfrm>
              <a:off x="1509" y="1911"/>
              <a:ext cx="623" cy="231"/>
            </a:xfrm>
            <a:prstGeom prst="rect">
              <a:avLst/>
            </a:prstGeom>
            <a:noFill/>
            <a:ln w="9525">
              <a:noFill/>
              <a:miter lim="800000"/>
              <a:headEnd/>
              <a:tailEnd/>
            </a:ln>
            <a:effectLst/>
          </p:spPr>
          <p:txBody>
            <a:bodyPr>
              <a:spAutoFit/>
            </a:bodyPr>
            <a:lstStyle/>
            <a:p>
              <a:pPr>
                <a:spcBef>
                  <a:spcPct val="50000"/>
                </a:spcBef>
              </a:pPr>
              <a:r>
                <a:rPr lang="en-US"/>
                <a:t>1.08 D</a:t>
              </a:r>
              <a:endParaRPr lang="th-TH"/>
            </a:p>
          </p:txBody>
        </p:sp>
      </p:grpSp>
      <p:grpSp>
        <p:nvGrpSpPr>
          <p:cNvPr id="88109" name="Group 45"/>
          <p:cNvGrpSpPr>
            <a:grpSpLocks/>
          </p:cNvGrpSpPr>
          <p:nvPr/>
        </p:nvGrpSpPr>
        <p:grpSpPr bwMode="auto">
          <a:xfrm>
            <a:off x="4899025" y="2925763"/>
            <a:ext cx="1749425" cy="677862"/>
            <a:chOff x="2999" y="2135"/>
            <a:chExt cx="1102" cy="427"/>
          </a:xfrm>
        </p:grpSpPr>
        <p:sp>
          <p:nvSpPr>
            <p:cNvPr id="88104" name="Line 40"/>
            <p:cNvSpPr>
              <a:spLocks noChangeShapeType="1"/>
            </p:cNvSpPr>
            <p:nvPr/>
          </p:nvSpPr>
          <p:spPr bwMode="auto">
            <a:xfrm>
              <a:off x="3316" y="2351"/>
              <a:ext cx="442" cy="0"/>
            </a:xfrm>
            <a:prstGeom prst="line">
              <a:avLst/>
            </a:prstGeom>
            <a:noFill/>
            <a:ln w="76200">
              <a:solidFill>
                <a:srgbClr val="777777"/>
              </a:solidFill>
              <a:round/>
              <a:headEnd/>
              <a:tailEnd/>
            </a:ln>
            <a:effectLst/>
          </p:spPr>
          <p:txBody>
            <a:bodyPr/>
            <a:lstStyle/>
            <a:p>
              <a:endParaRPr lang="th-TH"/>
            </a:p>
          </p:txBody>
        </p:sp>
        <p:sp>
          <p:nvSpPr>
            <p:cNvPr id="88106" name="Oval 42"/>
            <p:cNvSpPr>
              <a:spLocks noChangeArrowheads="1"/>
            </p:cNvSpPr>
            <p:nvPr/>
          </p:nvSpPr>
          <p:spPr bwMode="auto">
            <a:xfrm>
              <a:off x="2999" y="2142"/>
              <a:ext cx="403" cy="403"/>
            </a:xfrm>
            <a:prstGeom prst="ellipse">
              <a:avLst/>
            </a:prstGeom>
            <a:gradFill rotWithShape="1">
              <a:gsLst>
                <a:gs pos="0">
                  <a:schemeClr val="tx1"/>
                </a:gs>
                <a:gs pos="100000">
                  <a:schemeClr val="tx1">
                    <a:gamma/>
                    <a:shade val="22353"/>
                    <a:invGamma/>
                  </a:schemeClr>
                </a:gs>
              </a:gsLst>
              <a:path path="shape">
                <a:fillToRect l="50000" t="50000" r="50000" b="50000"/>
              </a:path>
            </a:gradFill>
            <a:ln w="9525">
              <a:solidFill>
                <a:schemeClr val="bg1"/>
              </a:solidFill>
              <a:round/>
              <a:headEnd/>
              <a:tailEnd/>
            </a:ln>
            <a:effectLst/>
          </p:spPr>
          <p:txBody>
            <a:bodyPr wrap="none" anchor="ctr"/>
            <a:lstStyle/>
            <a:p>
              <a:endParaRPr lang="th-TH"/>
            </a:p>
          </p:txBody>
        </p:sp>
        <p:sp>
          <p:nvSpPr>
            <p:cNvPr id="88107" name="Oval 43"/>
            <p:cNvSpPr>
              <a:spLocks noChangeArrowheads="1"/>
            </p:cNvSpPr>
            <p:nvPr/>
          </p:nvSpPr>
          <p:spPr bwMode="auto">
            <a:xfrm>
              <a:off x="3674" y="2135"/>
              <a:ext cx="427" cy="427"/>
            </a:xfrm>
            <a:prstGeom prst="ellipse">
              <a:avLst/>
            </a:prstGeom>
            <a:gradFill rotWithShape="1">
              <a:gsLst>
                <a:gs pos="0">
                  <a:srgbClr val="FF0000"/>
                </a:gs>
                <a:gs pos="100000">
                  <a:srgbClr val="FF0000">
                    <a:gamma/>
                    <a:shade val="15686"/>
                    <a:invGamma/>
                  </a:srgbClr>
                </a:gs>
              </a:gsLst>
              <a:path path="shape">
                <a:fillToRect l="50000" t="50000" r="50000" b="50000"/>
              </a:path>
            </a:gradFill>
            <a:ln w="9525">
              <a:solidFill>
                <a:schemeClr val="bg1"/>
              </a:solidFill>
              <a:round/>
              <a:headEnd/>
              <a:tailEnd/>
            </a:ln>
            <a:effectLst/>
          </p:spPr>
          <p:txBody>
            <a:bodyPr wrap="none" anchor="ctr"/>
            <a:lstStyle/>
            <a:p>
              <a:endParaRPr lang="th-TH"/>
            </a:p>
          </p:txBody>
        </p:sp>
        <p:sp>
          <p:nvSpPr>
            <p:cNvPr id="88108" name="Text Box 44"/>
            <p:cNvSpPr txBox="1">
              <a:spLocks noChangeArrowheads="1"/>
            </p:cNvSpPr>
            <p:nvPr/>
          </p:nvSpPr>
          <p:spPr bwMode="auto">
            <a:xfrm>
              <a:off x="3087" y="2209"/>
              <a:ext cx="1010" cy="288"/>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C          O</a:t>
              </a:r>
              <a:endParaRPr lang="th-TH" sz="2400" b="1">
                <a:solidFill>
                  <a:schemeClr val="bg1"/>
                </a:solidFill>
              </a:endParaRPr>
            </a:p>
          </p:txBody>
        </p:sp>
      </p:grpSp>
      <p:grpSp>
        <p:nvGrpSpPr>
          <p:cNvPr id="88116" name="Group 52"/>
          <p:cNvGrpSpPr>
            <a:grpSpLocks/>
          </p:cNvGrpSpPr>
          <p:nvPr/>
        </p:nvGrpSpPr>
        <p:grpSpPr bwMode="auto">
          <a:xfrm>
            <a:off x="5275263" y="2468563"/>
            <a:ext cx="1004887" cy="366712"/>
            <a:chOff x="3236" y="1911"/>
            <a:chExt cx="633" cy="231"/>
          </a:xfrm>
        </p:grpSpPr>
        <p:sp>
          <p:nvSpPr>
            <p:cNvPr id="88114" name="Line 50"/>
            <p:cNvSpPr>
              <a:spLocks noChangeShapeType="1"/>
            </p:cNvSpPr>
            <p:nvPr/>
          </p:nvSpPr>
          <p:spPr bwMode="auto">
            <a:xfrm flipH="1">
              <a:off x="3236" y="2130"/>
              <a:ext cx="560" cy="0"/>
            </a:xfrm>
            <a:prstGeom prst="line">
              <a:avLst/>
            </a:prstGeom>
            <a:noFill/>
            <a:ln w="38100">
              <a:solidFill>
                <a:schemeClr val="tx1"/>
              </a:solidFill>
              <a:round/>
              <a:headEnd type="triangle" w="med" len="med"/>
              <a:tailEnd/>
            </a:ln>
            <a:effectLst/>
          </p:spPr>
          <p:txBody>
            <a:bodyPr/>
            <a:lstStyle/>
            <a:p>
              <a:endParaRPr lang="th-TH"/>
            </a:p>
          </p:txBody>
        </p:sp>
        <p:sp>
          <p:nvSpPr>
            <p:cNvPr id="88115" name="Text Box 51"/>
            <p:cNvSpPr txBox="1">
              <a:spLocks noChangeArrowheads="1"/>
            </p:cNvSpPr>
            <p:nvPr/>
          </p:nvSpPr>
          <p:spPr bwMode="auto">
            <a:xfrm>
              <a:off x="3246" y="1911"/>
              <a:ext cx="623" cy="231"/>
            </a:xfrm>
            <a:prstGeom prst="rect">
              <a:avLst/>
            </a:prstGeom>
            <a:noFill/>
            <a:ln w="9525">
              <a:noFill/>
              <a:miter lim="800000"/>
              <a:headEnd/>
              <a:tailEnd/>
            </a:ln>
            <a:effectLst/>
          </p:spPr>
          <p:txBody>
            <a:bodyPr>
              <a:spAutoFit/>
            </a:bodyPr>
            <a:lstStyle/>
            <a:p>
              <a:pPr>
                <a:spcBef>
                  <a:spcPct val="50000"/>
                </a:spcBef>
              </a:pPr>
              <a:r>
                <a:rPr lang="en-US"/>
                <a:t>0.12 D</a:t>
              </a:r>
              <a:endParaRPr lang="th-TH"/>
            </a:p>
          </p:txBody>
        </p:sp>
      </p:grpSp>
      <p:grpSp>
        <p:nvGrpSpPr>
          <p:cNvPr id="88123" name="Group 59"/>
          <p:cNvGrpSpPr>
            <a:grpSpLocks/>
          </p:cNvGrpSpPr>
          <p:nvPr/>
        </p:nvGrpSpPr>
        <p:grpSpPr bwMode="auto">
          <a:xfrm>
            <a:off x="5861050" y="4035425"/>
            <a:ext cx="2555875" cy="2598738"/>
            <a:chOff x="3606" y="2683"/>
            <a:chExt cx="1610" cy="1637"/>
          </a:xfrm>
        </p:grpSpPr>
        <p:sp>
          <p:nvSpPr>
            <p:cNvPr id="88122" name="Rectangle 58"/>
            <p:cNvSpPr>
              <a:spLocks noChangeArrowheads="1"/>
            </p:cNvSpPr>
            <p:nvPr/>
          </p:nvSpPr>
          <p:spPr bwMode="auto">
            <a:xfrm>
              <a:off x="3606" y="2683"/>
              <a:ext cx="1610" cy="1637"/>
            </a:xfrm>
            <a:prstGeom prst="rect">
              <a:avLst/>
            </a:prstGeom>
            <a:solidFill>
              <a:schemeClr val="tx1"/>
            </a:solidFill>
            <a:ln w="9525">
              <a:solidFill>
                <a:schemeClr val="tx1"/>
              </a:solidFill>
              <a:miter lim="800000"/>
              <a:headEnd/>
              <a:tailEnd/>
            </a:ln>
            <a:effectLst/>
          </p:spPr>
          <p:txBody>
            <a:bodyPr wrap="none" anchor="ctr"/>
            <a:lstStyle/>
            <a:p>
              <a:endParaRPr lang="th-TH"/>
            </a:p>
          </p:txBody>
        </p:sp>
        <p:pic>
          <p:nvPicPr>
            <p:cNvPr id="88121" name="Picture 57" descr="ch17f02"/>
            <p:cNvPicPr>
              <a:picLocks noChangeAspect="1" noChangeArrowheads="1"/>
            </p:cNvPicPr>
            <p:nvPr/>
          </p:nvPicPr>
          <p:blipFill>
            <a:blip r:embed="rId2" cstate="print"/>
            <a:srcRect l="23886" r="22870"/>
            <a:stretch>
              <a:fillRect/>
            </a:stretch>
          </p:blipFill>
          <p:spPr bwMode="auto">
            <a:xfrm>
              <a:off x="3718" y="2724"/>
              <a:ext cx="1397" cy="1596"/>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81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81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81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5"/>
          <p:cNvSpPr>
            <a:spLocks noGrp="1"/>
          </p:cNvSpPr>
          <p:nvPr>
            <p:ph type="sldNum" sz="quarter" idx="12"/>
          </p:nvPr>
        </p:nvSpPr>
        <p:spPr/>
        <p:txBody>
          <a:bodyPr/>
          <a:lstStyle/>
          <a:p>
            <a:fld id="{415BF44E-8C58-44FF-B814-17D4858779A0}" type="slidenum">
              <a:rPr lang="en-US"/>
              <a:pPr/>
              <a:t>8</a:t>
            </a:fld>
            <a:endParaRPr lang="th-TH"/>
          </a:p>
        </p:txBody>
      </p:sp>
      <p:sp>
        <p:nvSpPr>
          <p:cNvPr id="83970" name="Rectangle 2"/>
          <p:cNvSpPr>
            <a:spLocks noGrp="1" noChangeArrowheads="1"/>
          </p:cNvSpPr>
          <p:nvPr>
            <p:ph type="title"/>
          </p:nvPr>
        </p:nvSpPr>
        <p:spPr/>
        <p:txBody>
          <a:bodyPr/>
          <a:lstStyle/>
          <a:p>
            <a:r>
              <a:rPr lang="en-US"/>
              <a:t>Polyatomic Molecules</a:t>
            </a:r>
            <a:endParaRPr lang="th-TH"/>
          </a:p>
        </p:txBody>
      </p:sp>
      <p:sp>
        <p:nvSpPr>
          <p:cNvPr id="83971" name="Rectangle 3"/>
          <p:cNvSpPr>
            <a:spLocks noGrp="1" noChangeArrowheads="1"/>
          </p:cNvSpPr>
          <p:nvPr>
            <p:ph type="body" idx="1"/>
          </p:nvPr>
        </p:nvSpPr>
        <p:spPr/>
        <p:txBody>
          <a:bodyPr/>
          <a:lstStyle/>
          <a:p>
            <a:r>
              <a:rPr lang="en-IE" sz="2400"/>
              <a:t>Dipole moments are calculated considering a vector, </a:t>
            </a:r>
            <a:r>
              <a:rPr lang="en-IE" sz="2400">
                <a:latin typeface="Symbol" pitchFamily="18" charset="2"/>
              </a:rPr>
              <a:t>m</a:t>
            </a:r>
            <a:r>
              <a:rPr lang="en-IE" sz="2400"/>
              <a:t>, with three components, </a:t>
            </a:r>
            <a:r>
              <a:rPr lang="en-IE" sz="2400">
                <a:latin typeface="Symbol" pitchFamily="18" charset="2"/>
              </a:rPr>
              <a:t>m</a:t>
            </a:r>
            <a:r>
              <a:rPr lang="en-IE" sz="2400" baseline="-25000"/>
              <a:t>x</a:t>
            </a:r>
            <a:r>
              <a:rPr lang="en-IE" sz="2400"/>
              <a:t>, </a:t>
            </a:r>
            <a:r>
              <a:rPr lang="en-IE" sz="2400">
                <a:latin typeface="Symbol" pitchFamily="18" charset="2"/>
              </a:rPr>
              <a:t>m</a:t>
            </a:r>
            <a:r>
              <a:rPr lang="en-IE" sz="2400" baseline="-25000"/>
              <a:t>y</a:t>
            </a:r>
            <a:r>
              <a:rPr lang="en-IE" sz="2400"/>
              <a:t>, and </a:t>
            </a:r>
            <a:r>
              <a:rPr lang="en-IE" sz="2400">
                <a:latin typeface="Symbol" pitchFamily="18" charset="2"/>
              </a:rPr>
              <a:t>m</a:t>
            </a:r>
            <a:r>
              <a:rPr lang="en-IE" sz="2400" baseline="-25000"/>
              <a:t>z</a:t>
            </a:r>
            <a:r>
              <a:rPr lang="en-IE" sz="2400"/>
              <a:t>. The direction of </a:t>
            </a:r>
            <a:r>
              <a:rPr lang="en-IE" sz="2400">
                <a:latin typeface="Symbol" pitchFamily="18" charset="2"/>
              </a:rPr>
              <a:t>m</a:t>
            </a:r>
            <a:r>
              <a:rPr lang="en-IE" sz="2400"/>
              <a:t> shows the orientation of the dipole in the molecule and the length of the vector is the magnitude, </a:t>
            </a:r>
            <a:r>
              <a:rPr lang="en-IE" sz="2400">
                <a:latin typeface="Symbol" pitchFamily="18" charset="2"/>
              </a:rPr>
              <a:t>m</a:t>
            </a:r>
            <a:r>
              <a:rPr lang="en-IE" sz="2400"/>
              <a:t>, of the dipole moment.</a:t>
            </a:r>
          </a:p>
          <a:p>
            <a:endParaRPr lang="th-TH" sz="2400"/>
          </a:p>
        </p:txBody>
      </p:sp>
      <p:graphicFrame>
        <p:nvGraphicFramePr>
          <p:cNvPr id="83973" name="Object 5"/>
          <p:cNvGraphicFramePr>
            <a:graphicFrameLocks noChangeAspect="1"/>
          </p:cNvGraphicFramePr>
          <p:nvPr/>
        </p:nvGraphicFramePr>
        <p:xfrm>
          <a:off x="711200" y="3992563"/>
          <a:ext cx="3860800" cy="844550"/>
        </p:xfrm>
        <a:graphic>
          <a:graphicData uri="http://schemas.openxmlformats.org/presentationml/2006/ole">
            <p:oleObj spid="_x0000_s83998" name="Equation" r:id="rId3" imgW="38982600" imgH="8521560" progId="Equation.3">
              <p:embed/>
            </p:oleObj>
          </a:graphicData>
        </a:graphic>
      </p:graphicFrame>
      <p:graphicFrame>
        <p:nvGraphicFramePr>
          <p:cNvPr id="83975" name="Object 7"/>
          <p:cNvGraphicFramePr>
            <a:graphicFrameLocks noChangeAspect="1"/>
          </p:cNvGraphicFramePr>
          <p:nvPr/>
        </p:nvGraphicFramePr>
        <p:xfrm>
          <a:off x="3419475" y="2905125"/>
          <a:ext cx="2305050" cy="989013"/>
        </p:xfrm>
        <a:graphic>
          <a:graphicData uri="http://schemas.openxmlformats.org/presentationml/2006/ole">
            <p:oleObj spid="_x0000_s83999" name="Equation" r:id="rId4" imgW="25578000" imgH="10960200" progId="Equation.3">
              <p:embed/>
            </p:oleObj>
          </a:graphicData>
        </a:graphic>
      </p:graphicFrame>
      <p:graphicFrame>
        <p:nvGraphicFramePr>
          <p:cNvPr id="83976" name="Object 8"/>
          <p:cNvGraphicFramePr>
            <a:graphicFrameLocks noChangeAspect="1"/>
          </p:cNvGraphicFramePr>
          <p:nvPr/>
        </p:nvGraphicFramePr>
        <p:xfrm>
          <a:off x="681038" y="4859338"/>
          <a:ext cx="3941762" cy="925512"/>
        </p:xfrm>
        <a:graphic>
          <a:graphicData uri="http://schemas.openxmlformats.org/presentationml/2006/ole">
            <p:oleObj spid="_x0000_s84000" name="Equation" r:id="rId5" imgW="39794760" imgH="9334440" progId="Equation.3">
              <p:embed/>
            </p:oleObj>
          </a:graphicData>
        </a:graphic>
      </p:graphicFrame>
      <p:grpSp>
        <p:nvGrpSpPr>
          <p:cNvPr id="83988" name="Group 20"/>
          <p:cNvGrpSpPr>
            <a:grpSpLocks/>
          </p:cNvGrpSpPr>
          <p:nvPr/>
        </p:nvGrpSpPr>
        <p:grpSpPr bwMode="auto">
          <a:xfrm>
            <a:off x="5300663" y="3821113"/>
            <a:ext cx="2876550" cy="2003425"/>
            <a:chOff x="3339" y="2407"/>
            <a:chExt cx="1812" cy="1262"/>
          </a:xfrm>
        </p:grpSpPr>
        <p:sp>
          <p:nvSpPr>
            <p:cNvPr id="83982" name="AutoShape 14"/>
            <p:cNvSpPr>
              <a:spLocks noChangeArrowheads="1"/>
            </p:cNvSpPr>
            <p:nvPr/>
          </p:nvSpPr>
          <p:spPr bwMode="auto">
            <a:xfrm rot="-5400000">
              <a:off x="3522" y="2808"/>
              <a:ext cx="1215" cy="490"/>
            </a:xfrm>
            <a:prstGeom prst="parallelogram">
              <a:avLst>
                <a:gd name="adj" fmla="val 69635"/>
              </a:avLst>
            </a:prstGeom>
            <a:noFill/>
            <a:ln w="28575">
              <a:solidFill>
                <a:schemeClr val="accent2"/>
              </a:solidFill>
              <a:prstDash val="sysDot"/>
              <a:miter lim="800000"/>
              <a:headEnd/>
              <a:tailEnd/>
            </a:ln>
            <a:effectLst/>
          </p:spPr>
          <p:txBody>
            <a:bodyPr wrap="none" anchor="ctr"/>
            <a:lstStyle/>
            <a:p>
              <a:endParaRPr lang="th-TH"/>
            </a:p>
          </p:txBody>
        </p:sp>
        <p:sp>
          <p:nvSpPr>
            <p:cNvPr id="83981" name="AutoShape 13"/>
            <p:cNvSpPr>
              <a:spLocks noChangeArrowheads="1"/>
            </p:cNvSpPr>
            <p:nvPr/>
          </p:nvSpPr>
          <p:spPr bwMode="auto">
            <a:xfrm>
              <a:off x="3418" y="3305"/>
              <a:ext cx="1427" cy="356"/>
            </a:xfrm>
            <a:prstGeom prst="parallelogram">
              <a:avLst>
                <a:gd name="adj" fmla="val 132018"/>
              </a:avLst>
            </a:prstGeom>
            <a:noFill/>
            <a:ln w="28575">
              <a:solidFill>
                <a:schemeClr val="accent2"/>
              </a:solidFill>
              <a:prstDash val="sysDot"/>
              <a:miter lim="800000"/>
              <a:headEnd/>
              <a:tailEnd/>
            </a:ln>
            <a:effectLst/>
          </p:spPr>
          <p:txBody>
            <a:bodyPr wrap="none" anchor="ctr"/>
            <a:lstStyle/>
            <a:p>
              <a:endParaRPr lang="th-TH"/>
            </a:p>
          </p:txBody>
        </p:sp>
        <p:sp>
          <p:nvSpPr>
            <p:cNvPr id="83977" name="Freeform 9"/>
            <p:cNvSpPr>
              <a:spLocks/>
            </p:cNvSpPr>
            <p:nvPr/>
          </p:nvSpPr>
          <p:spPr bwMode="auto">
            <a:xfrm>
              <a:off x="3883" y="2407"/>
              <a:ext cx="969" cy="902"/>
            </a:xfrm>
            <a:custGeom>
              <a:avLst/>
              <a:gdLst/>
              <a:ahLst/>
              <a:cxnLst>
                <a:cxn ang="0">
                  <a:pos x="0" y="0"/>
                </a:cxn>
                <a:cxn ang="0">
                  <a:pos x="0" y="1191"/>
                </a:cxn>
                <a:cxn ang="0">
                  <a:pos x="1239" y="1191"/>
                </a:cxn>
              </a:cxnLst>
              <a:rect l="0" t="0" r="r" b="b"/>
              <a:pathLst>
                <a:path w="1239" h="1191">
                  <a:moveTo>
                    <a:pt x="0" y="0"/>
                  </a:moveTo>
                  <a:lnTo>
                    <a:pt x="0" y="1191"/>
                  </a:lnTo>
                  <a:lnTo>
                    <a:pt x="1239" y="1191"/>
                  </a:lnTo>
                </a:path>
              </a:pathLst>
            </a:custGeom>
            <a:noFill/>
            <a:ln w="28575" cmpd="sng">
              <a:solidFill>
                <a:schemeClr val="tx1"/>
              </a:solidFill>
              <a:round/>
              <a:headEnd type="triangle" w="lg" len="lg"/>
              <a:tailEnd type="triangle" w="lg" len="lg"/>
            </a:ln>
            <a:effectLst/>
          </p:spPr>
          <p:txBody>
            <a:bodyPr/>
            <a:lstStyle/>
            <a:p>
              <a:endParaRPr lang="th-TH"/>
            </a:p>
          </p:txBody>
        </p:sp>
        <p:sp>
          <p:nvSpPr>
            <p:cNvPr id="83978" name="Line 10"/>
            <p:cNvSpPr>
              <a:spLocks noChangeShapeType="1"/>
            </p:cNvSpPr>
            <p:nvPr/>
          </p:nvSpPr>
          <p:spPr bwMode="auto">
            <a:xfrm flipH="1">
              <a:off x="3392" y="3316"/>
              <a:ext cx="490" cy="353"/>
            </a:xfrm>
            <a:prstGeom prst="line">
              <a:avLst/>
            </a:prstGeom>
            <a:noFill/>
            <a:ln w="28575">
              <a:solidFill>
                <a:schemeClr val="tx1"/>
              </a:solidFill>
              <a:round/>
              <a:headEnd/>
              <a:tailEnd type="triangle" w="lg" len="lg"/>
            </a:ln>
            <a:effectLst/>
          </p:spPr>
          <p:txBody>
            <a:bodyPr/>
            <a:lstStyle/>
            <a:p>
              <a:endParaRPr lang="th-TH"/>
            </a:p>
          </p:txBody>
        </p:sp>
        <p:sp>
          <p:nvSpPr>
            <p:cNvPr id="83983" name="Line 15"/>
            <p:cNvSpPr>
              <a:spLocks noChangeShapeType="1"/>
            </p:cNvSpPr>
            <p:nvPr/>
          </p:nvSpPr>
          <p:spPr bwMode="auto">
            <a:xfrm flipV="1">
              <a:off x="3897" y="2809"/>
              <a:ext cx="473" cy="497"/>
            </a:xfrm>
            <a:prstGeom prst="line">
              <a:avLst/>
            </a:prstGeom>
            <a:noFill/>
            <a:ln w="57150">
              <a:solidFill>
                <a:srgbClr val="FF33CC"/>
              </a:solidFill>
              <a:round/>
              <a:headEnd/>
              <a:tailEnd type="triangle" w="med" len="med"/>
            </a:ln>
            <a:effectLst/>
          </p:spPr>
          <p:txBody>
            <a:bodyPr/>
            <a:lstStyle/>
            <a:p>
              <a:endParaRPr lang="th-TH"/>
            </a:p>
          </p:txBody>
        </p:sp>
        <p:sp>
          <p:nvSpPr>
            <p:cNvPr id="83984" name="Text Box 16"/>
            <p:cNvSpPr txBox="1">
              <a:spLocks noChangeArrowheads="1"/>
            </p:cNvSpPr>
            <p:nvPr/>
          </p:nvSpPr>
          <p:spPr bwMode="auto">
            <a:xfrm>
              <a:off x="4417" y="2991"/>
              <a:ext cx="734" cy="288"/>
            </a:xfrm>
            <a:prstGeom prst="rect">
              <a:avLst/>
            </a:prstGeom>
            <a:noFill/>
            <a:ln w="9525">
              <a:noFill/>
              <a:miter lim="800000"/>
              <a:headEnd/>
              <a:tailEnd/>
            </a:ln>
            <a:effectLst/>
          </p:spPr>
          <p:txBody>
            <a:bodyPr>
              <a:spAutoFit/>
            </a:bodyPr>
            <a:lstStyle/>
            <a:p>
              <a:pPr>
                <a:spcBef>
                  <a:spcPct val="50000"/>
                </a:spcBef>
              </a:pPr>
              <a:r>
                <a:rPr lang="en-US" sz="2400" b="1">
                  <a:latin typeface="Symbol" pitchFamily="18" charset="2"/>
                </a:rPr>
                <a:t>m</a:t>
              </a:r>
              <a:r>
                <a:rPr lang="en-US" sz="2400" b="1" baseline="-25000"/>
                <a:t>y</a:t>
              </a:r>
              <a:endParaRPr lang="th-TH" sz="2400" b="1" baseline="-25000"/>
            </a:p>
          </p:txBody>
        </p:sp>
        <p:sp>
          <p:nvSpPr>
            <p:cNvPr id="83985" name="Text Box 17"/>
            <p:cNvSpPr txBox="1">
              <a:spLocks noChangeArrowheads="1"/>
            </p:cNvSpPr>
            <p:nvPr/>
          </p:nvSpPr>
          <p:spPr bwMode="auto">
            <a:xfrm>
              <a:off x="3339" y="3205"/>
              <a:ext cx="734" cy="288"/>
            </a:xfrm>
            <a:prstGeom prst="rect">
              <a:avLst/>
            </a:prstGeom>
            <a:noFill/>
            <a:ln w="9525">
              <a:noFill/>
              <a:miter lim="800000"/>
              <a:headEnd/>
              <a:tailEnd/>
            </a:ln>
            <a:effectLst/>
          </p:spPr>
          <p:txBody>
            <a:bodyPr>
              <a:spAutoFit/>
            </a:bodyPr>
            <a:lstStyle/>
            <a:p>
              <a:pPr>
                <a:spcBef>
                  <a:spcPct val="50000"/>
                </a:spcBef>
              </a:pPr>
              <a:r>
                <a:rPr lang="en-US" sz="2400" b="1">
                  <a:latin typeface="Symbol" pitchFamily="18" charset="2"/>
                </a:rPr>
                <a:t>m</a:t>
              </a:r>
              <a:r>
                <a:rPr lang="en-US" sz="2400" b="1" baseline="-25000"/>
                <a:t>x</a:t>
              </a:r>
              <a:endParaRPr lang="th-TH" sz="2400" b="1" baseline="-25000"/>
            </a:p>
          </p:txBody>
        </p:sp>
        <p:sp>
          <p:nvSpPr>
            <p:cNvPr id="83986" name="Text Box 18"/>
            <p:cNvSpPr txBox="1">
              <a:spLocks noChangeArrowheads="1"/>
            </p:cNvSpPr>
            <p:nvPr/>
          </p:nvSpPr>
          <p:spPr bwMode="auto">
            <a:xfrm>
              <a:off x="3614" y="2716"/>
              <a:ext cx="734" cy="288"/>
            </a:xfrm>
            <a:prstGeom prst="rect">
              <a:avLst/>
            </a:prstGeom>
            <a:noFill/>
            <a:ln w="9525">
              <a:noFill/>
              <a:miter lim="800000"/>
              <a:headEnd/>
              <a:tailEnd/>
            </a:ln>
            <a:effectLst/>
          </p:spPr>
          <p:txBody>
            <a:bodyPr>
              <a:spAutoFit/>
            </a:bodyPr>
            <a:lstStyle/>
            <a:p>
              <a:pPr>
                <a:spcBef>
                  <a:spcPct val="50000"/>
                </a:spcBef>
              </a:pPr>
              <a:r>
                <a:rPr lang="en-US" sz="2400" b="1">
                  <a:latin typeface="Symbol" pitchFamily="18" charset="2"/>
                </a:rPr>
                <a:t>m</a:t>
              </a:r>
              <a:r>
                <a:rPr lang="en-US" sz="2400" b="1" baseline="-25000"/>
                <a:t>z</a:t>
              </a:r>
              <a:endParaRPr lang="th-TH" sz="2400" b="1" baseline="-25000"/>
            </a:p>
          </p:txBody>
        </p:sp>
        <p:sp>
          <p:nvSpPr>
            <p:cNvPr id="83987" name="Text Box 19"/>
            <p:cNvSpPr txBox="1">
              <a:spLocks noChangeArrowheads="1"/>
            </p:cNvSpPr>
            <p:nvPr/>
          </p:nvSpPr>
          <p:spPr bwMode="auto">
            <a:xfrm>
              <a:off x="3986" y="2709"/>
              <a:ext cx="292" cy="327"/>
            </a:xfrm>
            <a:prstGeom prst="rect">
              <a:avLst/>
            </a:prstGeom>
            <a:noFill/>
            <a:ln w="9525">
              <a:noFill/>
              <a:miter lim="800000"/>
              <a:headEnd/>
              <a:tailEnd/>
            </a:ln>
            <a:effectLst/>
          </p:spPr>
          <p:txBody>
            <a:bodyPr>
              <a:spAutoFit/>
            </a:bodyPr>
            <a:lstStyle/>
            <a:p>
              <a:pPr>
                <a:spcBef>
                  <a:spcPct val="50000"/>
                </a:spcBef>
              </a:pPr>
              <a:r>
                <a:rPr lang="en-US" sz="2800" b="1">
                  <a:solidFill>
                    <a:srgbClr val="FF33CC"/>
                  </a:solidFill>
                  <a:latin typeface="Symbol" pitchFamily="18" charset="2"/>
                </a:rPr>
                <a:t>m</a:t>
              </a:r>
              <a:endParaRPr lang="th-TH" sz="2800" b="1" baseline="-25000">
                <a:solidFill>
                  <a:srgbClr val="FF33CC"/>
                </a:solidFill>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5"/>
          <p:cNvSpPr>
            <a:spLocks noGrp="1"/>
          </p:cNvSpPr>
          <p:nvPr>
            <p:ph type="sldNum" sz="quarter" idx="12"/>
          </p:nvPr>
        </p:nvSpPr>
        <p:spPr/>
        <p:txBody>
          <a:bodyPr/>
          <a:lstStyle/>
          <a:p>
            <a:fld id="{7D931D6F-D146-4166-B668-36ADF6DFAEE1}" type="slidenum">
              <a:rPr lang="en-US"/>
              <a:pPr/>
              <a:t>9</a:t>
            </a:fld>
            <a:endParaRPr lang="th-TH"/>
          </a:p>
        </p:txBody>
      </p:sp>
      <p:sp>
        <p:nvSpPr>
          <p:cNvPr id="92162" name="Rectangle 2"/>
          <p:cNvSpPr>
            <a:spLocks noGrp="1" noChangeArrowheads="1"/>
          </p:cNvSpPr>
          <p:nvPr>
            <p:ph type="title"/>
          </p:nvPr>
        </p:nvSpPr>
        <p:spPr/>
        <p:txBody>
          <a:bodyPr/>
          <a:lstStyle/>
          <a:p>
            <a:endParaRPr lang="th-TH"/>
          </a:p>
        </p:txBody>
      </p:sp>
      <p:sp>
        <p:nvSpPr>
          <p:cNvPr id="92164" name="Text Box 4"/>
          <p:cNvSpPr txBox="1">
            <a:spLocks noChangeArrowheads="1"/>
          </p:cNvSpPr>
          <p:nvPr/>
        </p:nvSpPr>
        <p:spPr bwMode="auto">
          <a:xfrm>
            <a:off x="458788" y="4324350"/>
            <a:ext cx="8250237" cy="2225675"/>
          </a:xfrm>
          <a:prstGeom prst="rect">
            <a:avLst/>
          </a:prstGeom>
          <a:noFill/>
          <a:ln w="9525">
            <a:noFill/>
            <a:miter lim="800000"/>
            <a:headEnd/>
            <a:tailEnd/>
          </a:ln>
          <a:effectLst/>
        </p:spPr>
        <p:txBody>
          <a:bodyPr>
            <a:spAutoFit/>
          </a:bodyPr>
          <a:lstStyle/>
          <a:p>
            <a:pPr>
              <a:tabLst>
                <a:tab pos="538163" algn="l"/>
              </a:tabLst>
            </a:pPr>
            <a:r>
              <a:rPr lang="en-IE" sz="2800" b="1">
                <a:latin typeface="Symbol" pitchFamily="18" charset="2"/>
              </a:rPr>
              <a:t>m</a:t>
            </a:r>
            <a:r>
              <a:rPr lang="en-IE" sz="2800" b="1" baseline="-25000">
                <a:latin typeface="Arial Narrow" pitchFamily="34" charset="0"/>
              </a:rPr>
              <a:t>x</a:t>
            </a:r>
            <a:r>
              <a:rPr lang="en-IE" sz="2000">
                <a:latin typeface="Arial Narrow" pitchFamily="34" charset="0"/>
              </a:rPr>
              <a:t> 	= (-0.36e) x (132 pm) + (0.45e) x (0 pm)+(0.18e) x (182 pm) + (-0.38e) x (-62 pm)</a:t>
            </a:r>
          </a:p>
          <a:p>
            <a:pPr>
              <a:tabLst>
                <a:tab pos="538163" algn="l"/>
              </a:tabLst>
            </a:pPr>
            <a:r>
              <a:rPr lang="en-IE" sz="2000">
                <a:latin typeface="Arial Narrow" pitchFamily="34" charset="0"/>
              </a:rPr>
              <a:t>     	= 8.8 e pm</a:t>
            </a:r>
          </a:p>
          <a:p>
            <a:pPr>
              <a:tabLst>
                <a:tab pos="538163" algn="l"/>
              </a:tabLst>
            </a:pPr>
            <a:r>
              <a:rPr lang="en-IE" sz="2000">
                <a:latin typeface="Arial Narrow" pitchFamily="34" charset="0"/>
              </a:rPr>
              <a:t>	= 1.4 x 10</a:t>
            </a:r>
            <a:r>
              <a:rPr lang="en-IE" sz="2000" baseline="30000">
                <a:latin typeface="Arial Narrow" pitchFamily="34" charset="0"/>
              </a:rPr>
              <a:t>-30</a:t>
            </a:r>
            <a:r>
              <a:rPr lang="en-IE" sz="2000">
                <a:latin typeface="Arial Narrow" pitchFamily="34" charset="0"/>
              </a:rPr>
              <a:t> C m = 0.42 D</a:t>
            </a:r>
          </a:p>
          <a:p>
            <a:pPr>
              <a:tabLst>
                <a:tab pos="538163" algn="l"/>
              </a:tabLst>
            </a:pPr>
            <a:r>
              <a:rPr lang="en-IE" sz="2800" b="1">
                <a:latin typeface="Symbol" pitchFamily="18" charset="2"/>
              </a:rPr>
              <a:t>m</a:t>
            </a:r>
            <a:r>
              <a:rPr lang="en-IE" sz="2800" b="1" baseline="-25000"/>
              <a:t>y</a:t>
            </a:r>
            <a:r>
              <a:rPr lang="en-IE" sz="2000"/>
              <a:t> 	</a:t>
            </a:r>
            <a:r>
              <a:rPr lang="en-IE" sz="2000">
                <a:latin typeface="Arial Narrow" pitchFamily="34" charset="0"/>
              </a:rPr>
              <a:t>= (-0.36e) x (0 pm) + (0.45e) x (0 pm)+(0.18e) x (-86.6 pm) + (-0.38e) x (107 pm)</a:t>
            </a:r>
          </a:p>
          <a:p>
            <a:pPr>
              <a:tabLst>
                <a:tab pos="538163" algn="l"/>
              </a:tabLst>
            </a:pPr>
            <a:r>
              <a:rPr lang="en-IE" sz="2000">
                <a:latin typeface="Arial Narrow" pitchFamily="34" charset="0"/>
              </a:rPr>
              <a:t>    	= -2.7 D</a:t>
            </a:r>
          </a:p>
          <a:p>
            <a:pPr>
              <a:tabLst>
                <a:tab pos="538163" algn="l"/>
              </a:tabLst>
            </a:pPr>
            <a:r>
              <a:rPr lang="en-IE" sz="2400" b="1">
                <a:latin typeface="Symbol" pitchFamily="18" charset="2"/>
              </a:rPr>
              <a:t>m</a:t>
            </a:r>
            <a:r>
              <a:rPr lang="en-IE" sz="2400" b="1" baseline="-25000">
                <a:latin typeface="Arial Narrow" pitchFamily="34" charset="0"/>
              </a:rPr>
              <a:t>z</a:t>
            </a:r>
            <a:r>
              <a:rPr lang="en-IE" sz="2400" b="1"/>
              <a:t> </a:t>
            </a:r>
            <a:r>
              <a:rPr lang="en-IE">
                <a:latin typeface="Arial Narrow" pitchFamily="34" charset="0"/>
              </a:rPr>
              <a:t>	= (-0.36e)</a:t>
            </a:r>
            <a:endParaRPr lang="en-GB">
              <a:latin typeface="Arial Narrow" pitchFamily="34" charset="0"/>
            </a:endParaRPr>
          </a:p>
        </p:txBody>
      </p:sp>
      <p:pic>
        <p:nvPicPr>
          <p:cNvPr id="92166" name="Picture 6"/>
          <p:cNvPicPr>
            <a:picLocks noChangeAspect="1" noChangeArrowheads="1"/>
          </p:cNvPicPr>
          <p:nvPr/>
        </p:nvPicPr>
        <p:blipFill>
          <a:blip r:embed="rId2" cstate="print"/>
          <a:srcRect/>
          <a:stretch>
            <a:fillRect/>
          </a:stretch>
        </p:blipFill>
        <p:spPr bwMode="auto">
          <a:xfrm>
            <a:off x="617538" y="887413"/>
            <a:ext cx="7912100" cy="3160712"/>
          </a:xfrm>
          <a:prstGeom prst="rect">
            <a:avLst/>
          </a:prstGeom>
          <a:noFill/>
          <a:ln w="9525">
            <a:noFill/>
            <a:miter lim="800000"/>
            <a:headEnd/>
            <a:tailEnd/>
          </a:ln>
          <a:effectLst/>
        </p:spPr>
      </p:pic>
      <p:grpSp>
        <p:nvGrpSpPr>
          <p:cNvPr id="92176" name="Group 16"/>
          <p:cNvGrpSpPr>
            <a:grpSpLocks/>
          </p:cNvGrpSpPr>
          <p:nvPr/>
        </p:nvGrpSpPr>
        <p:grpSpPr bwMode="auto">
          <a:xfrm>
            <a:off x="3654425" y="2519363"/>
            <a:ext cx="1398588" cy="1562100"/>
            <a:chOff x="2070" y="1491"/>
            <a:chExt cx="881" cy="984"/>
          </a:xfrm>
        </p:grpSpPr>
        <p:grpSp>
          <p:nvGrpSpPr>
            <p:cNvPr id="92172" name="Group 12"/>
            <p:cNvGrpSpPr>
              <a:grpSpLocks/>
            </p:cNvGrpSpPr>
            <p:nvPr/>
          </p:nvGrpSpPr>
          <p:grpSpPr bwMode="auto">
            <a:xfrm>
              <a:off x="2083" y="1491"/>
              <a:ext cx="868" cy="984"/>
              <a:chOff x="2320" y="1617"/>
              <a:chExt cx="868" cy="984"/>
            </a:xfrm>
          </p:grpSpPr>
          <p:sp>
            <p:nvSpPr>
              <p:cNvPr id="92170" name="Freeform 10"/>
              <p:cNvSpPr>
                <a:spLocks/>
              </p:cNvSpPr>
              <p:nvPr/>
            </p:nvSpPr>
            <p:spPr bwMode="auto">
              <a:xfrm>
                <a:off x="2320" y="1617"/>
                <a:ext cx="402" cy="758"/>
              </a:xfrm>
              <a:custGeom>
                <a:avLst/>
                <a:gdLst/>
                <a:ahLst/>
                <a:cxnLst>
                  <a:cxn ang="0">
                    <a:pos x="505" y="0"/>
                  </a:cxn>
                  <a:cxn ang="0">
                    <a:pos x="505" y="529"/>
                  </a:cxn>
                  <a:cxn ang="0">
                    <a:pos x="0" y="529"/>
                  </a:cxn>
                </a:cxnLst>
                <a:rect l="0" t="0" r="r" b="b"/>
                <a:pathLst>
                  <a:path w="505" h="529">
                    <a:moveTo>
                      <a:pt x="505" y="0"/>
                    </a:moveTo>
                    <a:lnTo>
                      <a:pt x="505" y="529"/>
                    </a:lnTo>
                    <a:lnTo>
                      <a:pt x="0" y="529"/>
                    </a:lnTo>
                  </a:path>
                </a:pathLst>
              </a:custGeom>
              <a:noFill/>
              <a:ln w="38100" cmpd="sng">
                <a:solidFill>
                  <a:schemeClr val="bg1"/>
                </a:solidFill>
                <a:round/>
                <a:headEnd type="triangle" w="med" len="med"/>
                <a:tailEnd type="triangle" w="med" len="med"/>
              </a:ln>
              <a:effectLst/>
            </p:spPr>
            <p:txBody>
              <a:bodyPr/>
              <a:lstStyle/>
              <a:p>
                <a:endParaRPr lang="th-TH"/>
              </a:p>
            </p:txBody>
          </p:sp>
          <p:sp>
            <p:nvSpPr>
              <p:cNvPr id="92171" name="Text Box 11"/>
              <p:cNvSpPr txBox="1">
                <a:spLocks noChangeArrowheads="1"/>
              </p:cNvSpPr>
              <p:nvPr/>
            </p:nvSpPr>
            <p:spPr bwMode="auto">
              <a:xfrm>
                <a:off x="2406" y="1870"/>
                <a:ext cx="782" cy="731"/>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rPr>
                  <a:t>     -y</a:t>
                </a:r>
                <a:endParaRPr lang="en-US" sz="1400">
                  <a:solidFill>
                    <a:schemeClr val="bg1"/>
                  </a:solidFill>
                </a:endParaRPr>
              </a:p>
              <a:p>
                <a:pPr>
                  <a:spcBef>
                    <a:spcPct val="50000"/>
                  </a:spcBef>
                </a:pPr>
                <a:r>
                  <a:rPr lang="en-US" sz="2800">
                    <a:solidFill>
                      <a:schemeClr val="bg1"/>
                    </a:solidFill>
                  </a:rPr>
                  <a:t>x</a:t>
                </a:r>
                <a:endParaRPr lang="th-TH" sz="2800">
                  <a:solidFill>
                    <a:schemeClr val="bg1"/>
                  </a:solidFill>
                </a:endParaRPr>
              </a:p>
            </p:txBody>
          </p:sp>
        </p:grpSp>
        <p:sp>
          <p:nvSpPr>
            <p:cNvPr id="92174" name="Text Box 14"/>
            <p:cNvSpPr txBox="1">
              <a:spLocks noChangeArrowheads="1"/>
            </p:cNvSpPr>
            <p:nvPr/>
          </p:nvSpPr>
          <p:spPr bwMode="auto">
            <a:xfrm>
              <a:off x="2070" y="1770"/>
              <a:ext cx="245" cy="327"/>
            </a:xfrm>
            <a:prstGeom prst="rect">
              <a:avLst/>
            </a:prstGeom>
            <a:noFill/>
            <a:ln w="9525">
              <a:noFill/>
              <a:miter lim="800000"/>
              <a:headEnd/>
              <a:tailEnd/>
            </a:ln>
            <a:effectLst/>
          </p:spPr>
          <p:txBody>
            <a:bodyPr wrap="none">
              <a:spAutoFit/>
            </a:bodyPr>
            <a:lstStyle/>
            <a:p>
              <a:r>
                <a:rPr lang="en-IE" sz="2800">
                  <a:solidFill>
                    <a:srgbClr val="FF33CC"/>
                  </a:solidFill>
                  <a:latin typeface="Symbol" pitchFamily="18" charset="2"/>
                </a:rPr>
                <a:t>m</a:t>
              </a:r>
              <a:endParaRPr lang="en-GB" sz="2800">
                <a:solidFill>
                  <a:srgbClr val="FF33CC"/>
                </a:solidFill>
                <a:latin typeface="Comic Sans MS" pitchFamily="66" charset="0"/>
              </a:endParaRPr>
            </a:p>
          </p:txBody>
        </p:sp>
        <p:sp>
          <p:nvSpPr>
            <p:cNvPr id="92175" name="Line 15"/>
            <p:cNvSpPr>
              <a:spLocks noChangeShapeType="1"/>
            </p:cNvSpPr>
            <p:nvPr/>
          </p:nvSpPr>
          <p:spPr bwMode="auto">
            <a:xfrm flipH="1" flipV="1">
              <a:off x="2117" y="1507"/>
              <a:ext cx="351" cy="729"/>
            </a:xfrm>
            <a:prstGeom prst="line">
              <a:avLst/>
            </a:prstGeom>
            <a:noFill/>
            <a:ln w="76200">
              <a:solidFill>
                <a:srgbClr val="FF33CC"/>
              </a:solidFill>
              <a:round/>
              <a:headEnd/>
              <a:tailEnd type="triangle" w="med" len="med"/>
            </a:ln>
            <a:effectLst/>
          </p:spPr>
          <p:txBody>
            <a:bodyPr wrap="none"/>
            <a:lstStyle/>
            <a:p>
              <a:endParaRPr lang="th-TH"/>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ntique Olive Roman"/>
        <a:ea typeface=""/>
        <a:cs typeface="Angsana New"/>
      </a:majorFont>
      <a:minorFont>
        <a:latin typeface="Arial"/>
        <a:ea typeface=""/>
        <a:cs typeface="Angsana New"/>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Orbit</Template>
  <TotalTime>2824</TotalTime>
  <Words>1702</Words>
  <Application>Microsoft Office PowerPoint</Application>
  <PresentationFormat>On-screen Show (4:3)</PresentationFormat>
  <Paragraphs>389</Paragraphs>
  <Slides>42</Slides>
  <Notes>1</Notes>
  <HiddenSlides>3</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4" baseType="lpstr">
      <vt:lpstr>Orbit</vt:lpstr>
      <vt:lpstr>Equation</vt:lpstr>
      <vt:lpstr>งานเดี่ยว</vt:lpstr>
      <vt:lpstr>Physical Chemistry III 01403343  Molecular Interactions</vt:lpstr>
      <vt:lpstr>คำถาม 14</vt:lpstr>
      <vt:lpstr>Charges Interactions</vt:lpstr>
      <vt:lpstr>Molecular Interaction</vt:lpstr>
      <vt:lpstr>Electric Properties of Molecules</vt:lpstr>
      <vt:lpstr>Dipole Moment of Molecules</vt:lpstr>
      <vt:lpstr>Polyatomic Molecules</vt:lpstr>
      <vt:lpstr>Slide 9</vt:lpstr>
      <vt:lpstr>The Mean Electric Dipole Moment</vt:lpstr>
      <vt:lpstr>Slide 11</vt:lpstr>
      <vt:lpstr>Slide 12</vt:lpstr>
      <vt:lpstr>Slide 13</vt:lpstr>
      <vt:lpstr>Polarization</vt:lpstr>
      <vt:lpstr>Polarizability </vt:lpstr>
      <vt:lpstr>คำถาม 15</vt:lpstr>
      <vt:lpstr>สอบกลางภาค (ชดเชย)</vt:lpstr>
      <vt:lpstr>Polarization due to External Field</vt:lpstr>
      <vt:lpstr>Polarization at High Frequencies</vt:lpstr>
      <vt:lpstr>Slide 20</vt:lpstr>
      <vt:lpstr>Permittivity of the Medium</vt:lpstr>
      <vt:lpstr>Slide 22</vt:lpstr>
      <vt:lpstr>Relative Permittivities</vt:lpstr>
      <vt:lpstr>Refractive Index</vt:lpstr>
      <vt:lpstr>Interaction between Molecules</vt:lpstr>
      <vt:lpstr>The Electric Field</vt:lpstr>
      <vt:lpstr>Interactions between Dipoles</vt:lpstr>
      <vt:lpstr>Slide 28</vt:lpstr>
      <vt:lpstr>Slide 29</vt:lpstr>
      <vt:lpstr>Slide 30</vt:lpstr>
      <vt:lpstr>Slide 31</vt:lpstr>
      <vt:lpstr>Slide 32</vt:lpstr>
      <vt:lpstr>Dipole-Induced-dipole Interaction</vt:lpstr>
      <vt:lpstr>Induced dipole-Induced dipole Interactions</vt:lpstr>
      <vt:lpstr>Slide 35</vt:lpstr>
      <vt:lpstr>Hydrogen Bonding</vt:lpstr>
      <vt:lpstr>Slide 37</vt:lpstr>
      <vt:lpstr>Repulsive and  Total Interactions</vt:lpstr>
      <vt:lpstr>Slide 39</vt:lpstr>
      <vt:lpstr>Slide 40</vt:lpstr>
      <vt:lpstr>Slide 41</vt:lpstr>
      <vt:lpstr>Slide 42</vt:lpstr>
    </vt:vector>
  </TitlesOfParts>
  <Company>- ETH0 -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Statistical Thermodynamic</dc:title>
  <dc:creator>Piti</dc:creator>
  <cp:lastModifiedBy>Office Of Computer Services</cp:lastModifiedBy>
  <cp:revision>89</cp:revision>
  <dcterms:created xsi:type="dcterms:W3CDTF">2008-10-27T14:59:11Z</dcterms:created>
  <dcterms:modified xsi:type="dcterms:W3CDTF">2016-04-25T03:05:51Z</dcterms:modified>
</cp:coreProperties>
</file>