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63" r:id="rId5"/>
    <p:sldId id="262" r:id="rId6"/>
    <p:sldId id="260" r:id="rId7"/>
    <p:sldId id="258" r:id="rId8"/>
    <p:sldId id="259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9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7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5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372"/>
            <a:ext cx="10515600" cy="50453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5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1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15614"/>
            <a:ext cx="5181600" cy="49613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15614"/>
            <a:ext cx="5181600" cy="496134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8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7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0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6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4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02DE-D00F-441A-A7F7-FE68FFD7E407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5B944-A9CA-49C2-85E1-6C315C0E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4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Script on Linux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Piti</a:t>
            </a:r>
            <a:r>
              <a:rPr lang="en-US" dirty="0" smtClean="0"/>
              <a:t> </a:t>
            </a:r>
            <a:r>
              <a:rPr lang="en-US" dirty="0" err="1" smtClean="0"/>
              <a:t>Treesukol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.alias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#----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rm</a:t>
            </a:r>
            <a:r>
              <a:rPr lang="en-US" dirty="0" smtClean="0"/>
              <a:t> '</a:t>
            </a:r>
            <a:r>
              <a:rPr lang="en-US" dirty="0" err="1" smtClean="0"/>
              <a:t>rm</a:t>
            </a:r>
            <a:r>
              <a:rPr lang="en-US" dirty="0" smtClean="0"/>
              <a:t> -</a:t>
            </a:r>
            <a:r>
              <a:rPr lang="en-US" dirty="0" err="1" smtClean="0"/>
              <a:t>i</a:t>
            </a:r>
            <a:r>
              <a:rPr lang="en-US" dirty="0" smtClean="0"/>
              <a:t>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cp</a:t>
            </a:r>
            <a:r>
              <a:rPr lang="en-US" dirty="0" smtClean="0"/>
              <a:t> '</a:t>
            </a:r>
            <a:r>
              <a:rPr lang="en-US" dirty="0" err="1" smtClean="0"/>
              <a:t>cp</a:t>
            </a:r>
            <a:r>
              <a:rPr lang="en-US" dirty="0" smtClean="0"/>
              <a:t> -</a:t>
            </a:r>
            <a:r>
              <a:rPr lang="en-US" dirty="0" err="1" smtClean="0"/>
              <a:t>i</a:t>
            </a:r>
            <a:r>
              <a:rPr lang="en-US" dirty="0" smtClean="0"/>
              <a:t>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pwd</a:t>
            </a:r>
            <a:r>
              <a:rPr lang="en-US" dirty="0" smtClean="0"/>
              <a:t> 'echo $PWD'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getenergyX</a:t>
            </a:r>
            <a:r>
              <a:rPr lang="en-US" dirty="0" smtClean="0"/>
              <a:t> '~/bin/</a:t>
            </a:r>
            <a:r>
              <a:rPr lang="en-US" dirty="0" err="1" smtClean="0"/>
              <a:t>getenergy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en-US" dirty="0" err="1" smtClean="0"/>
              <a:t>Unkn</a:t>
            </a:r>
            <a:r>
              <a:rPr lang="en-US" dirty="0" smtClean="0"/>
              <a:t>'</a:t>
            </a:r>
          </a:p>
          <a:p>
            <a:r>
              <a:rPr lang="en-US" dirty="0" smtClean="0"/>
              <a:t># alias mv 'mv -</a:t>
            </a:r>
            <a:r>
              <a:rPr lang="en-US" dirty="0" err="1" smtClean="0"/>
              <a:t>i</a:t>
            </a:r>
            <a:r>
              <a:rPr lang="en-US" dirty="0" smtClean="0"/>
              <a:t>'</a:t>
            </a:r>
          </a:p>
          <a:p>
            <a:r>
              <a:rPr lang="en-US" dirty="0" smtClean="0"/>
              <a:t>alias k '</a:t>
            </a:r>
            <a:r>
              <a:rPr lang="en-US" dirty="0" err="1" smtClean="0"/>
              <a:t>ktop</a:t>
            </a:r>
            <a:r>
              <a:rPr lang="en-US" dirty="0" smtClean="0"/>
              <a:t> &amp;'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ls</a:t>
            </a:r>
            <a:r>
              <a:rPr lang="en-US" dirty="0" smtClean="0"/>
              <a:t>  '</a:t>
            </a:r>
            <a:r>
              <a:rPr lang="en-US" dirty="0" err="1" smtClean="0"/>
              <a:t>ls</a:t>
            </a:r>
            <a:r>
              <a:rPr lang="en-US" dirty="0" smtClean="0"/>
              <a:t> -F'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gno</a:t>
            </a:r>
            <a:r>
              <a:rPr lang="en-US" dirty="0" smtClean="0"/>
              <a:t>='</a:t>
            </a:r>
            <a:r>
              <a:rPr lang="en-US" dirty="0" err="1" smtClean="0"/>
              <a:t>grep</a:t>
            </a:r>
            <a:r>
              <a:rPr lang="en-US" dirty="0" smtClean="0"/>
              <a:t> "NO " 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gscf</a:t>
            </a:r>
            <a:r>
              <a:rPr lang="en-US" dirty="0" smtClean="0"/>
              <a:t>='</a:t>
            </a:r>
            <a:r>
              <a:rPr lang="en-US" dirty="0" err="1" smtClean="0"/>
              <a:t>grep</a:t>
            </a:r>
            <a:r>
              <a:rPr lang="en-US" dirty="0" smtClean="0"/>
              <a:t> "SCF D" 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gocnt</a:t>
            </a:r>
            <a:r>
              <a:rPr lang="en-US" dirty="0" smtClean="0"/>
              <a:t>='cd ~/G03/CNT-B3 '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getEx</a:t>
            </a:r>
            <a:r>
              <a:rPr lang="en-US" dirty="0" smtClean="0"/>
              <a:t>='~/bin/</a:t>
            </a:r>
            <a:r>
              <a:rPr lang="en-US" dirty="0" err="1" smtClean="0"/>
              <a:t>getenergy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en-US" dirty="0" err="1" smtClean="0"/>
              <a:t>Unkn</a:t>
            </a:r>
            <a:r>
              <a:rPr lang="en-US" dirty="0" smtClean="0"/>
              <a:t> '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458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ls</a:t>
            </a:r>
            <a:r>
              <a:rPr lang="en-US" b="1" dirty="0" smtClean="0"/>
              <a:t> -l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rwx</a:t>
            </a:r>
            <a:r>
              <a:rPr lang="en-US" dirty="0" smtClean="0"/>
              <a:t>--x--x 1 </a:t>
            </a:r>
            <a:r>
              <a:rPr lang="en-US" dirty="0" err="1" smtClean="0"/>
              <a:t>piti</a:t>
            </a:r>
            <a:r>
              <a:rPr lang="en-US" dirty="0" smtClean="0"/>
              <a:t> users    114 2015-02-25 16:44 </a:t>
            </a:r>
            <a:r>
              <a:rPr lang="en-US" dirty="0" err="1" smtClean="0"/>
              <a:t>abcdef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1 </a:t>
            </a:r>
            <a:r>
              <a:rPr lang="en-US" dirty="0" err="1" smtClean="0"/>
              <a:t>piti</a:t>
            </a:r>
            <a:r>
              <a:rPr lang="en-US" dirty="0" smtClean="0"/>
              <a:t> users   1327 2013-02-06 20:32 Acar2var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1 </a:t>
            </a:r>
            <a:r>
              <a:rPr lang="en-US" dirty="0" err="1" smtClean="0"/>
              <a:t>piti</a:t>
            </a:r>
            <a:r>
              <a:rPr lang="en-US" dirty="0" smtClean="0"/>
              <a:t> users   1749 2014-01-30 14:43 </a:t>
            </a:r>
            <a:r>
              <a:rPr lang="en-US" dirty="0" err="1" smtClean="0"/>
              <a:t>addH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1 </a:t>
            </a:r>
            <a:r>
              <a:rPr lang="en-US" dirty="0" err="1" smtClean="0"/>
              <a:t>piti</a:t>
            </a:r>
            <a:r>
              <a:rPr lang="en-US" dirty="0" smtClean="0"/>
              <a:t> users   1895 2014-01-30 14:04 </a:t>
            </a:r>
            <a:r>
              <a:rPr lang="en-US" dirty="0" err="1" smtClean="0"/>
              <a:t>addHx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1 </a:t>
            </a:r>
            <a:r>
              <a:rPr lang="en-US" dirty="0" err="1" smtClean="0"/>
              <a:t>piti</a:t>
            </a:r>
            <a:r>
              <a:rPr lang="en-US" dirty="0" smtClean="0"/>
              <a:t> users   2250 2015-02-26 21:34 </a:t>
            </a:r>
            <a:r>
              <a:rPr lang="en-US" dirty="0" err="1" smtClean="0"/>
              <a:t>addHy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1 </a:t>
            </a:r>
            <a:r>
              <a:rPr lang="en-US" dirty="0" err="1" smtClean="0"/>
              <a:t>piti</a:t>
            </a:r>
            <a:r>
              <a:rPr lang="en-US" dirty="0" smtClean="0"/>
              <a:t> users    573 2013-02-06 20:32 </a:t>
            </a:r>
            <a:r>
              <a:rPr lang="en-US" dirty="0" err="1" smtClean="0"/>
              <a:t>addmetal</a:t>
            </a:r>
            <a:endParaRPr lang="en-US" dirty="0" smtClean="0"/>
          </a:p>
          <a:p>
            <a:r>
              <a:rPr lang="en-US" dirty="0" err="1" smtClean="0"/>
              <a:t>drwxr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2 </a:t>
            </a:r>
            <a:r>
              <a:rPr lang="en-US" dirty="0" err="1" smtClean="0"/>
              <a:t>piti</a:t>
            </a:r>
            <a:r>
              <a:rPr lang="en-US" dirty="0" smtClean="0"/>
              <a:t> users   4096 2010-12-06 00:25 AWK</a:t>
            </a:r>
          </a:p>
          <a:p>
            <a:r>
              <a:rPr lang="en-US" dirty="0" err="1" smtClean="0"/>
              <a:t>drwxr</a:t>
            </a:r>
            <a:r>
              <a:rPr lang="en-US" dirty="0" smtClean="0"/>
              <a:t>-</a:t>
            </a:r>
            <a:r>
              <a:rPr lang="en-US" dirty="0" err="1" smtClean="0"/>
              <a:t>xr</a:t>
            </a:r>
            <a:r>
              <a:rPr lang="en-US" dirty="0" smtClean="0"/>
              <a:t>-x 6 </a:t>
            </a:r>
            <a:r>
              <a:rPr lang="en-US" dirty="0" err="1" smtClean="0"/>
              <a:t>piti</a:t>
            </a:r>
            <a:r>
              <a:rPr lang="en-US" dirty="0" smtClean="0"/>
              <a:t> users   4096 2010-12-06 00:49 </a:t>
            </a:r>
            <a:r>
              <a:rPr lang="en-US" dirty="0" err="1" smtClean="0"/>
              <a:t>binprog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4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fswap</a:t>
            </a:r>
            <a:r>
              <a:rPr lang="en-US" b="1" dirty="0" smtClean="0"/>
              <a:t>  </a:t>
            </a:r>
            <a:r>
              <a:rPr lang="en-US" sz="3600" i="1" dirty="0" smtClean="0">
                <a:solidFill>
                  <a:srgbClr val="FF0000"/>
                </a:solidFill>
              </a:rPr>
              <a:t> 		</a:t>
            </a:r>
            <a:r>
              <a:rPr lang="en-US" sz="3600" b="1" i="1" dirty="0" err="1" smtClean="0">
                <a:solidFill>
                  <a:srgbClr val="0070C0"/>
                </a:solidFill>
              </a:rPr>
              <a:t>fswap</a:t>
            </a:r>
            <a:r>
              <a:rPr lang="en-US" sz="3600" i="1" dirty="0" smtClean="0">
                <a:solidFill>
                  <a:srgbClr val="FF0000"/>
                </a:solidFill>
              </a:rPr>
              <a:t> file1 file2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#</a:t>
            </a:r>
          </a:p>
          <a:p>
            <a:pPr marL="0" indent="0">
              <a:buNone/>
            </a:pPr>
            <a:r>
              <a:rPr lang="en-US" dirty="0" smtClean="0"/>
              <a:t>mv $1 temp</a:t>
            </a:r>
          </a:p>
          <a:p>
            <a:pPr marL="0" indent="0">
              <a:buNone/>
            </a:pPr>
            <a:r>
              <a:rPr lang="en-US" dirty="0" smtClean="0"/>
              <a:t>mv $2 $1</a:t>
            </a:r>
          </a:p>
          <a:p>
            <a:pPr marL="0" indent="0">
              <a:buNone/>
            </a:pPr>
            <a:r>
              <a:rPr lang="en-US" dirty="0" smtClean="0"/>
              <a:t>mv temp $2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7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MinE</a:t>
            </a:r>
            <a:r>
              <a:rPr lang="en-US" dirty="0" smtClean="0"/>
              <a:t>        </a:t>
            </a:r>
            <a:r>
              <a:rPr lang="en-US" sz="3600" b="1" i="1" dirty="0" err="1">
                <a:solidFill>
                  <a:srgbClr val="0070C0"/>
                </a:solidFill>
              </a:rPr>
              <a:t>awk</a:t>
            </a:r>
            <a:r>
              <a:rPr lang="en-US" sz="3600" b="1" i="1" dirty="0">
                <a:solidFill>
                  <a:srgbClr val="0070C0"/>
                </a:solidFill>
              </a:rPr>
              <a:t> -f ~/bin/</a:t>
            </a:r>
            <a:r>
              <a:rPr lang="en-US" sz="3600" b="1" i="1" dirty="0" err="1">
                <a:solidFill>
                  <a:srgbClr val="0070C0"/>
                </a:solidFill>
              </a:rPr>
              <a:t>MinE</a:t>
            </a:r>
            <a:r>
              <a:rPr lang="en-US" sz="3600" i="1" dirty="0" smtClean="0">
                <a:solidFill>
                  <a:srgbClr val="FF0000"/>
                </a:solidFill>
              </a:rPr>
              <a:t>  input &gt; output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15614"/>
            <a:ext cx="5786336" cy="5564565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BEGIN{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mina=100.00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</a:t>
            </a:r>
            <a:r>
              <a:rPr lang="en-US" dirty="0" err="1" smtClean="0"/>
              <a:t>minb</a:t>
            </a:r>
            <a:r>
              <a:rPr lang="en-US" dirty="0" smtClean="0"/>
              <a:t>=100.00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</a:t>
            </a:r>
            <a:r>
              <a:rPr lang="en-US" dirty="0" err="1" smtClean="0"/>
              <a:t>minc</a:t>
            </a:r>
            <a:r>
              <a:rPr lang="en-US" dirty="0" smtClean="0"/>
              <a:t>=100.00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</a:t>
            </a:r>
            <a:r>
              <a:rPr lang="en-US" dirty="0" err="1" smtClean="0"/>
              <a:t>i</a:t>
            </a:r>
            <a:r>
              <a:rPr lang="en-US" dirty="0" smtClean="0"/>
              <a:t>=0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}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# if($1=="step" &amp;&amp; $3=="Energy"){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if($1=="SCF" &amp;&amp; $2=="Done:"){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</a:t>
            </a:r>
            <a:r>
              <a:rPr lang="en-US" dirty="0" err="1" smtClean="0"/>
              <a:t>i</a:t>
            </a:r>
            <a:r>
              <a:rPr lang="en-US" dirty="0" smtClean="0"/>
              <a:t>+=1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e=$5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step=$0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if (e&lt;mina &amp;&amp; e&lt;</a:t>
            </a:r>
            <a:r>
              <a:rPr lang="en-US" dirty="0" err="1" smtClean="0"/>
              <a:t>minb</a:t>
            </a:r>
            <a:r>
              <a:rPr lang="en-US" dirty="0" smtClean="0"/>
              <a:t> &amp;&amp; e&lt;</a:t>
            </a:r>
            <a:r>
              <a:rPr lang="en-US" dirty="0" err="1" smtClean="0"/>
              <a:t>minc</a:t>
            </a:r>
            <a:r>
              <a:rPr lang="en-US" dirty="0" smtClean="0"/>
              <a:t>){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mina=e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ic</a:t>
            </a:r>
            <a:r>
              <a:rPr lang="en-US" dirty="0" smtClean="0"/>
              <a:t>=</a:t>
            </a:r>
            <a:r>
              <a:rPr lang="en-US" dirty="0" err="1" smtClean="0"/>
              <a:t>ib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ib</a:t>
            </a:r>
            <a:r>
              <a:rPr lang="en-US" dirty="0" smtClean="0"/>
              <a:t>=</a:t>
            </a:r>
            <a:r>
              <a:rPr lang="en-US" dirty="0" err="1" smtClean="0"/>
              <a:t>ia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ia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stepc</a:t>
            </a:r>
            <a:r>
              <a:rPr lang="en-US" dirty="0" smtClean="0"/>
              <a:t>=</a:t>
            </a:r>
            <a:r>
              <a:rPr lang="en-US" dirty="0" err="1" smtClean="0"/>
              <a:t>stepb</a:t>
            </a:r>
            <a:r>
              <a:rPr lang="en-US" dirty="0" smtClean="0"/>
              <a:t>; </a:t>
            </a:r>
            <a:r>
              <a:rPr lang="en-US" dirty="0" err="1" smtClean="0"/>
              <a:t>stepb</a:t>
            </a:r>
            <a:r>
              <a:rPr lang="en-US" dirty="0" smtClean="0"/>
              <a:t>=</a:t>
            </a:r>
            <a:r>
              <a:rPr lang="en-US" dirty="0" err="1" smtClean="0"/>
              <a:t>stepa</a:t>
            </a:r>
            <a:r>
              <a:rPr lang="en-US" dirty="0" smtClean="0"/>
              <a:t>; </a:t>
            </a:r>
            <a:r>
              <a:rPr lang="en-US" dirty="0" err="1" smtClean="0"/>
              <a:t>stepa</a:t>
            </a:r>
            <a:r>
              <a:rPr lang="en-US" dirty="0" smtClean="0"/>
              <a:t>=step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}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if (e&gt;mina &amp;&amp; e&lt;</a:t>
            </a:r>
            <a:r>
              <a:rPr lang="en-US" dirty="0" err="1" smtClean="0"/>
              <a:t>minb</a:t>
            </a:r>
            <a:r>
              <a:rPr lang="en-US" dirty="0" smtClean="0"/>
              <a:t> &amp;&amp; e&lt;</a:t>
            </a:r>
            <a:r>
              <a:rPr lang="en-US" dirty="0" err="1" smtClean="0"/>
              <a:t>minc</a:t>
            </a:r>
            <a:r>
              <a:rPr lang="en-US" dirty="0" smtClean="0"/>
              <a:t>){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minb</a:t>
            </a:r>
            <a:r>
              <a:rPr lang="en-US" dirty="0" smtClean="0"/>
              <a:t>=e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ic</a:t>
            </a:r>
            <a:r>
              <a:rPr lang="en-US" dirty="0" smtClean="0"/>
              <a:t>=</a:t>
            </a:r>
            <a:r>
              <a:rPr lang="en-US" dirty="0" err="1" smtClean="0"/>
              <a:t>ib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ib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stepc</a:t>
            </a:r>
            <a:r>
              <a:rPr lang="en-US" dirty="0" smtClean="0"/>
              <a:t>=</a:t>
            </a:r>
            <a:r>
              <a:rPr lang="en-US" dirty="0" err="1" smtClean="0"/>
              <a:t>stepb</a:t>
            </a:r>
            <a:r>
              <a:rPr lang="en-US" dirty="0" smtClean="0"/>
              <a:t>; </a:t>
            </a:r>
            <a:r>
              <a:rPr lang="en-US" dirty="0" err="1" smtClean="0"/>
              <a:t>stepb</a:t>
            </a:r>
            <a:r>
              <a:rPr lang="en-US" dirty="0" smtClean="0"/>
              <a:t>=step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}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if (e&gt;mina &amp;&amp; e&gt;</a:t>
            </a:r>
            <a:r>
              <a:rPr lang="en-US" dirty="0" err="1" smtClean="0"/>
              <a:t>minb</a:t>
            </a:r>
            <a:r>
              <a:rPr lang="en-US" dirty="0" smtClean="0"/>
              <a:t> &amp;&amp; e&lt;</a:t>
            </a:r>
            <a:r>
              <a:rPr lang="en-US" dirty="0" err="1" smtClean="0"/>
              <a:t>minc</a:t>
            </a:r>
            <a:r>
              <a:rPr lang="en-US" dirty="0" smtClean="0"/>
              <a:t>){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minc</a:t>
            </a:r>
            <a:r>
              <a:rPr lang="en-US" dirty="0" smtClean="0"/>
              <a:t>=e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ic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                </a:t>
            </a:r>
            <a:r>
              <a:rPr lang="en-US" dirty="0" err="1" smtClean="0"/>
              <a:t>stepc</a:t>
            </a:r>
            <a:r>
              <a:rPr lang="en-US" dirty="0" smtClean="0"/>
              <a:t>=step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        }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}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}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END{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print "Three Minimum Steps:"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 "%5s%3d%50s\</a:t>
            </a:r>
            <a:r>
              <a:rPr lang="en-US" dirty="0" err="1" smtClean="0"/>
              <a:t>n","Step</a:t>
            </a:r>
            <a:r>
              <a:rPr lang="en-US" dirty="0" smtClean="0"/>
              <a:t> ",</a:t>
            </a:r>
            <a:r>
              <a:rPr lang="en-US" dirty="0" err="1" smtClean="0"/>
              <a:t>ia,stepa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 "%5s%3d%50s\n"," ",</a:t>
            </a:r>
            <a:r>
              <a:rPr lang="en-US" dirty="0" err="1" smtClean="0"/>
              <a:t>ib,stepb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 "%5s%3d%50s\n"," ",</a:t>
            </a:r>
            <a:r>
              <a:rPr lang="en-US" dirty="0" err="1" smtClean="0"/>
              <a:t>ic,stepc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}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71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hg  			</a:t>
            </a:r>
            <a:r>
              <a:rPr lang="en-US" sz="3600" b="1" i="1" dirty="0">
                <a:solidFill>
                  <a:srgbClr val="0070C0"/>
                </a:solidFill>
              </a:rPr>
              <a:t>hg</a:t>
            </a:r>
            <a:r>
              <a:rPr lang="en-US" sz="3600" i="1" dirty="0" smtClean="0">
                <a:solidFill>
                  <a:srgbClr val="FF0000"/>
                </a:solidFill>
              </a:rPr>
              <a:t> input &gt; output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#! /bin/</a:t>
            </a:r>
            <a:r>
              <a:rPr lang="en-US" dirty="0" err="1" smtClean="0"/>
              <a:t>awk</a:t>
            </a:r>
            <a:r>
              <a:rPr lang="en-US" dirty="0" smtClean="0"/>
              <a:t> -f</a:t>
            </a:r>
          </a:p>
          <a:p>
            <a:r>
              <a:rPr lang="en-US" dirty="0" smtClean="0"/>
              <a:t>BEGIN {</a:t>
            </a:r>
          </a:p>
          <a:p>
            <a:r>
              <a:rPr lang="en-US" dirty="0" smtClean="0"/>
              <a:t>        type=0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    if ($1=="Entering"){type=1}</a:t>
            </a:r>
          </a:p>
          <a:p>
            <a:r>
              <a:rPr lang="en-US" dirty="0" smtClean="0"/>
              <a:t>        if (type==0){print$0}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END{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75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Out2xyz			</a:t>
            </a:r>
            <a:r>
              <a:rPr lang="en-US" sz="3600" b="1" i="1" dirty="0">
                <a:solidFill>
                  <a:srgbClr val="0070C0"/>
                </a:solidFill>
              </a:rPr>
              <a:t>Out2xyz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</a:rPr>
              <a:t>input &gt; output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#! /bin/</a:t>
            </a:r>
            <a:r>
              <a:rPr lang="en-US" dirty="0" err="1" smtClean="0"/>
              <a:t>awk</a:t>
            </a:r>
            <a:r>
              <a:rPr lang="en-US" dirty="0" smtClean="0"/>
              <a:t> -f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BEGIN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coorf</a:t>
            </a:r>
            <a:r>
              <a:rPr lang="en-US" dirty="0" smtClean="0"/>
              <a:t>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Type="Z-Matrix" # Standard or Input or Z-Matrix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Lowest=1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lowe</a:t>
            </a:r>
            <a:r>
              <a:rPr lang="en-US" dirty="0" smtClean="0"/>
              <a:t>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step=0  # The last 2 standard </a:t>
            </a:r>
            <a:r>
              <a:rPr lang="en-US" dirty="0" err="1" smtClean="0"/>
              <a:t>coordnate</a:t>
            </a:r>
            <a:r>
              <a:rPr lang="en-US" dirty="0" smtClean="0"/>
              <a:t> are the same: </a:t>
            </a:r>
            <a:r>
              <a:rPr lang="en-US" dirty="0" err="1" smtClean="0"/>
              <a:t>Std;SCF;Step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NormalTer</a:t>
            </a:r>
            <a:r>
              <a:rPr lang="en-US" dirty="0" smtClean="0"/>
              <a:t>=""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($1=="Charge"&amp;&amp;$4=="Multiplicity"){charge=$3;Ms=$6}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($1==Type &amp;&amp; $2=="orientation:"){</a:t>
            </a:r>
            <a:r>
              <a:rPr lang="en-US" dirty="0" err="1" smtClean="0"/>
              <a:t>coorf</a:t>
            </a:r>
            <a:r>
              <a:rPr lang="en-US" dirty="0" smtClean="0"/>
              <a:t>=1; </a:t>
            </a:r>
            <a:r>
              <a:rPr lang="en-US" dirty="0" err="1" smtClean="0"/>
              <a:t>nat</a:t>
            </a:r>
            <a:r>
              <a:rPr lang="en-US" dirty="0" smtClean="0"/>
              <a:t>=0}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</a:t>
            </a:r>
            <a:r>
              <a:rPr lang="en-US" dirty="0" err="1" smtClean="0"/>
              <a:t>nat</a:t>
            </a:r>
            <a:r>
              <a:rPr lang="en-US" dirty="0" smtClean="0"/>
              <a:t>&gt;0 &amp;&amp; nat+1!=$1){</a:t>
            </a:r>
            <a:r>
              <a:rPr lang="en-US" dirty="0" err="1" smtClean="0"/>
              <a:t>coorf</a:t>
            </a:r>
            <a:r>
              <a:rPr lang="en-US" dirty="0" smtClean="0"/>
              <a:t>=0}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($1=="Normal"&amp;&amp;$2=="termination"){</a:t>
            </a:r>
            <a:r>
              <a:rPr lang="en-US" dirty="0" err="1" smtClean="0"/>
              <a:t>NormalTer</a:t>
            </a:r>
            <a:r>
              <a:rPr lang="en-US" dirty="0" smtClean="0"/>
              <a:t>=" OPTIMIZED"}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</a:t>
            </a:r>
            <a:r>
              <a:rPr lang="en-US" dirty="0" err="1" smtClean="0"/>
              <a:t>coorf</a:t>
            </a:r>
            <a:r>
              <a:rPr lang="en-US" dirty="0" smtClean="0"/>
              <a:t>==1 &amp;&amp; nat+1==$1){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nat</a:t>
            </a:r>
            <a:r>
              <a:rPr lang="en-US" dirty="0" smtClean="0"/>
              <a:t>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($2==1){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]="H"}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($2==6){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]="C"}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($2==7){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]="N"}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($2==8){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]="O"}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($2==13){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]="Al"}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($2==14){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]="Si"}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atx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]=$4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aty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]=$5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atz</a:t>
            </a:r>
            <a:r>
              <a:rPr lang="en-US" dirty="0" smtClean="0"/>
              <a:t>[</a:t>
            </a:r>
            <a:r>
              <a:rPr lang="en-US" dirty="0" err="1" smtClean="0"/>
              <a:t>nat</a:t>
            </a:r>
            <a:r>
              <a:rPr lang="en-US" dirty="0" smtClean="0"/>
              <a:t>]=$6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($1=="SCF"&amp;&amp;$2=="Done:"){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step+=1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energy=$5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if(energy &lt; </a:t>
            </a:r>
            <a:r>
              <a:rPr lang="en-US" dirty="0" err="1" smtClean="0"/>
              <a:t>lowe</a:t>
            </a:r>
            <a:r>
              <a:rPr lang="en-US" dirty="0" smtClean="0"/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lowe</a:t>
            </a:r>
            <a:r>
              <a:rPr lang="en-US" dirty="0" smtClean="0"/>
              <a:t>=energy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minstep</a:t>
            </a:r>
            <a:r>
              <a:rPr lang="en-US" dirty="0" smtClean="0"/>
              <a:t>=step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for(</a:t>
            </a:r>
            <a:r>
              <a:rPr lang="en-US" dirty="0" err="1" smtClean="0"/>
              <a:t>i</a:t>
            </a:r>
            <a:r>
              <a:rPr lang="en-US" dirty="0" smtClean="0"/>
              <a:t>=1;i&lt;=</a:t>
            </a:r>
            <a:r>
              <a:rPr lang="en-US" dirty="0" err="1" smtClean="0"/>
              <a:t>nat;i</a:t>
            </a:r>
            <a:r>
              <a:rPr lang="en-US" dirty="0" smtClean="0"/>
              <a:t>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natt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natx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atx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naty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aty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natz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atz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END{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print </a:t>
            </a:r>
            <a:r>
              <a:rPr lang="en-US" dirty="0" err="1" smtClean="0"/>
              <a:t>nat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printf</a:t>
            </a:r>
            <a:r>
              <a:rPr lang="en-US" dirty="0" smtClean="0"/>
              <a:t> "%14-s%4d%2s%-5s%15.8f\n","- Final Z-Mat Step",</a:t>
            </a:r>
            <a:r>
              <a:rPr lang="en-US" dirty="0" err="1" smtClean="0"/>
              <a:t>step,NormalTer</a:t>
            </a:r>
            <a:r>
              <a:rPr lang="en-US" dirty="0" smtClean="0"/>
              <a:t>," E=", energy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for (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&lt;= </a:t>
            </a:r>
            <a:r>
              <a:rPr lang="en-US" dirty="0" err="1" smtClean="0"/>
              <a:t>nat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printf</a:t>
            </a:r>
            <a:r>
              <a:rPr lang="en-US" dirty="0" smtClean="0"/>
              <a:t> "%3s%13.6f%10.6f%10.6f\n", </a:t>
            </a:r>
            <a:r>
              <a:rPr lang="en-US" dirty="0" err="1" smtClean="0"/>
              <a:t>att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atx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aty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atz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(Lowest==1&amp;&amp;energy!=</a:t>
            </a:r>
            <a:r>
              <a:rPr lang="en-US" dirty="0" err="1" smtClean="0"/>
              <a:t>lowe</a:t>
            </a:r>
            <a:r>
              <a:rPr lang="en-US" dirty="0" smtClean="0"/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printf</a:t>
            </a:r>
            <a:r>
              <a:rPr lang="en-US" dirty="0" smtClean="0"/>
              <a:t> "\n%14-s%4d\n","    #Atoms ",</a:t>
            </a:r>
            <a:r>
              <a:rPr lang="en-US" dirty="0" err="1" smtClean="0"/>
              <a:t>nat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printf</a:t>
            </a:r>
            <a:r>
              <a:rPr lang="en-US" dirty="0" smtClean="0"/>
              <a:t> "%14-s%4d%-4s%15.8f\</a:t>
            </a:r>
            <a:r>
              <a:rPr lang="en-US" dirty="0" err="1" smtClean="0"/>
              <a:t>n","Min</a:t>
            </a:r>
            <a:r>
              <a:rPr lang="en-US" dirty="0" smtClean="0"/>
              <a:t>-E Z-Mat Step",</a:t>
            </a:r>
            <a:r>
              <a:rPr lang="en-US" dirty="0" err="1" smtClean="0"/>
              <a:t>minstep</a:t>
            </a:r>
            <a:r>
              <a:rPr lang="en-US" dirty="0" smtClean="0"/>
              <a:t>," E=",</a:t>
            </a:r>
            <a:r>
              <a:rPr lang="en-US" dirty="0" err="1" smtClean="0"/>
              <a:t>lowe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for (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&lt;= </a:t>
            </a:r>
            <a:r>
              <a:rPr lang="en-US" dirty="0" err="1" smtClean="0"/>
              <a:t>nat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printf</a:t>
            </a:r>
            <a:r>
              <a:rPr lang="en-US" dirty="0" smtClean="0"/>
              <a:t> "%3s%5d%13.6f%10.6f%10.6f\n", </a:t>
            </a:r>
            <a:r>
              <a:rPr lang="en-US" dirty="0" err="1" smtClean="0"/>
              <a:t>natt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],"0",natx[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naty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natz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printf</a:t>
            </a:r>
            <a:r>
              <a:rPr lang="en-US" dirty="0" smtClean="0"/>
              <a:t> "\n"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7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GetInpD</a:t>
            </a:r>
            <a:r>
              <a:rPr lang="en-US" b="1" dirty="0" smtClean="0"/>
              <a:t>	</a:t>
            </a:r>
            <a:r>
              <a:rPr lang="en-US" sz="4000" b="1" dirty="0" smtClean="0"/>
              <a:t>	</a:t>
            </a:r>
            <a:r>
              <a:rPr lang="en-US" sz="4000" b="1" i="1" dirty="0" err="1" smtClean="0">
                <a:solidFill>
                  <a:srgbClr val="0070C0"/>
                </a:solidFill>
              </a:rPr>
              <a:t>GetInpD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i="1" dirty="0" smtClean="0">
                <a:solidFill>
                  <a:srgbClr val="FF0000"/>
                </a:solidFill>
              </a:rPr>
              <a:t>input &gt; output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#! /bin/</a:t>
            </a:r>
            <a:r>
              <a:rPr lang="en-US" dirty="0" err="1" smtClean="0"/>
              <a:t>awk</a:t>
            </a:r>
            <a:r>
              <a:rPr lang="en-US" dirty="0" smtClean="0"/>
              <a:t> -f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 get the input from the finished log file (optimized or non-optimized)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BEGIN{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state=0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status=0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parameter=opt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line=5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f2=0;f3=0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remline</a:t>
            </a:r>
            <a:r>
              <a:rPr lang="en-US" dirty="0" smtClean="0"/>
              <a:t>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Meth="" ; </a:t>
            </a:r>
            <a:r>
              <a:rPr lang="en-US" dirty="0" err="1" smtClean="0"/>
              <a:t>Escf</a:t>
            </a:r>
            <a:r>
              <a:rPr lang="en-US" dirty="0" smtClean="0"/>
              <a:t>=0;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totalline</a:t>
            </a:r>
            <a:r>
              <a:rPr lang="en-US" dirty="0" smtClean="0"/>
              <a:t>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($1=="Leave" &amp;&amp; $2=="Link"){date=</a:t>
            </a:r>
            <a:r>
              <a:rPr lang="en-US" dirty="0" err="1" smtClean="0"/>
              <a:t>substr</a:t>
            </a:r>
            <a:r>
              <a:rPr lang="en-US" dirty="0" smtClean="0"/>
              <a:t>($0,24,21)}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($1=="Normal"&amp;&amp;$2=="termination"){date=</a:t>
            </a:r>
            <a:r>
              <a:rPr lang="en-US" dirty="0" err="1" smtClean="0"/>
              <a:t>substr</a:t>
            </a:r>
            <a:r>
              <a:rPr lang="en-US" dirty="0" smtClean="0"/>
              <a:t>($0,43)}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($1=="Error"&amp;&amp;$2=="termination"){date=</a:t>
            </a:r>
            <a:r>
              <a:rPr lang="en-US" dirty="0" err="1" smtClean="0"/>
              <a:t>substr</a:t>
            </a:r>
            <a:r>
              <a:rPr lang="en-US" dirty="0" smtClean="0"/>
              <a:t>($0,81)}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(state==0&amp;&amp;(</a:t>
            </a:r>
            <a:r>
              <a:rPr lang="en-US" dirty="0" err="1" smtClean="0"/>
              <a:t>substr</a:t>
            </a:r>
            <a:r>
              <a:rPr lang="en-US" dirty="0" smtClean="0"/>
              <a:t>($1,1,1)=="%" || </a:t>
            </a:r>
            <a:r>
              <a:rPr lang="en-US" dirty="0" err="1" smtClean="0"/>
              <a:t>substr</a:t>
            </a:r>
            <a:r>
              <a:rPr lang="en-US" dirty="0" smtClean="0"/>
              <a:t>($1,1,1)=="#")){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state=1;f1=0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(state==1 &amp;&amp; ($1=="Variables:"||$1=="variables:")){state=2;f2=0}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((state==1||state==2) &amp;&amp; $1=="Constants:"){state=3;f3=0}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((state==2||state==3) &amp;&amp; NF==0){state=4;f4=0}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((state==0||state==4) &amp;&amp; $1=="Entering"){state=5}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(state==5 &amp;&amp; ($2=="Optimized"||$2=="Non-Optimized")&amp;&amp;$3=="Parameters"){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state=6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fv</a:t>
            </a:r>
            <a:r>
              <a:rPr lang="en-US" dirty="0" smtClean="0"/>
              <a:t>=line*(-1)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f5=0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($2=="Optimized"){status=1}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($2=="Non-Optimized"){status=2}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f1+=1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inp1[f1]=$0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(NF==0&amp;&amp;</a:t>
            </a:r>
            <a:r>
              <a:rPr lang="en-US" dirty="0" err="1" smtClean="0"/>
              <a:t>remline</a:t>
            </a:r>
            <a:r>
              <a:rPr lang="en-US" dirty="0" smtClean="0"/>
              <a:t>==0){</a:t>
            </a:r>
            <a:r>
              <a:rPr lang="en-US" dirty="0" err="1" smtClean="0"/>
              <a:t>remline</a:t>
            </a:r>
            <a:r>
              <a:rPr lang="en-US" dirty="0" smtClean="0"/>
              <a:t>=f1+1}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(state==2 &amp;&amp; NF&gt;1){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f2+=1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var</a:t>
            </a:r>
            <a:r>
              <a:rPr lang="en-US" dirty="0" smtClean="0"/>
              <a:t>[f2]=$1;varval[f2]=$2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(state==3 &amp;&amp; NF&gt;1){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f3+=1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con[f3]=$1;conval[f3]=$2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(state==4){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f4+=1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supp</a:t>
            </a:r>
            <a:r>
              <a:rPr lang="en-US" dirty="0" smtClean="0"/>
              <a:t>[f4]=$0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(state==5){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($1=="SCF"&amp;&amp;$2=="Done:"){Meth=$3;Escf=$5}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if (state==5){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($1=="SCF"&amp;&amp;$2=="Done:"){Meth=$3;Escf=$5}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(state==6){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fv</a:t>
            </a:r>
            <a:r>
              <a:rPr lang="en-US" dirty="0" smtClean="0"/>
              <a:t>+=1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</a:t>
            </a:r>
            <a:r>
              <a:rPr lang="en-US" dirty="0" err="1" smtClean="0"/>
              <a:t>fv</a:t>
            </a:r>
            <a:r>
              <a:rPr lang="en-US" dirty="0" smtClean="0"/>
              <a:t>&gt;0&amp;&amp;NF&gt;1){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nvar</a:t>
            </a:r>
            <a:r>
              <a:rPr lang="en-US" dirty="0" smtClean="0"/>
              <a:t>[</a:t>
            </a:r>
            <a:r>
              <a:rPr lang="en-US" dirty="0" err="1" smtClean="0"/>
              <a:t>fv</a:t>
            </a:r>
            <a:r>
              <a:rPr lang="en-US" dirty="0" smtClean="0"/>
              <a:t>]=$2; </a:t>
            </a:r>
            <a:r>
              <a:rPr lang="en-US" dirty="0" err="1" smtClean="0"/>
              <a:t>nvarval</a:t>
            </a:r>
            <a:r>
              <a:rPr lang="en-US" dirty="0" smtClean="0"/>
              <a:t>[</a:t>
            </a:r>
            <a:r>
              <a:rPr lang="en-US" dirty="0" err="1" smtClean="0"/>
              <a:t>fv</a:t>
            </a:r>
            <a:r>
              <a:rPr lang="en-US" dirty="0" smtClean="0"/>
              <a:t>]=$3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</a:t>
            </a:r>
            <a:r>
              <a:rPr lang="en-US" dirty="0" err="1" smtClean="0"/>
              <a:t>fv</a:t>
            </a:r>
            <a:r>
              <a:rPr lang="en-US" dirty="0" smtClean="0"/>
              <a:t>&gt;0&amp;&amp;NF&lt;=1){state=7;fv-=1}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END{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for (</a:t>
            </a:r>
            <a:r>
              <a:rPr lang="en-US" dirty="0" err="1" smtClean="0"/>
              <a:t>i</a:t>
            </a:r>
            <a:r>
              <a:rPr lang="en-US" dirty="0" smtClean="0"/>
              <a:t>=1;i&lt;=f1;i+=1){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print inp1[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if (</a:t>
            </a:r>
            <a:r>
              <a:rPr lang="en-US" dirty="0" err="1" smtClean="0"/>
              <a:t>i</a:t>
            </a:r>
            <a:r>
              <a:rPr lang="en-US" dirty="0" smtClean="0"/>
              <a:t>==</a:t>
            </a:r>
            <a:r>
              <a:rPr lang="en-US" dirty="0" err="1" smtClean="0"/>
              <a:t>remline</a:t>
            </a:r>
            <a:r>
              <a:rPr lang="en-US" dirty="0" smtClean="0"/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(status==1){</a:t>
            </a:r>
            <a:r>
              <a:rPr lang="en-US" dirty="0" err="1" smtClean="0"/>
              <a:t>printf</a:t>
            </a:r>
            <a:r>
              <a:rPr lang="en-US" dirty="0" smtClean="0"/>
              <a:t> " [%9s%15s=%15.9f :%22s]\n","Optimized",</a:t>
            </a:r>
            <a:r>
              <a:rPr lang="en-US" dirty="0" err="1" smtClean="0"/>
              <a:t>Meth,Escf,date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(status==2){</a:t>
            </a:r>
            <a:r>
              <a:rPr lang="en-US" dirty="0" err="1" smtClean="0"/>
              <a:t>printf</a:t>
            </a:r>
            <a:r>
              <a:rPr lang="en-US" dirty="0" smtClean="0"/>
              <a:t> " [%13s%15s=%15.9f :%22s]\n","Non-Optimized",</a:t>
            </a:r>
            <a:r>
              <a:rPr lang="en-US" dirty="0" err="1" smtClean="0"/>
              <a:t>Meth,Escf,date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(status==0){</a:t>
            </a:r>
            <a:r>
              <a:rPr lang="en-US" dirty="0" err="1" smtClean="0"/>
              <a:t>printf</a:t>
            </a:r>
            <a:r>
              <a:rPr lang="en-US" dirty="0" smtClean="0"/>
              <a:t> " [%12s]\</a:t>
            </a:r>
            <a:r>
              <a:rPr lang="en-US" dirty="0" err="1" smtClean="0"/>
              <a:t>n","Nothing</a:t>
            </a:r>
            <a:r>
              <a:rPr lang="en-US" dirty="0" smtClean="0"/>
              <a:t> Done"}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(f2+f3!=</a:t>
            </a:r>
            <a:r>
              <a:rPr lang="en-US" dirty="0" err="1" smtClean="0"/>
              <a:t>fv</a:t>
            </a:r>
            <a:r>
              <a:rPr lang="en-US" dirty="0" smtClean="0"/>
              <a:t>){print f2,f3,fv; print "Check parameters!"}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(f2&gt;0){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printf</a:t>
            </a:r>
            <a:r>
              <a:rPr lang="en-US" dirty="0" smtClean="0"/>
              <a:t> "%10-s\n", "Variables:"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for (</a:t>
            </a:r>
            <a:r>
              <a:rPr lang="en-US" dirty="0" err="1" smtClean="0"/>
              <a:t>i</a:t>
            </a:r>
            <a:r>
              <a:rPr lang="en-US" dirty="0" smtClean="0"/>
              <a:t>=1;i&lt;=f2;i+=1){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if (parameter="opt"&amp;&amp;</a:t>
            </a:r>
            <a:r>
              <a:rPr lang="en-US" dirty="0" err="1" smtClean="0"/>
              <a:t>fv</a:t>
            </a:r>
            <a:r>
              <a:rPr lang="en-US" dirty="0" smtClean="0"/>
              <a:t>&gt;0){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if (</a:t>
            </a:r>
            <a:r>
              <a:rPr lang="en-US" dirty="0" err="1" smtClean="0"/>
              <a:t>var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]==</a:t>
            </a:r>
            <a:r>
              <a:rPr lang="en-US" dirty="0" err="1" smtClean="0"/>
              <a:t>nvar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printf</a:t>
            </a:r>
            <a:r>
              <a:rPr lang="en-US" dirty="0" smtClean="0"/>
              <a:t> "%5s%15.5f\n",</a:t>
            </a:r>
            <a:r>
              <a:rPr lang="en-US" dirty="0" err="1" smtClean="0"/>
              <a:t>nvar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nvarval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else{print "Check parameters. Don't Match!"}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else {</a:t>
            </a:r>
            <a:r>
              <a:rPr lang="en-US" dirty="0" err="1" smtClean="0"/>
              <a:t>printf</a:t>
            </a:r>
            <a:r>
              <a:rPr lang="en-US" dirty="0" smtClean="0"/>
              <a:t> "%5s%15.5f\n",</a:t>
            </a:r>
            <a:r>
              <a:rPr lang="en-US" dirty="0" err="1" smtClean="0"/>
              <a:t>var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varval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if (f3&gt;0){</a:t>
            </a:r>
            <a:r>
              <a:rPr lang="en-US" dirty="0" err="1" smtClean="0"/>
              <a:t>printf</a:t>
            </a:r>
            <a:r>
              <a:rPr lang="en-US" dirty="0" smtClean="0"/>
              <a:t> "%10-s\n", "Constants:"}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for (</a:t>
            </a:r>
            <a:r>
              <a:rPr lang="en-US" dirty="0" err="1" smtClean="0"/>
              <a:t>i</a:t>
            </a:r>
            <a:r>
              <a:rPr lang="en-US" dirty="0" smtClean="0"/>
              <a:t>=1;i&lt;=f3;i+=1){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printf</a:t>
            </a:r>
            <a:r>
              <a:rPr lang="en-US" dirty="0" smtClean="0"/>
              <a:t> "%5s%15.5f\</a:t>
            </a:r>
            <a:r>
              <a:rPr lang="en-US" dirty="0" err="1" smtClean="0"/>
              <a:t>n",con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conval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for (</a:t>
            </a:r>
            <a:r>
              <a:rPr lang="en-US" dirty="0" err="1" smtClean="0"/>
              <a:t>i</a:t>
            </a:r>
            <a:r>
              <a:rPr lang="en-US" dirty="0" smtClean="0"/>
              <a:t>=1;i&lt;=f4;i+=1){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print </a:t>
            </a:r>
            <a:r>
              <a:rPr lang="en-US" dirty="0" err="1" smtClean="0"/>
              <a:t>supp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getenergy</a:t>
            </a:r>
            <a:r>
              <a:rPr lang="en-US" b="1" dirty="0" smtClean="0"/>
              <a:t>  		</a:t>
            </a:r>
            <a:r>
              <a:rPr lang="en-US" sz="3600" b="1" i="1" dirty="0" err="1" smtClean="0">
                <a:solidFill>
                  <a:srgbClr val="0070C0"/>
                </a:solidFill>
              </a:rPr>
              <a:t>getenergy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</a:rPr>
              <a:t>&gt; output</a:t>
            </a:r>
            <a:endParaRPr lang="en-US" sz="36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111" y="1215614"/>
            <a:ext cx="5523689" cy="496134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#! /bin/</a:t>
            </a:r>
            <a:r>
              <a:rPr lang="en-US" sz="1800" dirty="0" err="1" smtClean="0"/>
              <a:t>csh</a:t>
            </a:r>
            <a:r>
              <a:rPr lang="en-US" sz="1800" dirty="0" smtClean="0"/>
              <a:t> -f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echo 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echo "  Energy 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 smtClean="0"/>
              <a:t>foreach</a:t>
            </a:r>
            <a:r>
              <a:rPr lang="en-US" sz="1800" dirty="0" smtClean="0"/>
              <a:t> f (*.log)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set opt = ""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set 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= "&gt; </a:t>
            </a:r>
            <a:r>
              <a:rPr lang="en-US" sz="1800" dirty="0" err="1" smtClean="0"/>
              <a:t>Unkn</a:t>
            </a:r>
            <a:r>
              <a:rPr lang="en-US" sz="1800" dirty="0" smtClean="0"/>
              <a:t>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set energy =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'SCF D' $f | tail -1 | cut -d" " -f7-8`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set </a:t>
            </a:r>
            <a:r>
              <a:rPr lang="en-US" sz="1800" dirty="0" err="1" smtClean="0"/>
              <a:t>jnbo</a:t>
            </a:r>
            <a:r>
              <a:rPr lang="en-US" sz="1800" dirty="0" smtClean="0"/>
              <a:t> = ":none)"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set step =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'Step number' $f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-l`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if (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'* NBO ' $f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-l` &gt; 0  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set </a:t>
            </a:r>
            <a:r>
              <a:rPr lang="en-US" sz="1800" dirty="0" err="1" smtClean="0"/>
              <a:t>jnbo</a:t>
            </a:r>
            <a:r>
              <a:rPr lang="en-US" sz="1800" dirty="0" smtClean="0"/>
              <a:t> = ":NBO5)"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endif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if (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'Gaussian NBO ' $f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-l` &gt; 0  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set </a:t>
            </a:r>
            <a:r>
              <a:rPr lang="en-US" sz="1800" dirty="0" err="1" smtClean="0"/>
              <a:t>jnbo</a:t>
            </a:r>
            <a:r>
              <a:rPr lang="en-US" sz="1800" dirty="0" smtClean="0"/>
              <a:t> = ":NBO3)"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endif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if (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'Normal termination' $f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-l` &gt; 0  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set 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= "&gt; DONE   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endif</a:t>
            </a:r>
            <a:endParaRPr lang="en-US" sz="18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215614"/>
            <a:ext cx="6172200" cy="496134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if (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'Error termination' $f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-l` &gt; 0  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set 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= "x Dead   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endif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if (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'link 9999.' $f | cut -d" " -f2` == "Error" 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set 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= "x </a:t>
            </a:r>
            <a:r>
              <a:rPr lang="en-US" sz="1800" dirty="0" err="1" smtClean="0"/>
              <a:t>MaxS</a:t>
            </a:r>
            <a:r>
              <a:rPr lang="en-US" sz="1800" dirty="0" smtClean="0"/>
              <a:t>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endif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if ( `</a:t>
            </a:r>
            <a:r>
              <a:rPr lang="en-US" sz="1800" dirty="0" err="1" smtClean="0"/>
              <a:t>grep</a:t>
            </a:r>
            <a:r>
              <a:rPr lang="en-US" sz="1800" dirty="0" smtClean="0"/>
              <a:t> ' Optimized Para' $f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-l` &gt; 0 )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set 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= "&gt; </a:t>
            </a:r>
            <a:r>
              <a:rPr lang="en-US" sz="1800" dirty="0" err="1" smtClean="0"/>
              <a:t>OPTd</a:t>
            </a:r>
            <a:r>
              <a:rPr lang="en-US" sz="1800" dirty="0" smtClean="0"/>
              <a:t>   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endif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if ($step &gt; 9)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echo  " " $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"(" $step "steps " $</a:t>
            </a:r>
            <a:r>
              <a:rPr lang="en-US" sz="1800" dirty="0" err="1" smtClean="0"/>
              <a:t>jnbo</a:t>
            </a:r>
            <a:r>
              <a:rPr lang="en-US" sz="1800" dirty="0" smtClean="0"/>
              <a:t> " " $energy   " "  $f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echo  " " $</a:t>
            </a:r>
            <a:r>
              <a:rPr lang="en-US" sz="1800" dirty="0" err="1" smtClean="0"/>
              <a:t>jstatus</a:t>
            </a:r>
            <a:r>
              <a:rPr lang="en-US" sz="1800" dirty="0" smtClean="0"/>
              <a:t> "( " $step "steps " $</a:t>
            </a:r>
            <a:r>
              <a:rPr lang="en-US" sz="1800" dirty="0" err="1" smtClean="0"/>
              <a:t>jnbo</a:t>
            </a:r>
            <a:r>
              <a:rPr lang="en-US" sz="1800" dirty="0" smtClean="0"/>
              <a:t> " " $energy   " "  $f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endif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end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echo ""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271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1706</Words>
  <Application>Microsoft Office PowerPoint</Application>
  <PresentationFormat>Widescreen</PresentationFormat>
  <Paragraphs>263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Script on Linux</vt:lpstr>
      <vt:lpstr>.alias</vt:lpstr>
      <vt:lpstr>ls -l</vt:lpstr>
      <vt:lpstr>fswap     fswap file1 file2</vt:lpstr>
      <vt:lpstr>MinE        awk -f ~/bin/MinE  input &gt; output</vt:lpstr>
      <vt:lpstr>hg     hg input &gt; output</vt:lpstr>
      <vt:lpstr>Out2xyz   Out2xyz input &gt; output</vt:lpstr>
      <vt:lpstr>GetInpD  GetInpD input &gt; output</vt:lpstr>
      <vt:lpstr>getenergy    getenergy &gt; output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.alias</dc:title>
  <dc:creator>HP</dc:creator>
  <cp:lastModifiedBy>HP</cp:lastModifiedBy>
  <cp:revision>5</cp:revision>
  <dcterms:created xsi:type="dcterms:W3CDTF">2017-07-12T01:17:38Z</dcterms:created>
  <dcterms:modified xsi:type="dcterms:W3CDTF">2017-07-12T01:44:33Z</dcterms:modified>
</cp:coreProperties>
</file>