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3" r:id="rId2"/>
    <p:sldId id="381" r:id="rId3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pitchFamily="34" charset="0"/>
        <a:ea typeface="+mn-ea"/>
        <a:cs typeface="Cordia New" pitchFamily="34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CC66FF"/>
    <a:srgbClr val="1C1C1C"/>
    <a:srgbClr val="3399FF"/>
    <a:srgbClr val="00CC00"/>
    <a:srgbClr val="008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4" autoAdjust="0"/>
    <p:restoredTop sz="89104" autoAdjust="0"/>
  </p:normalViewPr>
  <p:slideViewPr>
    <p:cSldViewPr snapToGrid="0">
      <p:cViewPr>
        <p:scale>
          <a:sx n="80" d="100"/>
          <a:sy n="80" d="100"/>
        </p:scale>
        <p:origin x="-111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2646" y="-84"/>
      </p:cViewPr>
      <p:guideLst>
        <p:guide orient="horz" pos="3224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1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550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1550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fld id="{36361180-589D-49DE-BB4F-E561E4B5607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979" y="1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0775"/>
            <a:ext cx="5679778" cy="460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550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979" y="9721550"/>
            <a:ext cx="3075631" cy="51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cs typeface="Angsana New" pitchFamily="18" charset="-34"/>
              </a:defRPr>
            </a:lvl1pPr>
          </a:lstStyle>
          <a:p>
            <a:pPr>
              <a:defRPr/>
            </a:pPr>
            <a:fld id="{3DF95EA7-8F7A-4DD8-915B-A33741B56E3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4556-3C0D-4CC9-9826-961BAA2A49A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B455-DA6B-4BED-8AD4-5C6D23A99AF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115888"/>
            <a:ext cx="2171700" cy="6408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62700" cy="6408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40AB0-5105-4A78-BE59-36EDEABABA7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86800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935038"/>
            <a:ext cx="4267200" cy="5589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0425" y="935038"/>
            <a:ext cx="4267200" cy="271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0425" y="3805238"/>
            <a:ext cx="4267200" cy="2719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CB2BF-5383-49A4-B478-3F009165094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0374" y="1212162"/>
            <a:ext cx="923626" cy="487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H SarabunPSK" pitchFamily="34" charset="-34"/>
                <a:cs typeface="TH SarabunPSK" pitchFamily="34" charset="-34"/>
              </a:defRPr>
            </a:lvl1pPr>
            <a:lvl2pPr>
              <a:defRPr>
                <a:latin typeface="TH SarabunPSK" pitchFamily="34" charset="-34"/>
                <a:cs typeface="TH SarabunPSK" pitchFamily="34" charset="-34"/>
              </a:defRPr>
            </a:lvl2pPr>
            <a:lvl3pPr>
              <a:defRPr>
                <a:latin typeface="TH SarabunPSK" pitchFamily="34" charset="-34"/>
                <a:cs typeface="TH SarabunPSK" pitchFamily="34" charset="-34"/>
              </a:defRPr>
            </a:lvl3pPr>
            <a:lvl4pPr>
              <a:defRPr>
                <a:latin typeface="TH SarabunPSK" pitchFamily="34" charset="-34"/>
                <a:cs typeface="TH SarabunPSK" pitchFamily="34" charset="-34"/>
              </a:defRPr>
            </a:lvl4pPr>
            <a:lvl5pPr>
              <a:defRPr>
                <a:latin typeface="TH SarabunPSK" pitchFamily="34" charset="-34"/>
                <a:cs typeface="TH SarabunPSK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107" y="6526213"/>
            <a:ext cx="2838893" cy="3317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8D9E9-684E-4C64-88FF-B337BAF26654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414114" y="6553587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800" smtClean="0">
                <a:solidFill>
                  <a:schemeClr val="tx1">
                    <a:lumMod val="65000"/>
                    <a:lumOff val="35000"/>
                  </a:schemeClr>
                </a:solidFill>
                <a:latin typeface="Tn_kaikia" pitchFamily="2" charset="0"/>
                <a:cs typeface="Tn_kaikia" pitchFamily="2" charset="0"/>
              </a:rPr>
              <a:t>คณะศิลปศาสตร์และวิทยาศาสตร์ ม.เกษตรศาสตร์ กำแพงแสน</a:t>
            </a:r>
            <a:endParaRPr lang="th-TH" sz="1800">
              <a:solidFill>
                <a:schemeClr val="tx1">
                  <a:lumMod val="65000"/>
                  <a:lumOff val="35000"/>
                </a:schemeClr>
              </a:solidFill>
              <a:latin typeface="Tn_kaikia" pitchFamily="2" charset="0"/>
              <a:cs typeface="Tn_kaiki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44FBE-2E21-41D3-8056-2CD6DDF762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935038"/>
            <a:ext cx="4267200" cy="558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935038"/>
            <a:ext cx="4267200" cy="558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56D1D-9438-49B4-81FA-FA24F9691FE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C2EB-5AF6-438C-9CC5-FF2AA3CF9FD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216F-A991-4C95-9EA1-6AF66F1FB70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40636-38A9-4F59-A420-06F30F94366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C0971-FDE0-4424-84B7-F5F8AB417A0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1BAB1-6D00-4888-91C6-11C971142ED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 userDrawn="1"/>
        </p:nvSpPr>
        <p:spPr bwMode="auto">
          <a:xfrm>
            <a:off x="214313" y="681038"/>
            <a:ext cx="8824912" cy="277812"/>
          </a:xfrm>
          <a:custGeom>
            <a:avLst/>
            <a:gdLst/>
            <a:ahLst/>
            <a:cxnLst>
              <a:cxn ang="0">
                <a:pos x="0" y="133"/>
              </a:cxn>
              <a:cxn ang="0">
                <a:pos x="3103" y="17"/>
              </a:cxn>
              <a:cxn ang="0">
                <a:pos x="5093" y="102"/>
              </a:cxn>
              <a:cxn ang="0">
                <a:pos x="5553" y="10"/>
              </a:cxn>
              <a:cxn ang="0">
                <a:pos x="5052" y="164"/>
              </a:cxn>
              <a:cxn ang="0">
                <a:pos x="3088" y="79"/>
              </a:cxn>
              <a:cxn ang="0">
                <a:pos x="0" y="133"/>
              </a:cxn>
            </a:cxnLst>
            <a:rect l="0" t="0" r="r" b="b"/>
            <a:pathLst>
              <a:path w="5559" h="175">
                <a:moveTo>
                  <a:pt x="0" y="133"/>
                </a:moveTo>
                <a:cubicBezTo>
                  <a:pt x="3" y="123"/>
                  <a:pt x="2254" y="22"/>
                  <a:pt x="3103" y="17"/>
                </a:cubicBezTo>
                <a:cubicBezTo>
                  <a:pt x="3952" y="12"/>
                  <a:pt x="4685" y="103"/>
                  <a:pt x="5093" y="102"/>
                </a:cubicBezTo>
                <a:cubicBezTo>
                  <a:pt x="5501" y="101"/>
                  <a:pt x="5559" y="0"/>
                  <a:pt x="5553" y="10"/>
                </a:cubicBezTo>
                <a:cubicBezTo>
                  <a:pt x="5546" y="20"/>
                  <a:pt x="5463" y="153"/>
                  <a:pt x="5052" y="164"/>
                </a:cubicBezTo>
                <a:cubicBezTo>
                  <a:pt x="4641" y="175"/>
                  <a:pt x="3930" y="84"/>
                  <a:pt x="3088" y="79"/>
                </a:cubicBezTo>
                <a:cubicBezTo>
                  <a:pt x="2246" y="74"/>
                  <a:pt x="643" y="122"/>
                  <a:pt x="0" y="133"/>
                </a:cubicBezTo>
                <a:close/>
              </a:path>
            </a:pathLst>
          </a:custGeom>
          <a:gradFill rotWithShape="1">
            <a:gsLst>
              <a:gs pos="0">
                <a:srgbClr val="FF9900">
                  <a:alpha val="24001"/>
                </a:srgbClr>
              </a:gs>
              <a:gs pos="100000">
                <a:srgbClr val="FF9900">
                  <a:gamma/>
                  <a:tint val="98431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8680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35038"/>
            <a:ext cx="86868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245225"/>
            <a:ext cx="22526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7825" y="6245225"/>
            <a:ext cx="30559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4063" y="6526213"/>
            <a:ext cx="2039937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B2B2B2"/>
                </a:solidFill>
                <a:latin typeface="+mn-lt"/>
              </a:defRPr>
            </a:lvl1pPr>
          </a:lstStyle>
          <a:p>
            <a:pPr>
              <a:defRPr/>
            </a:pPr>
            <a:fld id="{2C531965-969A-4923-AE90-55087371380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rdia New" pitchFamily="34" charset="-34"/>
          <a:cs typeface="Cordia New" pitchFamily="34" charset="-34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buClr>
          <a:srgbClr val="FF00FF"/>
        </a:buClr>
        <a:buSzPct val="80000"/>
        <a:buFont typeface="Wingdings" pitchFamily="2" charset="2"/>
        <a:buChar char="§"/>
        <a:defRPr sz="4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buClr>
          <a:srgbClr val="00CC00"/>
        </a:buClr>
        <a:buSzPct val="70000"/>
        <a:buFont typeface="Symbol" pitchFamily="18" charset="2"/>
        <a:buChar char="·"/>
        <a:defRPr sz="44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buClr>
          <a:srgbClr val="FF9933"/>
        </a:buClr>
        <a:buSzPct val="60000"/>
        <a:buFont typeface="Wingdings" pitchFamily="2" charset="2"/>
        <a:buChar char="w"/>
        <a:defRPr sz="4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buChar char="–"/>
        <a:defRPr sz="36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85000"/>
        </a:lnSpc>
        <a:spcBef>
          <a:spcPct val="10000"/>
        </a:spcBef>
        <a:spcAft>
          <a:spcPct val="0"/>
        </a:spcAft>
        <a:buChar char="»"/>
        <a:defRPr sz="36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lnSpc>
          <a:spcPct val="85000"/>
        </a:lnSpc>
        <a:spcBef>
          <a:spcPct val="10000"/>
        </a:spcBef>
        <a:spcAft>
          <a:spcPct val="0"/>
        </a:spcAft>
        <a:buChar char="»"/>
        <a:defRPr sz="36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lnSpc>
          <a:spcPct val="85000"/>
        </a:lnSpc>
        <a:spcBef>
          <a:spcPct val="10000"/>
        </a:spcBef>
        <a:spcAft>
          <a:spcPct val="0"/>
        </a:spcAft>
        <a:buChar char="»"/>
        <a:defRPr sz="36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lnSpc>
          <a:spcPct val="85000"/>
        </a:lnSpc>
        <a:spcBef>
          <a:spcPct val="10000"/>
        </a:spcBef>
        <a:spcAft>
          <a:spcPct val="0"/>
        </a:spcAft>
        <a:buChar char="»"/>
        <a:defRPr sz="36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lnSpc>
          <a:spcPct val="85000"/>
        </a:lnSpc>
        <a:spcBef>
          <a:spcPct val="10000"/>
        </a:spcBef>
        <a:spcAft>
          <a:spcPct val="0"/>
        </a:spcAft>
        <a:buChar char="»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ounded Rectangle 135"/>
          <p:cNvSpPr/>
          <p:nvPr/>
        </p:nvSpPr>
        <p:spPr bwMode="auto">
          <a:xfrm>
            <a:off x="232012" y="1105469"/>
            <a:ext cx="5718412" cy="5540991"/>
          </a:xfrm>
          <a:prstGeom prst="roundRect">
            <a:avLst>
              <a:gd name="adj" fmla="val 6568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Cordia New" pitchFamily="34" charset="-34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6168788" y="1119115"/>
            <a:ext cx="2606722" cy="5472752"/>
          </a:xfrm>
          <a:prstGeom prst="roundRect">
            <a:avLst>
              <a:gd name="adj" fmla="val 9861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Cordia New" pitchFamily="34" charset="-34"/>
            </a:endParaRPr>
          </a:p>
        </p:txBody>
      </p:sp>
      <p:sp>
        <p:nvSpPr>
          <p:cNvPr id="1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4063" y="6553509"/>
            <a:ext cx="2039937" cy="331787"/>
          </a:xfrm>
        </p:spPr>
        <p:txBody>
          <a:bodyPr/>
          <a:lstStyle/>
          <a:p>
            <a:pPr>
              <a:defRPr/>
            </a:pPr>
            <a:fld id="{53E05247-A8FE-436F-9E62-26F58489737F}" type="slidenum">
              <a:rPr lang="en-US"/>
              <a:pPr>
                <a:defRPr/>
              </a:pPr>
              <a:t>1</a:t>
            </a:fld>
            <a:endParaRPr lang="th-TH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VSEPR</a:t>
            </a:r>
            <a:endParaRPr lang="th-TH" sz="4800" smtClean="0"/>
          </a:p>
        </p:txBody>
      </p:sp>
      <p:sp>
        <p:nvSpPr>
          <p:cNvPr id="48133" name="Freeform 4"/>
          <p:cNvSpPr>
            <a:spLocks/>
          </p:cNvSpPr>
          <p:nvPr/>
        </p:nvSpPr>
        <p:spPr bwMode="auto">
          <a:xfrm>
            <a:off x="4611688" y="1969050"/>
            <a:ext cx="804862" cy="1200150"/>
          </a:xfrm>
          <a:custGeom>
            <a:avLst/>
            <a:gdLst>
              <a:gd name="T0" fmla="*/ 0 w 336"/>
              <a:gd name="T1" fmla="*/ 0 h 651"/>
              <a:gd name="T2" fmla="*/ 0 w 336"/>
              <a:gd name="T3" fmla="*/ 796413 h 651"/>
              <a:gd name="T4" fmla="*/ 804862 w 336"/>
              <a:gd name="T5" fmla="*/ 1200150 h 651"/>
              <a:gd name="T6" fmla="*/ 0 60000 65536"/>
              <a:gd name="T7" fmla="*/ 0 60000 65536"/>
              <a:gd name="T8" fmla="*/ 0 60000 65536"/>
              <a:gd name="T9" fmla="*/ 0 w 336"/>
              <a:gd name="T10" fmla="*/ 0 h 651"/>
              <a:gd name="T11" fmla="*/ 336 w 336"/>
              <a:gd name="T12" fmla="*/ 651 h 6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651">
                <a:moveTo>
                  <a:pt x="0" y="0"/>
                </a:moveTo>
                <a:lnTo>
                  <a:pt x="0" y="432"/>
                </a:lnTo>
                <a:lnTo>
                  <a:pt x="336" y="651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3910013" y="2773912"/>
            <a:ext cx="684212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1839913" y="4373736"/>
            <a:ext cx="0" cy="166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1833563" y="5199236"/>
            <a:ext cx="873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1004888" y="5194474"/>
            <a:ext cx="855662" cy="387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 flipV="1">
            <a:off x="1185863" y="4902374"/>
            <a:ext cx="646112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48139" name="Group 26"/>
          <p:cNvGrpSpPr>
            <a:grpSpLocks/>
          </p:cNvGrpSpPr>
          <p:nvPr/>
        </p:nvGrpSpPr>
        <p:grpSpPr bwMode="auto">
          <a:xfrm>
            <a:off x="3708400" y="4684886"/>
            <a:ext cx="1624013" cy="939800"/>
            <a:chOff x="2626" y="2655"/>
            <a:chExt cx="1065" cy="620"/>
          </a:xfrm>
        </p:grpSpPr>
        <p:sp>
          <p:nvSpPr>
            <p:cNvPr id="48246" name="Line 24"/>
            <p:cNvSpPr>
              <a:spLocks noChangeShapeType="1"/>
            </p:cNvSpPr>
            <p:nvPr/>
          </p:nvSpPr>
          <p:spPr bwMode="auto">
            <a:xfrm flipV="1">
              <a:off x="3198" y="2655"/>
              <a:ext cx="493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47" name="Line 25"/>
            <p:cNvSpPr>
              <a:spLocks noChangeShapeType="1"/>
            </p:cNvSpPr>
            <p:nvPr/>
          </p:nvSpPr>
          <p:spPr bwMode="auto">
            <a:xfrm flipV="1">
              <a:off x="2626" y="2937"/>
              <a:ext cx="585" cy="3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grpSp>
        <p:nvGrpSpPr>
          <p:cNvPr id="48140" name="Group 27"/>
          <p:cNvGrpSpPr>
            <a:grpSpLocks/>
          </p:cNvGrpSpPr>
          <p:nvPr/>
        </p:nvGrpSpPr>
        <p:grpSpPr bwMode="auto">
          <a:xfrm flipH="1">
            <a:off x="3921125" y="4694411"/>
            <a:ext cx="1557338" cy="917575"/>
            <a:chOff x="2626" y="2655"/>
            <a:chExt cx="1065" cy="620"/>
          </a:xfrm>
        </p:grpSpPr>
        <p:sp>
          <p:nvSpPr>
            <p:cNvPr id="48244" name="Line 28"/>
            <p:cNvSpPr>
              <a:spLocks noChangeShapeType="1"/>
            </p:cNvSpPr>
            <p:nvPr/>
          </p:nvSpPr>
          <p:spPr bwMode="auto">
            <a:xfrm flipV="1">
              <a:off x="3198" y="2655"/>
              <a:ext cx="493" cy="2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45" name="Line 29"/>
            <p:cNvSpPr>
              <a:spLocks noChangeShapeType="1"/>
            </p:cNvSpPr>
            <p:nvPr/>
          </p:nvSpPr>
          <p:spPr bwMode="auto">
            <a:xfrm flipV="1">
              <a:off x="2626" y="2937"/>
              <a:ext cx="585" cy="3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48141" name="Line 30"/>
          <p:cNvSpPr>
            <a:spLocks noChangeShapeType="1"/>
          </p:cNvSpPr>
          <p:nvPr/>
        </p:nvSpPr>
        <p:spPr bwMode="auto">
          <a:xfrm>
            <a:off x="4613275" y="4240386"/>
            <a:ext cx="0" cy="1758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48142" name="Group 36"/>
          <p:cNvGrpSpPr>
            <a:grpSpLocks/>
          </p:cNvGrpSpPr>
          <p:nvPr/>
        </p:nvGrpSpPr>
        <p:grpSpPr bwMode="auto">
          <a:xfrm>
            <a:off x="1096963" y="1938887"/>
            <a:ext cx="1614487" cy="1074738"/>
            <a:chOff x="3756" y="1781"/>
            <a:chExt cx="1652" cy="1099"/>
          </a:xfrm>
        </p:grpSpPr>
        <p:sp>
          <p:nvSpPr>
            <p:cNvPr id="48241" name="Line 32"/>
            <p:cNvSpPr>
              <a:spLocks noChangeShapeType="1"/>
            </p:cNvSpPr>
            <p:nvPr/>
          </p:nvSpPr>
          <p:spPr bwMode="auto">
            <a:xfrm>
              <a:off x="4588" y="1781"/>
              <a:ext cx="0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42" name="Line 34"/>
            <p:cNvSpPr>
              <a:spLocks noChangeShapeType="1"/>
            </p:cNvSpPr>
            <p:nvPr/>
          </p:nvSpPr>
          <p:spPr bwMode="auto">
            <a:xfrm rot="17952667" flipH="1">
              <a:off x="4967" y="2429"/>
              <a:ext cx="1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43" name="Line 35"/>
            <p:cNvSpPr>
              <a:spLocks noChangeShapeType="1"/>
            </p:cNvSpPr>
            <p:nvPr/>
          </p:nvSpPr>
          <p:spPr bwMode="auto">
            <a:xfrm rot="3647333">
              <a:off x="4196" y="2439"/>
              <a:ext cx="1" cy="8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22255" name="Text Box 47"/>
          <p:cNvSpPr txBox="1">
            <a:spLocks noChangeArrowheads="1"/>
          </p:cNvSpPr>
          <p:nvPr/>
        </p:nvSpPr>
        <p:spPr bwMode="auto">
          <a:xfrm>
            <a:off x="1744663" y="1635675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a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56" name="Text Box 48"/>
          <p:cNvSpPr txBox="1">
            <a:spLocks noChangeArrowheads="1"/>
          </p:cNvSpPr>
          <p:nvPr/>
        </p:nvSpPr>
        <p:spPr bwMode="auto">
          <a:xfrm>
            <a:off x="920750" y="3027912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b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57" name="Text Box 49"/>
          <p:cNvSpPr txBox="1">
            <a:spLocks noChangeArrowheads="1"/>
          </p:cNvSpPr>
          <p:nvPr/>
        </p:nvSpPr>
        <p:spPr bwMode="auto">
          <a:xfrm>
            <a:off x="2581275" y="3039025"/>
            <a:ext cx="45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58" name="Text Box 50"/>
          <p:cNvSpPr txBox="1">
            <a:spLocks noChangeArrowheads="1"/>
          </p:cNvSpPr>
          <p:nvPr/>
        </p:nvSpPr>
        <p:spPr bwMode="auto">
          <a:xfrm>
            <a:off x="4441825" y="1672187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d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59" name="Text Box 51"/>
          <p:cNvSpPr txBox="1">
            <a:spLocks noChangeArrowheads="1"/>
          </p:cNvSpPr>
          <p:nvPr/>
        </p:nvSpPr>
        <p:spPr bwMode="auto">
          <a:xfrm>
            <a:off x="3668713" y="2750100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e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3941763" y="3380337"/>
            <a:ext cx="45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f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5354638" y="2975525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g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1681163" y="4092749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3" name="Text Box 55"/>
          <p:cNvSpPr txBox="1">
            <a:spLocks noChangeArrowheads="1"/>
          </p:cNvSpPr>
          <p:nvPr/>
        </p:nvSpPr>
        <p:spPr bwMode="auto">
          <a:xfrm>
            <a:off x="2627313" y="5008736"/>
            <a:ext cx="45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i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4" name="Text Box 56"/>
          <p:cNvSpPr txBox="1">
            <a:spLocks noChangeArrowheads="1"/>
          </p:cNvSpPr>
          <p:nvPr/>
        </p:nvSpPr>
        <p:spPr bwMode="auto">
          <a:xfrm>
            <a:off x="814388" y="5402436"/>
            <a:ext cx="45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j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5" name="Text Box 57"/>
          <p:cNvSpPr txBox="1">
            <a:spLocks noChangeArrowheads="1"/>
          </p:cNvSpPr>
          <p:nvPr/>
        </p:nvSpPr>
        <p:spPr bwMode="auto">
          <a:xfrm>
            <a:off x="977900" y="4672186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k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6" name="Text Box 58"/>
          <p:cNvSpPr txBox="1">
            <a:spLocks noChangeArrowheads="1"/>
          </p:cNvSpPr>
          <p:nvPr/>
        </p:nvSpPr>
        <p:spPr bwMode="auto">
          <a:xfrm>
            <a:off x="1714500" y="5986636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7" name="Text Box 59"/>
          <p:cNvSpPr txBox="1">
            <a:spLocks noChangeArrowheads="1"/>
          </p:cNvSpPr>
          <p:nvPr/>
        </p:nvSpPr>
        <p:spPr bwMode="auto">
          <a:xfrm>
            <a:off x="4430713" y="3953049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m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8" name="Text Box 60"/>
          <p:cNvSpPr txBox="1">
            <a:spLocks noChangeArrowheads="1"/>
          </p:cNvSpPr>
          <p:nvPr/>
        </p:nvSpPr>
        <p:spPr bwMode="auto">
          <a:xfrm>
            <a:off x="5253038" y="4489624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n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69" name="Text Box 61"/>
          <p:cNvSpPr txBox="1">
            <a:spLocks noChangeArrowheads="1"/>
          </p:cNvSpPr>
          <p:nvPr/>
        </p:nvSpPr>
        <p:spPr bwMode="auto">
          <a:xfrm>
            <a:off x="5446713" y="5470699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o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70" name="Text Box 62"/>
          <p:cNvSpPr txBox="1">
            <a:spLocks noChangeArrowheads="1"/>
          </p:cNvSpPr>
          <p:nvPr/>
        </p:nvSpPr>
        <p:spPr bwMode="auto">
          <a:xfrm>
            <a:off x="3440113" y="5465936"/>
            <a:ext cx="45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p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71" name="Text Box 63"/>
          <p:cNvSpPr txBox="1">
            <a:spLocks noChangeArrowheads="1"/>
          </p:cNvSpPr>
          <p:nvPr/>
        </p:nvSpPr>
        <p:spPr bwMode="auto">
          <a:xfrm>
            <a:off x="3695700" y="4488036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q</a:t>
            </a:r>
            <a:endParaRPr lang="th-TH" sz="1800">
              <a:solidFill>
                <a:schemeClr val="tx1"/>
              </a:solidFill>
            </a:endParaRPr>
          </a:p>
        </p:txBody>
      </p:sp>
      <p:sp>
        <p:nvSpPr>
          <p:cNvPr id="222272" name="Text Box 64"/>
          <p:cNvSpPr txBox="1">
            <a:spLocks noChangeArrowheads="1"/>
          </p:cNvSpPr>
          <p:nvPr/>
        </p:nvSpPr>
        <p:spPr bwMode="auto">
          <a:xfrm>
            <a:off x="4478338" y="5918374"/>
            <a:ext cx="452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</a:t>
            </a:r>
            <a:endParaRPr lang="th-TH" sz="1800">
              <a:solidFill>
                <a:schemeClr val="tx1"/>
              </a:solidFill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517650" y="1727750"/>
            <a:ext cx="763588" cy="1066800"/>
            <a:chOff x="671" y="2126"/>
            <a:chExt cx="376" cy="525"/>
          </a:xfrm>
        </p:grpSpPr>
        <p:sp>
          <p:nvSpPr>
            <p:cNvPr id="48238" name="Freeform 44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39" name="Oval 45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40" name="Oval 46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6" name="Group 65"/>
          <p:cNvGrpSpPr>
            <a:grpSpLocks/>
          </p:cNvGrpSpPr>
          <p:nvPr/>
        </p:nvGrpSpPr>
        <p:grpSpPr bwMode="auto">
          <a:xfrm rot="7352086">
            <a:off x="2007394" y="2552456"/>
            <a:ext cx="763588" cy="1066800"/>
            <a:chOff x="671" y="2126"/>
            <a:chExt cx="376" cy="525"/>
          </a:xfrm>
        </p:grpSpPr>
        <p:sp>
          <p:nvSpPr>
            <p:cNvPr id="48235" name="Freeform 66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36" name="Oval 67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37" name="Oval 68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7" name="Group 69"/>
          <p:cNvGrpSpPr>
            <a:grpSpLocks/>
          </p:cNvGrpSpPr>
          <p:nvPr/>
        </p:nvGrpSpPr>
        <p:grpSpPr bwMode="auto">
          <a:xfrm rot="-7165589">
            <a:off x="1058069" y="2563569"/>
            <a:ext cx="763587" cy="1066800"/>
            <a:chOff x="671" y="2126"/>
            <a:chExt cx="376" cy="525"/>
          </a:xfrm>
        </p:grpSpPr>
        <p:sp>
          <p:nvSpPr>
            <p:cNvPr id="48232" name="Freeform 70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33" name="Oval 71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34" name="Oval 72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4211638" y="1699175"/>
            <a:ext cx="763587" cy="1066800"/>
            <a:chOff x="671" y="2126"/>
            <a:chExt cx="376" cy="525"/>
          </a:xfrm>
        </p:grpSpPr>
        <p:sp>
          <p:nvSpPr>
            <p:cNvPr id="48229" name="Freeform 74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30" name="Oval 75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31" name="Oval 76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9" name="Group 77"/>
          <p:cNvGrpSpPr>
            <a:grpSpLocks/>
          </p:cNvGrpSpPr>
          <p:nvPr/>
        </p:nvGrpSpPr>
        <p:grpSpPr bwMode="auto">
          <a:xfrm rot="7239226">
            <a:off x="4731544" y="2512769"/>
            <a:ext cx="763587" cy="1066800"/>
            <a:chOff x="671" y="2126"/>
            <a:chExt cx="376" cy="525"/>
          </a:xfrm>
        </p:grpSpPr>
        <p:sp>
          <p:nvSpPr>
            <p:cNvPr id="48226" name="Freeform 78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27" name="Oval 79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28" name="Oval 80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 rot="-6275448">
            <a:off x="3881438" y="2472287"/>
            <a:ext cx="603250" cy="841375"/>
            <a:chOff x="671" y="2126"/>
            <a:chExt cx="376" cy="525"/>
          </a:xfrm>
        </p:grpSpPr>
        <p:sp>
          <p:nvSpPr>
            <p:cNvPr id="48223" name="Freeform 82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24" name="Oval 83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25" name="Oval 84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48167" name="Line 6"/>
          <p:cNvSpPr>
            <a:spLocks noChangeShapeType="1"/>
          </p:cNvSpPr>
          <p:nvPr/>
        </p:nvSpPr>
        <p:spPr bwMode="auto">
          <a:xfrm flipH="1">
            <a:off x="4133850" y="2761212"/>
            <a:ext cx="481013" cy="712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h-TH"/>
          </a:p>
        </p:txBody>
      </p:sp>
      <p:grpSp>
        <p:nvGrpSpPr>
          <p:cNvPr id="11" name="Group 85"/>
          <p:cNvGrpSpPr>
            <a:grpSpLocks/>
          </p:cNvGrpSpPr>
          <p:nvPr/>
        </p:nvGrpSpPr>
        <p:grpSpPr bwMode="auto">
          <a:xfrm rot="-8567834">
            <a:off x="3852863" y="2710412"/>
            <a:ext cx="833437" cy="1163638"/>
            <a:chOff x="671" y="2126"/>
            <a:chExt cx="376" cy="525"/>
          </a:xfrm>
        </p:grpSpPr>
        <p:sp>
          <p:nvSpPr>
            <p:cNvPr id="48220" name="Freeform 86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21" name="Oval 87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22" name="Oval 88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2" name="Group 89"/>
          <p:cNvGrpSpPr>
            <a:grpSpLocks/>
          </p:cNvGrpSpPr>
          <p:nvPr/>
        </p:nvGrpSpPr>
        <p:grpSpPr bwMode="auto">
          <a:xfrm rot="5400000">
            <a:off x="2026444" y="4657105"/>
            <a:ext cx="763588" cy="1066800"/>
            <a:chOff x="671" y="2126"/>
            <a:chExt cx="376" cy="525"/>
          </a:xfrm>
        </p:grpSpPr>
        <p:sp>
          <p:nvSpPr>
            <p:cNvPr id="48217" name="Freeform 90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18" name="Oval 91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19" name="Oval 92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3" name="Group 93"/>
          <p:cNvGrpSpPr>
            <a:grpSpLocks/>
          </p:cNvGrpSpPr>
          <p:nvPr/>
        </p:nvGrpSpPr>
        <p:grpSpPr bwMode="auto">
          <a:xfrm rot="10800000">
            <a:off x="1482725" y="5232574"/>
            <a:ext cx="763588" cy="1066800"/>
            <a:chOff x="671" y="2126"/>
            <a:chExt cx="376" cy="525"/>
          </a:xfrm>
        </p:grpSpPr>
        <p:sp>
          <p:nvSpPr>
            <p:cNvPr id="48214" name="Freeform 94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15" name="Oval 95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16" name="Oval 96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4" name="Group 105"/>
          <p:cNvGrpSpPr>
            <a:grpSpLocks/>
          </p:cNvGrpSpPr>
          <p:nvPr/>
        </p:nvGrpSpPr>
        <p:grpSpPr bwMode="auto">
          <a:xfrm rot="-3845721">
            <a:off x="1047750" y="4524549"/>
            <a:ext cx="669925" cy="936625"/>
            <a:chOff x="671" y="2126"/>
            <a:chExt cx="376" cy="525"/>
          </a:xfrm>
        </p:grpSpPr>
        <p:sp>
          <p:nvSpPr>
            <p:cNvPr id="48211" name="Freeform 106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12" name="Oval 107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13" name="Oval 108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1447800" y="4122911"/>
            <a:ext cx="763588" cy="1066800"/>
            <a:chOff x="671" y="2126"/>
            <a:chExt cx="376" cy="525"/>
          </a:xfrm>
        </p:grpSpPr>
        <p:sp>
          <p:nvSpPr>
            <p:cNvPr id="48208" name="Freeform 102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09" name="Oval 103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10" name="Oval 104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6" name="Group 97"/>
          <p:cNvGrpSpPr>
            <a:grpSpLocks/>
          </p:cNvGrpSpPr>
          <p:nvPr/>
        </p:nvGrpSpPr>
        <p:grpSpPr bwMode="auto">
          <a:xfrm rot="-7189690">
            <a:off x="873125" y="4918249"/>
            <a:ext cx="855663" cy="1195387"/>
            <a:chOff x="671" y="2126"/>
            <a:chExt cx="376" cy="525"/>
          </a:xfrm>
        </p:grpSpPr>
        <p:sp>
          <p:nvSpPr>
            <p:cNvPr id="48205" name="Freeform 98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06" name="Oval 99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07" name="Oval 100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7" name="Group 121"/>
          <p:cNvGrpSpPr>
            <a:grpSpLocks/>
          </p:cNvGrpSpPr>
          <p:nvPr/>
        </p:nvGrpSpPr>
        <p:grpSpPr bwMode="auto">
          <a:xfrm rot="3845721" flipH="1">
            <a:off x="4764088" y="4427711"/>
            <a:ext cx="669925" cy="936625"/>
            <a:chOff x="671" y="2126"/>
            <a:chExt cx="376" cy="525"/>
          </a:xfrm>
        </p:grpSpPr>
        <p:sp>
          <p:nvSpPr>
            <p:cNvPr id="48202" name="Freeform 122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03" name="Oval 123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04" name="Oval 124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8" name="Group 125"/>
          <p:cNvGrpSpPr>
            <a:grpSpLocks/>
          </p:cNvGrpSpPr>
          <p:nvPr/>
        </p:nvGrpSpPr>
        <p:grpSpPr bwMode="auto">
          <a:xfrm rot="-3845721">
            <a:off x="3787775" y="4411836"/>
            <a:ext cx="669925" cy="936625"/>
            <a:chOff x="671" y="2126"/>
            <a:chExt cx="376" cy="525"/>
          </a:xfrm>
        </p:grpSpPr>
        <p:sp>
          <p:nvSpPr>
            <p:cNvPr id="48199" name="Freeform 126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200" name="Oval 127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201" name="Oval 128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9" name="Group 129"/>
          <p:cNvGrpSpPr>
            <a:grpSpLocks/>
          </p:cNvGrpSpPr>
          <p:nvPr/>
        </p:nvGrpSpPr>
        <p:grpSpPr bwMode="auto">
          <a:xfrm rot="10800000">
            <a:off x="4240213" y="5148436"/>
            <a:ext cx="763587" cy="1066800"/>
            <a:chOff x="671" y="2126"/>
            <a:chExt cx="376" cy="525"/>
          </a:xfrm>
        </p:grpSpPr>
        <p:sp>
          <p:nvSpPr>
            <p:cNvPr id="48196" name="Freeform 130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197" name="Oval 131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198" name="Oval 132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0" name="Group 133"/>
          <p:cNvGrpSpPr>
            <a:grpSpLocks/>
          </p:cNvGrpSpPr>
          <p:nvPr/>
        </p:nvGrpSpPr>
        <p:grpSpPr bwMode="auto">
          <a:xfrm>
            <a:off x="4216400" y="3994324"/>
            <a:ext cx="763588" cy="1066800"/>
            <a:chOff x="671" y="2126"/>
            <a:chExt cx="376" cy="525"/>
          </a:xfrm>
        </p:grpSpPr>
        <p:sp>
          <p:nvSpPr>
            <p:cNvPr id="48193" name="Freeform 134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194" name="Oval 135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195" name="Oval 136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1" name="Group 137"/>
          <p:cNvGrpSpPr>
            <a:grpSpLocks/>
          </p:cNvGrpSpPr>
          <p:nvPr/>
        </p:nvGrpSpPr>
        <p:grpSpPr bwMode="auto">
          <a:xfrm rot="-7189690">
            <a:off x="3630613" y="4834111"/>
            <a:ext cx="855662" cy="1195388"/>
            <a:chOff x="671" y="2126"/>
            <a:chExt cx="376" cy="525"/>
          </a:xfrm>
        </p:grpSpPr>
        <p:sp>
          <p:nvSpPr>
            <p:cNvPr id="48190" name="Freeform 138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191" name="Oval 139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192" name="Oval 140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2" name="Group 141"/>
          <p:cNvGrpSpPr>
            <a:grpSpLocks/>
          </p:cNvGrpSpPr>
          <p:nvPr/>
        </p:nvGrpSpPr>
        <p:grpSpPr bwMode="auto">
          <a:xfrm rot="7189690" flipH="1">
            <a:off x="4749801" y="4846811"/>
            <a:ext cx="855662" cy="1195387"/>
            <a:chOff x="671" y="2126"/>
            <a:chExt cx="376" cy="525"/>
          </a:xfrm>
        </p:grpSpPr>
        <p:sp>
          <p:nvSpPr>
            <p:cNvPr id="48187" name="Freeform 142"/>
            <p:cNvSpPr>
              <a:spLocks/>
            </p:cNvSpPr>
            <p:nvPr/>
          </p:nvSpPr>
          <p:spPr bwMode="auto">
            <a:xfrm rot="-5400000">
              <a:off x="596" y="2201"/>
              <a:ext cx="525" cy="376"/>
            </a:xfrm>
            <a:custGeom>
              <a:avLst/>
              <a:gdLst>
                <a:gd name="T0" fmla="*/ 371 w 525"/>
                <a:gd name="T1" fmla="*/ 374 h 376"/>
                <a:gd name="T2" fmla="*/ 524 w 525"/>
                <a:gd name="T3" fmla="*/ 208 h 376"/>
                <a:gd name="T4" fmla="*/ 378 w 525"/>
                <a:gd name="T5" fmla="*/ 2 h 376"/>
                <a:gd name="T6" fmla="*/ 1 w 525"/>
                <a:gd name="T7" fmla="*/ 195 h 376"/>
                <a:gd name="T8" fmla="*/ 371 w 525"/>
                <a:gd name="T9" fmla="*/ 374 h 3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5"/>
                <a:gd name="T16" fmla="*/ 0 h 376"/>
                <a:gd name="T17" fmla="*/ 525 w 525"/>
                <a:gd name="T18" fmla="*/ 376 h 3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5" h="376">
                  <a:moveTo>
                    <a:pt x="371" y="374"/>
                  </a:moveTo>
                  <a:cubicBezTo>
                    <a:pt x="458" y="376"/>
                    <a:pt x="523" y="270"/>
                    <a:pt x="524" y="208"/>
                  </a:cubicBezTo>
                  <a:cubicBezTo>
                    <a:pt x="525" y="146"/>
                    <a:pt x="465" y="4"/>
                    <a:pt x="378" y="2"/>
                  </a:cubicBezTo>
                  <a:cubicBezTo>
                    <a:pt x="291" y="0"/>
                    <a:pt x="2" y="133"/>
                    <a:pt x="1" y="195"/>
                  </a:cubicBezTo>
                  <a:cubicBezTo>
                    <a:pt x="0" y="257"/>
                    <a:pt x="274" y="373"/>
                    <a:pt x="371" y="37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8188" name="Oval 143"/>
            <p:cNvSpPr>
              <a:spLocks noChangeArrowheads="1"/>
            </p:cNvSpPr>
            <p:nvPr/>
          </p:nvSpPr>
          <p:spPr bwMode="auto">
            <a:xfrm>
              <a:off x="781" y="2284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48189" name="Oval 144"/>
            <p:cNvSpPr>
              <a:spLocks noChangeArrowheads="1"/>
            </p:cNvSpPr>
            <p:nvPr/>
          </p:nvSpPr>
          <p:spPr bwMode="auto">
            <a:xfrm>
              <a:off x="877" y="2288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2353" name="AutoShape 145"/>
          <p:cNvSpPr>
            <a:spLocks noChangeArrowheads="1"/>
          </p:cNvSpPr>
          <p:nvPr/>
        </p:nvSpPr>
        <p:spPr bwMode="auto">
          <a:xfrm rot="2700000">
            <a:off x="5258891" y="1282676"/>
            <a:ext cx="525462" cy="525463"/>
          </a:xfrm>
          <a:prstGeom prst="plus">
            <a:avLst>
              <a:gd name="adj" fmla="val 39880"/>
            </a:avLst>
          </a:prstGeom>
          <a:solidFill>
            <a:srgbClr val="FF3300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/>
          </a:p>
        </p:txBody>
      </p:sp>
      <p:sp>
        <p:nvSpPr>
          <p:cNvPr id="222354" name="Text Box 146"/>
          <p:cNvSpPr txBox="1">
            <a:spLocks noChangeArrowheads="1"/>
          </p:cNvSpPr>
          <p:nvPr/>
        </p:nvSpPr>
        <p:spPr bwMode="auto">
          <a:xfrm>
            <a:off x="6342019" y="1074606"/>
            <a:ext cx="103425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endParaRPr lang="en-US" sz="2400" baseline="-25000" dirty="0">
              <a:solidFill>
                <a:schemeClr val="tx1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400" dirty="0">
                <a:solidFill>
                  <a:schemeClr val="tx1"/>
                </a:solidFill>
              </a:rPr>
              <a:t>AX</a:t>
            </a:r>
            <a:r>
              <a:rPr lang="en-US" sz="2400" baseline="-250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E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S</a:t>
            </a:r>
            <a:endParaRPr lang="en-US" sz="2400" baseline="-25000" dirty="0" smtClean="0">
              <a:solidFill>
                <a:schemeClr val="tx1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NH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en-US" sz="2400" baseline="-25000" dirty="0" smtClean="0">
                <a:solidFill>
                  <a:schemeClr val="tx1"/>
                </a:solidFill>
              </a:rPr>
              <a:t>4</a:t>
            </a:r>
            <a:endParaRPr lang="th-TH" sz="2400" baseline="-25000" dirty="0" smtClean="0">
              <a:solidFill>
                <a:schemeClr val="tx1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SF</a:t>
            </a:r>
            <a:r>
              <a:rPr lang="en-US" sz="2400" baseline="-25000" dirty="0" smtClean="0">
                <a:solidFill>
                  <a:schemeClr val="tx1"/>
                </a:solidFill>
              </a:rPr>
              <a:t>6</a:t>
            </a:r>
          </a:p>
          <a:p>
            <a:pPr>
              <a:spcBef>
                <a:spcPct val="25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AX</a:t>
            </a:r>
            <a:r>
              <a:rPr lang="en-US" sz="240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8183" name="TextBox 115"/>
          <p:cNvSpPr txBox="1">
            <a:spLocks noChangeArrowheads="1"/>
          </p:cNvSpPr>
          <p:nvPr/>
        </p:nvSpPr>
        <p:spPr bwMode="auto">
          <a:xfrm>
            <a:off x="504825" y="1624562"/>
            <a:ext cx="463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3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48184" name="TextBox 117"/>
          <p:cNvSpPr txBox="1">
            <a:spLocks noChangeArrowheads="1"/>
          </p:cNvSpPr>
          <p:nvPr/>
        </p:nvSpPr>
        <p:spPr bwMode="auto">
          <a:xfrm>
            <a:off x="3195638" y="1613450"/>
            <a:ext cx="4635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</a:rPr>
              <a:t>4</a:t>
            </a:r>
            <a:endParaRPr lang="th-TH" sz="3600" b="1">
              <a:solidFill>
                <a:srgbClr val="C00000"/>
              </a:solidFill>
            </a:endParaRPr>
          </a:p>
        </p:txBody>
      </p:sp>
      <p:sp>
        <p:nvSpPr>
          <p:cNvPr id="48185" name="TextBox 118"/>
          <p:cNvSpPr txBox="1">
            <a:spLocks noChangeArrowheads="1"/>
          </p:cNvSpPr>
          <p:nvPr/>
        </p:nvSpPr>
        <p:spPr bwMode="auto">
          <a:xfrm>
            <a:off x="547688" y="4027661"/>
            <a:ext cx="465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</a:rPr>
              <a:t>5</a:t>
            </a:r>
            <a:endParaRPr lang="th-TH" sz="3600" b="1">
              <a:solidFill>
                <a:srgbClr val="C00000"/>
              </a:solidFill>
            </a:endParaRPr>
          </a:p>
        </p:txBody>
      </p:sp>
      <p:sp>
        <p:nvSpPr>
          <p:cNvPr id="48186" name="TextBox 119"/>
          <p:cNvSpPr txBox="1">
            <a:spLocks noChangeArrowheads="1"/>
          </p:cNvSpPr>
          <p:nvPr/>
        </p:nvSpPr>
        <p:spPr bwMode="auto">
          <a:xfrm>
            <a:off x="3238500" y="4016549"/>
            <a:ext cx="465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00000"/>
                </a:solidFill>
              </a:rPr>
              <a:t>6</a:t>
            </a:r>
            <a:endParaRPr lang="th-TH" sz="3600" b="1">
              <a:solidFill>
                <a:srgbClr val="C00000"/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3259" y="1120253"/>
            <a:ext cx="86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8484" y="1489951"/>
            <a:ext cx="10763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0537" y="2227923"/>
            <a:ext cx="13049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3082" y="2735377"/>
            <a:ext cx="11144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88642" y="3537751"/>
            <a:ext cx="990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6920" y="4226536"/>
            <a:ext cx="666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83240" y="4623814"/>
            <a:ext cx="1028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68312" y="5573825"/>
            <a:ext cx="10858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TextBox 127"/>
          <p:cNvSpPr txBox="1"/>
          <p:nvPr/>
        </p:nvSpPr>
        <p:spPr>
          <a:xfrm>
            <a:off x="308759" y="1128155"/>
            <a:ext cx="252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C00000"/>
                </a:solidFill>
              </a:rPr>
              <a:t>Choose the positions for the non-bonding electron (pairs)</a:t>
            </a:r>
            <a:endParaRPr lang="th-TH" sz="14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2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2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5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2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5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2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5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2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2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2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5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2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2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22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2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7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2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7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2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6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2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7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2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35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0325A-07BB-4269-AD58-5D57EBCF0C29}" type="slidenum">
              <a:rPr lang="en-US"/>
              <a:pPr>
                <a:defRPr/>
              </a:pPr>
              <a:t>2</a:t>
            </a:fld>
            <a:endParaRPr lang="th-TH"/>
          </a:p>
        </p:txBody>
      </p:sp>
      <p:sp>
        <p:nvSpPr>
          <p:cNvPr id="58371" name="Rectangle 156"/>
          <p:cNvSpPr>
            <a:spLocks noChangeArrowheads="1"/>
          </p:cNvSpPr>
          <p:nvPr/>
        </p:nvSpPr>
        <p:spPr bwMode="auto">
          <a:xfrm>
            <a:off x="0" y="0"/>
            <a:ext cx="9144000" cy="64643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8372" name="Group 2"/>
          <p:cNvGrpSpPr>
            <a:grpSpLocks/>
          </p:cNvGrpSpPr>
          <p:nvPr/>
        </p:nvGrpSpPr>
        <p:grpSpPr bwMode="auto">
          <a:xfrm>
            <a:off x="4533900" y="4525963"/>
            <a:ext cx="3094038" cy="2185987"/>
            <a:chOff x="1684" y="1563"/>
            <a:chExt cx="2288" cy="1617"/>
          </a:xfrm>
        </p:grpSpPr>
        <p:sp>
          <p:nvSpPr>
            <p:cNvPr id="58508" name="Line 3"/>
            <p:cNvSpPr>
              <a:spLocks noChangeShapeType="1"/>
            </p:cNvSpPr>
            <p:nvPr/>
          </p:nvSpPr>
          <p:spPr bwMode="auto">
            <a:xfrm flipV="1">
              <a:off x="2409" y="1571"/>
              <a:ext cx="0" cy="160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8509" name="Line 4"/>
            <p:cNvSpPr>
              <a:spLocks noChangeShapeType="1"/>
            </p:cNvSpPr>
            <p:nvPr/>
          </p:nvSpPr>
          <p:spPr bwMode="auto">
            <a:xfrm flipV="1">
              <a:off x="3236" y="1563"/>
              <a:ext cx="0" cy="160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58510" name="Line 5"/>
            <p:cNvSpPr>
              <a:spLocks noChangeShapeType="1"/>
            </p:cNvSpPr>
            <p:nvPr/>
          </p:nvSpPr>
          <p:spPr bwMode="auto">
            <a:xfrm>
              <a:off x="1684" y="2386"/>
              <a:ext cx="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220166" name="Oval 6"/>
          <p:cNvSpPr>
            <a:spLocks noChangeArrowheads="1"/>
          </p:cNvSpPr>
          <p:nvPr/>
        </p:nvSpPr>
        <p:spPr bwMode="auto">
          <a:xfrm>
            <a:off x="4765675" y="4889500"/>
            <a:ext cx="1485900" cy="1485900"/>
          </a:xfrm>
          <a:prstGeom prst="ellipse">
            <a:avLst/>
          </a:prstGeom>
          <a:solidFill>
            <a:srgbClr val="FF66FF">
              <a:alpha val="38823"/>
            </a:srgbClr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40300" y="4802188"/>
            <a:ext cx="1144588" cy="1660525"/>
            <a:chOff x="3621" y="1960"/>
            <a:chExt cx="846" cy="1384"/>
          </a:xfrm>
        </p:grpSpPr>
        <p:sp>
          <p:nvSpPr>
            <p:cNvPr id="58506" name="Oval 8"/>
            <p:cNvSpPr>
              <a:spLocks noChangeArrowheads="1"/>
            </p:cNvSpPr>
            <p:nvPr/>
          </p:nvSpPr>
          <p:spPr bwMode="auto">
            <a:xfrm>
              <a:off x="3621" y="1960"/>
              <a:ext cx="845" cy="681"/>
            </a:xfrm>
            <a:prstGeom prst="ellipse">
              <a:avLst/>
            </a:prstGeom>
            <a:solidFill>
              <a:srgbClr val="009999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507" name="Oval 9"/>
            <p:cNvSpPr>
              <a:spLocks noChangeArrowheads="1"/>
            </p:cNvSpPr>
            <p:nvPr/>
          </p:nvSpPr>
          <p:spPr bwMode="auto">
            <a:xfrm>
              <a:off x="3622" y="2663"/>
              <a:ext cx="845" cy="681"/>
            </a:xfrm>
            <a:prstGeom prst="ellipse">
              <a:avLst/>
            </a:prstGeom>
            <a:solidFill>
              <a:srgbClr val="FF66FF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 rot="-5400000">
            <a:off x="4918075" y="4802188"/>
            <a:ext cx="1144587" cy="1658938"/>
            <a:chOff x="3621" y="1960"/>
            <a:chExt cx="846" cy="1384"/>
          </a:xfrm>
        </p:grpSpPr>
        <p:sp>
          <p:nvSpPr>
            <p:cNvPr id="58504" name="Oval 11"/>
            <p:cNvSpPr>
              <a:spLocks noChangeArrowheads="1"/>
            </p:cNvSpPr>
            <p:nvPr/>
          </p:nvSpPr>
          <p:spPr bwMode="auto">
            <a:xfrm>
              <a:off x="3621" y="1960"/>
              <a:ext cx="845" cy="681"/>
            </a:xfrm>
            <a:prstGeom prst="ellipse">
              <a:avLst/>
            </a:prstGeom>
            <a:solidFill>
              <a:srgbClr val="009999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505" name="Oval 12"/>
            <p:cNvSpPr>
              <a:spLocks noChangeArrowheads="1"/>
            </p:cNvSpPr>
            <p:nvPr/>
          </p:nvSpPr>
          <p:spPr bwMode="auto">
            <a:xfrm>
              <a:off x="3622" y="2663"/>
              <a:ext cx="845" cy="681"/>
            </a:xfrm>
            <a:prstGeom prst="ellipse">
              <a:avLst/>
            </a:prstGeom>
            <a:solidFill>
              <a:srgbClr val="FF66FF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5038725" y="5167313"/>
            <a:ext cx="928688" cy="928687"/>
          </a:xfrm>
          <a:prstGeom prst="ellipse">
            <a:avLst/>
          </a:prstGeom>
          <a:solidFill>
            <a:srgbClr val="FF66FF">
              <a:alpha val="39999"/>
            </a:srgbClr>
          </a:solidFill>
          <a:ln w="38100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8377" name="Oval 14"/>
          <p:cNvSpPr>
            <a:spLocks noChangeArrowheads="1"/>
          </p:cNvSpPr>
          <p:nvPr/>
        </p:nvSpPr>
        <p:spPr bwMode="auto">
          <a:xfrm>
            <a:off x="5375275" y="5505450"/>
            <a:ext cx="273050" cy="273050"/>
          </a:xfrm>
          <a:prstGeom prst="ellipse">
            <a:avLst/>
          </a:prstGeom>
          <a:solidFill>
            <a:srgbClr val="008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175" name="Oval 15"/>
          <p:cNvSpPr>
            <a:spLocks noChangeArrowheads="1"/>
          </p:cNvSpPr>
          <p:nvPr/>
        </p:nvSpPr>
        <p:spPr bwMode="auto">
          <a:xfrm>
            <a:off x="1286388" y="3546725"/>
            <a:ext cx="141287" cy="14128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176" name="Oval 16"/>
          <p:cNvSpPr>
            <a:spLocks noChangeArrowheads="1"/>
          </p:cNvSpPr>
          <p:nvPr/>
        </p:nvSpPr>
        <p:spPr bwMode="auto">
          <a:xfrm>
            <a:off x="1481650" y="3484813"/>
            <a:ext cx="265113" cy="26511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86450" y="3464175"/>
            <a:ext cx="238125" cy="273050"/>
            <a:chOff x="725" y="4002"/>
            <a:chExt cx="227" cy="261"/>
          </a:xfrm>
        </p:grpSpPr>
        <p:sp>
          <p:nvSpPr>
            <p:cNvPr id="58502" name="Oval 18"/>
            <p:cNvSpPr>
              <a:spLocks noChangeArrowheads="1"/>
            </p:cNvSpPr>
            <p:nvPr/>
          </p:nvSpPr>
          <p:spPr bwMode="auto">
            <a:xfrm>
              <a:off x="725" y="4002"/>
              <a:ext cx="225" cy="13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503" name="Oval 19"/>
            <p:cNvSpPr>
              <a:spLocks noChangeArrowheads="1"/>
            </p:cNvSpPr>
            <p:nvPr/>
          </p:nvSpPr>
          <p:spPr bwMode="auto">
            <a:xfrm>
              <a:off x="727" y="4128"/>
              <a:ext cx="225" cy="13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 rot="-5400000">
            <a:off x="2096013" y="3468937"/>
            <a:ext cx="236538" cy="271463"/>
            <a:chOff x="725" y="4002"/>
            <a:chExt cx="227" cy="261"/>
          </a:xfrm>
        </p:grpSpPr>
        <p:sp>
          <p:nvSpPr>
            <p:cNvPr id="58500" name="Oval 21"/>
            <p:cNvSpPr>
              <a:spLocks noChangeArrowheads="1"/>
            </p:cNvSpPr>
            <p:nvPr/>
          </p:nvSpPr>
          <p:spPr bwMode="auto">
            <a:xfrm>
              <a:off x="725" y="4002"/>
              <a:ext cx="225" cy="13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501" name="Oval 22"/>
            <p:cNvSpPr>
              <a:spLocks noChangeArrowheads="1"/>
            </p:cNvSpPr>
            <p:nvPr/>
          </p:nvSpPr>
          <p:spPr bwMode="auto">
            <a:xfrm>
              <a:off x="727" y="4128"/>
              <a:ext cx="225" cy="135"/>
            </a:xfrm>
            <a:prstGeom prst="ellipse">
              <a:avLst/>
            </a:pr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0183" name="AutoShape 23"/>
          <p:cNvSpPr>
            <a:spLocks noChangeArrowheads="1"/>
          </p:cNvSpPr>
          <p:nvPr/>
        </p:nvSpPr>
        <p:spPr bwMode="auto">
          <a:xfrm rot="2700000">
            <a:off x="2389700" y="3472113"/>
            <a:ext cx="285750" cy="285750"/>
          </a:xfrm>
          <a:prstGeom prst="plus">
            <a:avLst>
              <a:gd name="adj" fmla="val 36296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184" name="Oval 24"/>
          <p:cNvSpPr>
            <a:spLocks noChangeArrowheads="1"/>
          </p:cNvSpPr>
          <p:nvPr/>
        </p:nvSpPr>
        <p:spPr bwMode="auto">
          <a:xfrm>
            <a:off x="5884863" y="4883150"/>
            <a:ext cx="1485900" cy="1485900"/>
          </a:xfrm>
          <a:prstGeom prst="ellipse">
            <a:avLst/>
          </a:prstGeom>
          <a:solidFill>
            <a:srgbClr val="FF66FF">
              <a:alpha val="38823"/>
            </a:srgbClr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051550" y="4795838"/>
            <a:ext cx="1144588" cy="1660525"/>
            <a:chOff x="3621" y="1960"/>
            <a:chExt cx="846" cy="1384"/>
          </a:xfrm>
        </p:grpSpPr>
        <p:sp>
          <p:nvSpPr>
            <p:cNvPr id="58498" name="Oval 26"/>
            <p:cNvSpPr>
              <a:spLocks noChangeArrowheads="1"/>
            </p:cNvSpPr>
            <p:nvPr/>
          </p:nvSpPr>
          <p:spPr bwMode="auto">
            <a:xfrm>
              <a:off x="3621" y="1960"/>
              <a:ext cx="845" cy="681"/>
            </a:xfrm>
            <a:prstGeom prst="ellipse">
              <a:avLst/>
            </a:prstGeom>
            <a:solidFill>
              <a:srgbClr val="009999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99" name="Oval 27"/>
            <p:cNvSpPr>
              <a:spLocks noChangeArrowheads="1"/>
            </p:cNvSpPr>
            <p:nvPr/>
          </p:nvSpPr>
          <p:spPr bwMode="auto">
            <a:xfrm>
              <a:off x="3622" y="2663"/>
              <a:ext cx="845" cy="681"/>
            </a:xfrm>
            <a:prstGeom prst="ellipse">
              <a:avLst/>
            </a:prstGeom>
            <a:solidFill>
              <a:srgbClr val="FF66FF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 rot="5400000" flipH="1">
            <a:off x="6051550" y="4802188"/>
            <a:ext cx="1144587" cy="1658938"/>
            <a:chOff x="3621" y="1960"/>
            <a:chExt cx="846" cy="1384"/>
          </a:xfrm>
        </p:grpSpPr>
        <p:sp>
          <p:nvSpPr>
            <p:cNvPr id="58496" name="Oval 29"/>
            <p:cNvSpPr>
              <a:spLocks noChangeArrowheads="1"/>
            </p:cNvSpPr>
            <p:nvPr/>
          </p:nvSpPr>
          <p:spPr bwMode="auto">
            <a:xfrm>
              <a:off x="3621" y="1960"/>
              <a:ext cx="845" cy="681"/>
            </a:xfrm>
            <a:prstGeom prst="ellipse">
              <a:avLst/>
            </a:prstGeom>
            <a:solidFill>
              <a:srgbClr val="009999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97" name="Oval 30"/>
            <p:cNvSpPr>
              <a:spLocks noChangeArrowheads="1"/>
            </p:cNvSpPr>
            <p:nvPr/>
          </p:nvSpPr>
          <p:spPr bwMode="auto">
            <a:xfrm>
              <a:off x="3622" y="2663"/>
              <a:ext cx="845" cy="681"/>
            </a:xfrm>
            <a:prstGeom prst="ellipse">
              <a:avLst/>
            </a:prstGeom>
            <a:solidFill>
              <a:srgbClr val="FF66FF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0191" name="Oval 31"/>
          <p:cNvSpPr>
            <a:spLocks noChangeArrowheads="1"/>
          </p:cNvSpPr>
          <p:nvPr/>
        </p:nvSpPr>
        <p:spPr bwMode="auto">
          <a:xfrm>
            <a:off x="6156325" y="5167313"/>
            <a:ext cx="928688" cy="928687"/>
          </a:xfrm>
          <a:prstGeom prst="ellipse">
            <a:avLst/>
          </a:prstGeom>
          <a:solidFill>
            <a:srgbClr val="FF66FF">
              <a:alpha val="39999"/>
            </a:srgbClr>
          </a:solidFill>
          <a:ln w="38100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193" name="Oval 33"/>
          <p:cNvSpPr>
            <a:spLocks noChangeArrowheads="1"/>
          </p:cNvSpPr>
          <p:nvPr/>
        </p:nvSpPr>
        <p:spPr bwMode="auto">
          <a:xfrm>
            <a:off x="1310200" y="3970588"/>
            <a:ext cx="141288" cy="1412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194" name="Oval 34"/>
          <p:cNvSpPr>
            <a:spLocks noChangeArrowheads="1"/>
          </p:cNvSpPr>
          <p:nvPr/>
        </p:nvSpPr>
        <p:spPr bwMode="auto">
          <a:xfrm>
            <a:off x="1483238" y="3897563"/>
            <a:ext cx="265112" cy="26511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810263" y="3888038"/>
            <a:ext cx="238125" cy="273050"/>
            <a:chOff x="725" y="4002"/>
            <a:chExt cx="227" cy="261"/>
          </a:xfrm>
        </p:grpSpPr>
        <p:sp>
          <p:nvSpPr>
            <p:cNvPr id="58494" name="Oval 36"/>
            <p:cNvSpPr>
              <a:spLocks noChangeArrowheads="1"/>
            </p:cNvSpPr>
            <p:nvPr/>
          </p:nvSpPr>
          <p:spPr bwMode="auto">
            <a:xfrm>
              <a:off x="725" y="4002"/>
              <a:ext cx="225" cy="135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95" name="Oval 37"/>
            <p:cNvSpPr>
              <a:spLocks noChangeArrowheads="1"/>
            </p:cNvSpPr>
            <p:nvPr/>
          </p:nvSpPr>
          <p:spPr bwMode="auto">
            <a:xfrm>
              <a:off x="727" y="4128"/>
              <a:ext cx="225" cy="135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 rot="-5400000">
            <a:off x="2119825" y="3892801"/>
            <a:ext cx="236537" cy="271462"/>
            <a:chOff x="725" y="4002"/>
            <a:chExt cx="227" cy="261"/>
          </a:xfrm>
        </p:grpSpPr>
        <p:sp>
          <p:nvSpPr>
            <p:cNvPr id="58492" name="Oval 39"/>
            <p:cNvSpPr>
              <a:spLocks noChangeArrowheads="1"/>
            </p:cNvSpPr>
            <p:nvPr/>
          </p:nvSpPr>
          <p:spPr bwMode="auto">
            <a:xfrm>
              <a:off x="725" y="4002"/>
              <a:ext cx="225" cy="135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93" name="Oval 40"/>
            <p:cNvSpPr>
              <a:spLocks noChangeArrowheads="1"/>
            </p:cNvSpPr>
            <p:nvPr/>
          </p:nvSpPr>
          <p:spPr bwMode="auto">
            <a:xfrm>
              <a:off x="727" y="4128"/>
              <a:ext cx="225" cy="135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0201" name="AutoShape 41"/>
          <p:cNvSpPr>
            <a:spLocks noChangeArrowheads="1"/>
          </p:cNvSpPr>
          <p:nvPr/>
        </p:nvSpPr>
        <p:spPr bwMode="auto">
          <a:xfrm rot="2700000">
            <a:off x="2413513" y="3883275"/>
            <a:ext cx="285750" cy="285750"/>
          </a:xfrm>
          <a:prstGeom prst="plus">
            <a:avLst>
              <a:gd name="adj" fmla="val 36296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202" name="AutoShape 42"/>
          <p:cNvSpPr>
            <a:spLocks noChangeArrowheads="1"/>
          </p:cNvSpPr>
          <p:nvPr/>
        </p:nvSpPr>
        <p:spPr bwMode="auto">
          <a:xfrm rot="2700000">
            <a:off x="452951" y="3621337"/>
            <a:ext cx="379412" cy="379413"/>
          </a:xfrm>
          <a:prstGeom prst="plus">
            <a:avLst>
              <a:gd name="adj" fmla="val 3629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8393" name="Group 43"/>
          <p:cNvGrpSpPr>
            <a:grpSpLocks/>
          </p:cNvGrpSpPr>
          <p:nvPr/>
        </p:nvGrpSpPr>
        <p:grpSpPr bwMode="auto">
          <a:xfrm>
            <a:off x="3068638" y="22225"/>
            <a:ext cx="6108700" cy="4456113"/>
            <a:chOff x="999" y="7"/>
            <a:chExt cx="3848" cy="2476"/>
          </a:xfrm>
        </p:grpSpPr>
        <p:sp>
          <p:nvSpPr>
            <p:cNvPr id="58473" name="AutoShape 44"/>
            <p:cNvSpPr>
              <a:spLocks noChangeArrowheads="1"/>
            </p:cNvSpPr>
            <p:nvPr/>
          </p:nvSpPr>
          <p:spPr bwMode="auto">
            <a:xfrm>
              <a:off x="2378" y="7"/>
              <a:ext cx="1010" cy="2476"/>
            </a:xfrm>
            <a:prstGeom prst="roundRect">
              <a:avLst>
                <a:gd name="adj" fmla="val 16667"/>
              </a:avLst>
            </a:prstGeom>
            <a:solidFill>
              <a:srgbClr val="1C1C1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8474" name="Group 45"/>
            <p:cNvGrpSpPr>
              <a:grpSpLocks/>
            </p:cNvGrpSpPr>
            <p:nvPr/>
          </p:nvGrpSpPr>
          <p:grpSpPr bwMode="auto">
            <a:xfrm>
              <a:off x="1720" y="461"/>
              <a:ext cx="2380" cy="1763"/>
              <a:chOff x="1720" y="461"/>
              <a:chExt cx="2380" cy="1763"/>
            </a:xfrm>
          </p:grpSpPr>
          <p:sp>
            <p:nvSpPr>
              <p:cNvPr id="58489" name="Line 46"/>
              <p:cNvSpPr>
                <a:spLocks noChangeShapeType="1"/>
              </p:cNvSpPr>
              <p:nvPr/>
            </p:nvSpPr>
            <p:spPr bwMode="auto">
              <a:xfrm>
                <a:off x="1720" y="2224"/>
                <a:ext cx="2379" cy="0"/>
              </a:xfrm>
              <a:prstGeom prst="line">
                <a:avLst/>
              </a:prstGeom>
              <a:noFill/>
              <a:ln w="19050" cap="rnd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90" name="Line 47"/>
              <p:cNvSpPr>
                <a:spLocks noChangeShapeType="1"/>
              </p:cNvSpPr>
              <p:nvPr/>
            </p:nvSpPr>
            <p:spPr bwMode="auto">
              <a:xfrm>
                <a:off x="1721" y="1291"/>
                <a:ext cx="2379" cy="0"/>
              </a:xfrm>
              <a:prstGeom prst="line">
                <a:avLst/>
              </a:prstGeom>
              <a:noFill/>
              <a:ln w="19050" cap="rnd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91" name="Line 48"/>
              <p:cNvSpPr>
                <a:spLocks noChangeShapeType="1"/>
              </p:cNvSpPr>
              <p:nvPr/>
            </p:nvSpPr>
            <p:spPr bwMode="auto">
              <a:xfrm>
                <a:off x="2082" y="461"/>
                <a:ext cx="1591" cy="0"/>
              </a:xfrm>
              <a:prstGeom prst="line">
                <a:avLst/>
              </a:prstGeom>
              <a:noFill/>
              <a:ln w="19050" cap="rnd">
                <a:solidFill>
                  <a:schemeClr val="bg2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58475" name="Group 49"/>
            <p:cNvGrpSpPr>
              <a:grpSpLocks/>
            </p:cNvGrpSpPr>
            <p:nvPr/>
          </p:nvGrpSpPr>
          <p:grpSpPr bwMode="auto">
            <a:xfrm>
              <a:off x="999" y="465"/>
              <a:ext cx="1137" cy="1999"/>
              <a:chOff x="999" y="458"/>
              <a:chExt cx="1137" cy="1999"/>
            </a:xfrm>
          </p:grpSpPr>
          <p:sp>
            <p:nvSpPr>
              <p:cNvPr id="58483" name="Line 50"/>
              <p:cNvSpPr>
                <a:spLocks noChangeShapeType="1"/>
              </p:cNvSpPr>
              <p:nvPr/>
            </p:nvSpPr>
            <p:spPr bwMode="auto">
              <a:xfrm>
                <a:off x="999" y="458"/>
                <a:ext cx="1137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84" name="Line 51"/>
              <p:cNvSpPr>
                <a:spLocks noChangeShapeType="1"/>
              </p:cNvSpPr>
              <p:nvPr/>
            </p:nvSpPr>
            <p:spPr bwMode="auto">
              <a:xfrm>
                <a:off x="1403" y="1291"/>
                <a:ext cx="307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85" name="Line 52"/>
              <p:cNvSpPr>
                <a:spLocks noChangeShapeType="1"/>
              </p:cNvSpPr>
              <p:nvPr/>
            </p:nvSpPr>
            <p:spPr bwMode="auto">
              <a:xfrm>
                <a:off x="1405" y="2215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0099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86" name="Text Box 53"/>
              <p:cNvSpPr txBox="1">
                <a:spLocks noChangeArrowheads="1"/>
              </p:cNvSpPr>
              <p:nvPr/>
            </p:nvSpPr>
            <p:spPr bwMode="auto">
              <a:xfrm>
                <a:off x="1379" y="2236"/>
                <a:ext cx="52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1s</a:t>
                </a:r>
                <a:endParaRPr lang="th-TH" sz="2000"/>
              </a:p>
            </p:txBody>
          </p:sp>
          <p:sp>
            <p:nvSpPr>
              <p:cNvPr id="58487" name="Text Box 54"/>
              <p:cNvSpPr txBox="1">
                <a:spLocks noChangeArrowheads="1"/>
              </p:cNvSpPr>
              <p:nvPr/>
            </p:nvSpPr>
            <p:spPr bwMode="auto">
              <a:xfrm>
                <a:off x="1373" y="1318"/>
                <a:ext cx="52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2s</a:t>
                </a:r>
                <a:endParaRPr lang="th-TH" sz="2000"/>
              </a:p>
            </p:txBody>
          </p:sp>
          <p:sp>
            <p:nvSpPr>
              <p:cNvPr id="58488" name="Text Box 55"/>
              <p:cNvSpPr txBox="1">
                <a:spLocks noChangeArrowheads="1"/>
              </p:cNvSpPr>
              <p:nvPr/>
            </p:nvSpPr>
            <p:spPr bwMode="auto">
              <a:xfrm>
                <a:off x="1375" y="476"/>
                <a:ext cx="52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2p</a:t>
                </a:r>
                <a:endParaRPr lang="th-TH" sz="2000"/>
              </a:p>
            </p:txBody>
          </p:sp>
        </p:grpSp>
        <p:grpSp>
          <p:nvGrpSpPr>
            <p:cNvPr id="58476" name="Group 56"/>
            <p:cNvGrpSpPr>
              <a:grpSpLocks/>
            </p:cNvGrpSpPr>
            <p:nvPr/>
          </p:nvGrpSpPr>
          <p:grpSpPr bwMode="auto">
            <a:xfrm>
              <a:off x="3710" y="462"/>
              <a:ext cx="1137" cy="1999"/>
              <a:chOff x="999" y="458"/>
              <a:chExt cx="1137" cy="1999"/>
            </a:xfrm>
          </p:grpSpPr>
          <p:sp>
            <p:nvSpPr>
              <p:cNvPr id="58477" name="Line 57"/>
              <p:cNvSpPr>
                <a:spLocks noChangeShapeType="1"/>
              </p:cNvSpPr>
              <p:nvPr/>
            </p:nvSpPr>
            <p:spPr bwMode="auto">
              <a:xfrm>
                <a:off x="999" y="458"/>
                <a:ext cx="1137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78" name="Line 58"/>
              <p:cNvSpPr>
                <a:spLocks noChangeShapeType="1"/>
              </p:cNvSpPr>
              <p:nvPr/>
            </p:nvSpPr>
            <p:spPr bwMode="auto">
              <a:xfrm>
                <a:off x="1403" y="1291"/>
                <a:ext cx="307" cy="0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79" name="Line 59"/>
              <p:cNvSpPr>
                <a:spLocks noChangeShapeType="1"/>
              </p:cNvSpPr>
              <p:nvPr/>
            </p:nvSpPr>
            <p:spPr bwMode="auto">
              <a:xfrm>
                <a:off x="1405" y="2215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0099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80" name="Text Box 60"/>
              <p:cNvSpPr txBox="1">
                <a:spLocks noChangeArrowheads="1"/>
              </p:cNvSpPr>
              <p:nvPr/>
            </p:nvSpPr>
            <p:spPr bwMode="auto">
              <a:xfrm>
                <a:off x="1379" y="2236"/>
                <a:ext cx="52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1s</a:t>
                </a:r>
                <a:endParaRPr lang="th-TH" sz="2000"/>
              </a:p>
            </p:txBody>
          </p:sp>
          <p:sp>
            <p:nvSpPr>
              <p:cNvPr id="58481" name="Text Box 61"/>
              <p:cNvSpPr txBox="1">
                <a:spLocks noChangeArrowheads="1"/>
              </p:cNvSpPr>
              <p:nvPr/>
            </p:nvSpPr>
            <p:spPr bwMode="auto">
              <a:xfrm>
                <a:off x="1373" y="1318"/>
                <a:ext cx="52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2s</a:t>
                </a:r>
                <a:endParaRPr lang="th-TH" sz="2000"/>
              </a:p>
            </p:txBody>
          </p:sp>
          <p:sp>
            <p:nvSpPr>
              <p:cNvPr id="58482" name="Text Box 62"/>
              <p:cNvSpPr txBox="1">
                <a:spLocks noChangeArrowheads="1"/>
              </p:cNvSpPr>
              <p:nvPr/>
            </p:nvSpPr>
            <p:spPr bwMode="auto">
              <a:xfrm>
                <a:off x="1375" y="476"/>
                <a:ext cx="52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2p</a:t>
                </a:r>
                <a:endParaRPr lang="th-TH" sz="2000"/>
              </a:p>
            </p:txBody>
          </p:sp>
        </p:grpSp>
      </p:grpSp>
      <p:grpSp>
        <p:nvGrpSpPr>
          <p:cNvPr id="15" name="Group 120"/>
          <p:cNvGrpSpPr>
            <a:grpSpLocks/>
          </p:cNvGrpSpPr>
          <p:nvPr/>
        </p:nvGrpSpPr>
        <p:grpSpPr bwMode="auto">
          <a:xfrm>
            <a:off x="4165600" y="271463"/>
            <a:ext cx="3830638" cy="3862387"/>
            <a:chOff x="1669" y="157"/>
            <a:chExt cx="2413" cy="2433"/>
          </a:xfrm>
        </p:grpSpPr>
        <p:grpSp>
          <p:nvGrpSpPr>
            <p:cNvPr id="58453" name="Group 64"/>
            <p:cNvGrpSpPr>
              <a:grpSpLocks/>
            </p:cNvGrpSpPr>
            <p:nvPr/>
          </p:nvGrpSpPr>
          <p:grpSpPr bwMode="auto">
            <a:xfrm>
              <a:off x="2530" y="166"/>
              <a:ext cx="729" cy="2419"/>
              <a:chOff x="2544" y="151"/>
              <a:chExt cx="719" cy="2133"/>
            </a:xfrm>
          </p:grpSpPr>
          <p:sp>
            <p:nvSpPr>
              <p:cNvPr id="58465" name="Line 65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718" cy="0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66" name="Line 66"/>
              <p:cNvSpPr>
                <a:spLocks noChangeShapeType="1"/>
              </p:cNvSpPr>
              <p:nvPr/>
            </p:nvSpPr>
            <p:spPr bwMode="auto">
              <a:xfrm>
                <a:off x="2733" y="769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6600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67" name="Line 67"/>
              <p:cNvSpPr>
                <a:spLocks noChangeShapeType="1"/>
              </p:cNvSpPr>
              <p:nvPr/>
            </p:nvSpPr>
            <p:spPr bwMode="auto">
              <a:xfrm>
                <a:off x="2743" y="2148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3399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68" name="Line 68"/>
              <p:cNvSpPr>
                <a:spLocks noChangeShapeType="1"/>
              </p:cNvSpPr>
              <p:nvPr/>
            </p:nvSpPr>
            <p:spPr bwMode="auto">
              <a:xfrm>
                <a:off x="2545" y="323"/>
                <a:ext cx="718" cy="0"/>
              </a:xfrm>
              <a:prstGeom prst="line">
                <a:avLst/>
              </a:prstGeom>
              <a:noFill/>
              <a:ln w="57150">
                <a:solidFill>
                  <a:srgbClr val="3333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69" name="Line 69"/>
              <p:cNvSpPr>
                <a:spLocks noChangeShapeType="1"/>
              </p:cNvSpPr>
              <p:nvPr/>
            </p:nvSpPr>
            <p:spPr bwMode="auto">
              <a:xfrm>
                <a:off x="2735" y="151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6600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70" name="Line 70"/>
              <p:cNvSpPr>
                <a:spLocks noChangeShapeType="1"/>
              </p:cNvSpPr>
              <p:nvPr/>
            </p:nvSpPr>
            <p:spPr bwMode="auto">
              <a:xfrm>
                <a:off x="2746" y="2284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3399FF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71" name="Line 71"/>
              <p:cNvSpPr>
                <a:spLocks noChangeShapeType="1"/>
              </p:cNvSpPr>
              <p:nvPr/>
            </p:nvSpPr>
            <p:spPr bwMode="auto">
              <a:xfrm>
                <a:off x="2737" y="1106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58472" name="Line 72"/>
              <p:cNvSpPr>
                <a:spLocks noChangeShapeType="1"/>
              </p:cNvSpPr>
              <p:nvPr/>
            </p:nvSpPr>
            <p:spPr bwMode="auto">
              <a:xfrm>
                <a:off x="2740" y="1487"/>
                <a:ext cx="307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58454" name="Group 117"/>
            <p:cNvGrpSpPr>
              <a:grpSpLocks/>
            </p:cNvGrpSpPr>
            <p:nvPr/>
          </p:nvGrpSpPr>
          <p:grpSpPr bwMode="auto">
            <a:xfrm>
              <a:off x="1669" y="157"/>
              <a:ext cx="2413" cy="2433"/>
              <a:chOff x="1669" y="157"/>
              <a:chExt cx="2413" cy="2433"/>
            </a:xfrm>
          </p:grpSpPr>
          <p:grpSp>
            <p:nvGrpSpPr>
              <p:cNvPr id="58455" name="Group 73"/>
              <p:cNvGrpSpPr>
                <a:grpSpLocks/>
              </p:cNvGrpSpPr>
              <p:nvPr/>
            </p:nvGrpSpPr>
            <p:grpSpPr bwMode="auto">
              <a:xfrm>
                <a:off x="1669" y="160"/>
                <a:ext cx="1053" cy="2430"/>
                <a:chOff x="1695" y="146"/>
                <a:chExt cx="1039" cy="2142"/>
              </a:xfrm>
            </p:grpSpPr>
            <p:sp>
              <p:nvSpPr>
                <p:cNvPr id="58461" name="Freeform 74"/>
                <p:cNvSpPr>
                  <a:spLocks/>
                </p:cNvSpPr>
                <p:nvPr/>
              </p:nvSpPr>
              <p:spPr bwMode="auto">
                <a:xfrm>
                  <a:off x="1695" y="1106"/>
                  <a:ext cx="1033" cy="384"/>
                </a:xfrm>
                <a:custGeom>
                  <a:avLst/>
                  <a:gdLst>
                    <a:gd name="T0" fmla="*/ 1033 w 1026"/>
                    <a:gd name="T1" fmla="*/ 0 h 384"/>
                    <a:gd name="T2" fmla="*/ 0 w 1026"/>
                    <a:gd name="T3" fmla="*/ 185 h 384"/>
                    <a:gd name="T4" fmla="*/ 1033 w 1026"/>
                    <a:gd name="T5" fmla="*/ 384 h 384"/>
                    <a:gd name="T6" fmla="*/ 0 60000 65536"/>
                    <a:gd name="T7" fmla="*/ 0 60000 65536"/>
                    <a:gd name="T8" fmla="*/ 0 60000 65536"/>
                    <a:gd name="T9" fmla="*/ 0 w 1026"/>
                    <a:gd name="T10" fmla="*/ 0 h 384"/>
                    <a:gd name="T11" fmla="*/ 1026 w 1026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26" h="384">
                      <a:moveTo>
                        <a:pt x="1026" y="0"/>
                      </a:moveTo>
                      <a:lnTo>
                        <a:pt x="0" y="185"/>
                      </a:lnTo>
                      <a:lnTo>
                        <a:pt x="1026" y="384"/>
                      </a:lnTo>
                    </a:path>
                  </a:pathLst>
                </a:custGeom>
                <a:noFill/>
                <a:ln w="19050" cap="rnd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58462" name="Freeform 75"/>
                <p:cNvSpPr>
                  <a:spLocks/>
                </p:cNvSpPr>
                <p:nvPr/>
              </p:nvSpPr>
              <p:spPr bwMode="auto">
                <a:xfrm>
                  <a:off x="2085" y="146"/>
                  <a:ext cx="649" cy="629"/>
                </a:xfrm>
                <a:custGeom>
                  <a:avLst/>
                  <a:gdLst>
                    <a:gd name="T0" fmla="*/ 649 w 662"/>
                    <a:gd name="T1" fmla="*/ 0 h 629"/>
                    <a:gd name="T2" fmla="*/ 0 w 662"/>
                    <a:gd name="T3" fmla="*/ 311 h 629"/>
                    <a:gd name="T4" fmla="*/ 649 w 662"/>
                    <a:gd name="T5" fmla="*/ 629 h 629"/>
                    <a:gd name="T6" fmla="*/ 0 60000 65536"/>
                    <a:gd name="T7" fmla="*/ 0 60000 65536"/>
                    <a:gd name="T8" fmla="*/ 0 60000 65536"/>
                    <a:gd name="T9" fmla="*/ 0 w 662"/>
                    <a:gd name="T10" fmla="*/ 0 h 629"/>
                    <a:gd name="T11" fmla="*/ 662 w 662"/>
                    <a:gd name="T12" fmla="*/ 629 h 6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2" h="629">
                      <a:moveTo>
                        <a:pt x="662" y="0"/>
                      </a:moveTo>
                      <a:lnTo>
                        <a:pt x="0" y="311"/>
                      </a:lnTo>
                      <a:lnTo>
                        <a:pt x="662" y="629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58463" name="Freeform 76"/>
                <p:cNvSpPr>
                  <a:spLocks/>
                </p:cNvSpPr>
                <p:nvPr/>
              </p:nvSpPr>
              <p:spPr bwMode="auto">
                <a:xfrm>
                  <a:off x="2088" y="329"/>
                  <a:ext cx="457" cy="258"/>
                </a:xfrm>
                <a:custGeom>
                  <a:avLst/>
                  <a:gdLst>
                    <a:gd name="T0" fmla="*/ 457 w 662"/>
                    <a:gd name="T1" fmla="*/ 0 h 629"/>
                    <a:gd name="T2" fmla="*/ 0 w 662"/>
                    <a:gd name="T3" fmla="*/ 128 h 629"/>
                    <a:gd name="T4" fmla="*/ 457 w 662"/>
                    <a:gd name="T5" fmla="*/ 258 h 629"/>
                    <a:gd name="T6" fmla="*/ 0 60000 65536"/>
                    <a:gd name="T7" fmla="*/ 0 60000 65536"/>
                    <a:gd name="T8" fmla="*/ 0 60000 65536"/>
                    <a:gd name="T9" fmla="*/ 0 w 662"/>
                    <a:gd name="T10" fmla="*/ 0 h 629"/>
                    <a:gd name="T11" fmla="*/ 662 w 662"/>
                    <a:gd name="T12" fmla="*/ 629 h 6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2" h="629">
                      <a:moveTo>
                        <a:pt x="662" y="0"/>
                      </a:moveTo>
                      <a:lnTo>
                        <a:pt x="0" y="311"/>
                      </a:lnTo>
                      <a:lnTo>
                        <a:pt x="662" y="629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58464" name="Freeform 77"/>
                <p:cNvSpPr>
                  <a:spLocks/>
                </p:cNvSpPr>
                <p:nvPr/>
              </p:nvSpPr>
              <p:spPr bwMode="auto">
                <a:xfrm>
                  <a:off x="1699" y="2149"/>
                  <a:ext cx="1033" cy="139"/>
                </a:xfrm>
                <a:custGeom>
                  <a:avLst/>
                  <a:gdLst>
                    <a:gd name="T0" fmla="*/ 1033 w 1026"/>
                    <a:gd name="T1" fmla="*/ 0 h 384"/>
                    <a:gd name="T2" fmla="*/ 0 w 1026"/>
                    <a:gd name="T3" fmla="*/ 67 h 384"/>
                    <a:gd name="T4" fmla="*/ 1033 w 1026"/>
                    <a:gd name="T5" fmla="*/ 139 h 384"/>
                    <a:gd name="T6" fmla="*/ 0 60000 65536"/>
                    <a:gd name="T7" fmla="*/ 0 60000 65536"/>
                    <a:gd name="T8" fmla="*/ 0 60000 65536"/>
                    <a:gd name="T9" fmla="*/ 0 w 1026"/>
                    <a:gd name="T10" fmla="*/ 0 h 384"/>
                    <a:gd name="T11" fmla="*/ 1026 w 1026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26" h="384">
                      <a:moveTo>
                        <a:pt x="1026" y="0"/>
                      </a:moveTo>
                      <a:lnTo>
                        <a:pt x="0" y="185"/>
                      </a:lnTo>
                      <a:lnTo>
                        <a:pt x="1026" y="384"/>
                      </a:lnTo>
                    </a:path>
                  </a:pathLst>
                </a:custGeom>
                <a:noFill/>
                <a:ln w="19050" cap="rnd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</p:grpSp>
          <p:grpSp>
            <p:nvGrpSpPr>
              <p:cNvPr id="58456" name="Group 78"/>
              <p:cNvGrpSpPr>
                <a:grpSpLocks/>
              </p:cNvGrpSpPr>
              <p:nvPr/>
            </p:nvGrpSpPr>
            <p:grpSpPr bwMode="auto">
              <a:xfrm flipH="1">
                <a:off x="3029" y="157"/>
                <a:ext cx="1053" cy="2430"/>
                <a:chOff x="1695" y="146"/>
                <a:chExt cx="1039" cy="2142"/>
              </a:xfrm>
            </p:grpSpPr>
            <p:sp>
              <p:nvSpPr>
                <p:cNvPr id="58457" name="Freeform 79"/>
                <p:cNvSpPr>
                  <a:spLocks/>
                </p:cNvSpPr>
                <p:nvPr/>
              </p:nvSpPr>
              <p:spPr bwMode="auto">
                <a:xfrm>
                  <a:off x="1695" y="1106"/>
                  <a:ext cx="1033" cy="384"/>
                </a:xfrm>
                <a:custGeom>
                  <a:avLst/>
                  <a:gdLst>
                    <a:gd name="T0" fmla="*/ 1033 w 1026"/>
                    <a:gd name="T1" fmla="*/ 0 h 384"/>
                    <a:gd name="T2" fmla="*/ 0 w 1026"/>
                    <a:gd name="T3" fmla="*/ 185 h 384"/>
                    <a:gd name="T4" fmla="*/ 1033 w 1026"/>
                    <a:gd name="T5" fmla="*/ 384 h 384"/>
                    <a:gd name="T6" fmla="*/ 0 60000 65536"/>
                    <a:gd name="T7" fmla="*/ 0 60000 65536"/>
                    <a:gd name="T8" fmla="*/ 0 60000 65536"/>
                    <a:gd name="T9" fmla="*/ 0 w 1026"/>
                    <a:gd name="T10" fmla="*/ 0 h 384"/>
                    <a:gd name="T11" fmla="*/ 1026 w 1026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26" h="384">
                      <a:moveTo>
                        <a:pt x="1026" y="0"/>
                      </a:moveTo>
                      <a:lnTo>
                        <a:pt x="0" y="185"/>
                      </a:lnTo>
                      <a:lnTo>
                        <a:pt x="1026" y="384"/>
                      </a:lnTo>
                    </a:path>
                  </a:pathLst>
                </a:custGeom>
                <a:noFill/>
                <a:ln w="19050" cap="rnd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58458" name="Freeform 80"/>
                <p:cNvSpPr>
                  <a:spLocks/>
                </p:cNvSpPr>
                <p:nvPr/>
              </p:nvSpPr>
              <p:spPr bwMode="auto">
                <a:xfrm>
                  <a:off x="2085" y="146"/>
                  <a:ext cx="649" cy="629"/>
                </a:xfrm>
                <a:custGeom>
                  <a:avLst/>
                  <a:gdLst>
                    <a:gd name="T0" fmla="*/ 649 w 662"/>
                    <a:gd name="T1" fmla="*/ 0 h 629"/>
                    <a:gd name="T2" fmla="*/ 0 w 662"/>
                    <a:gd name="T3" fmla="*/ 311 h 629"/>
                    <a:gd name="T4" fmla="*/ 649 w 662"/>
                    <a:gd name="T5" fmla="*/ 629 h 629"/>
                    <a:gd name="T6" fmla="*/ 0 60000 65536"/>
                    <a:gd name="T7" fmla="*/ 0 60000 65536"/>
                    <a:gd name="T8" fmla="*/ 0 60000 65536"/>
                    <a:gd name="T9" fmla="*/ 0 w 662"/>
                    <a:gd name="T10" fmla="*/ 0 h 629"/>
                    <a:gd name="T11" fmla="*/ 662 w 662"/>
                    <a:gd name="T12" fmla="*/ 629 h 6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2" h="629">
                      <a:moveTo>
                        <a:pt x="662" y="0"/>
                      </a:moveTo>
                      <a:lnTo>
                        <a:pt x="0" y="311"/>
                      </a:lnTo>
                      <a:lnTo>
                        <a:pt x="662" y="629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58459" name="Freeform 81"/>
                <p:cNvSpPr>
                  <a:spLocks/>
                </p:cNvSpPr>
                <p:nvPr/>
              </p:nvSpPr>
              <p:spPr bwMode="auto">
                <a:xfrm>
                  <a:off x="2088" y="329"/>
                  <a:ext cx="457" cy="258"/>
                </a:xfrm>
                <a:custGeom>
                  <a:avLst/>
                  <a:gdLst>
                    <a:gd name="T0" fmla="*/ 457 w 662"/>
                    <a:gd name="T1" fmla="*/ 0 h 629"/>
                    <a:gd name="T2" fmla="*/ 0 w 662"/>
                    <a:gd name="T3" fmla="*/ 128 h 629"/>
                    <a:gd name="T4" fmla="*/ 457 w 662"/>
                    <a:gd name="T5" fmla="*/ 258 h 629"/>
                    <a:gd name="T6" fmla="*/ 0 60000 65536"/>
                    <a:gd name="T7" fmla="*/ 0 60000 65536"/>
                    <a:gd name="T8" fmla="*/ 0 60000 65536"/>
                    <a:gd name="T9" fmla="*/ 0 w 662"/>
                    <a:gd name="T10" fmla="*/ 0 h 629"/>
                    <a:gd name="T11" fmla="*/ 662 w 662"/>
                    <a:gd name="T12" fmla="*/ 629 h 6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62" h="629">
                      <a:moveTo>
                        <a:pt x="662" y="0"/>
                      </a:moveTo>
                      <a:lnTo>
                        <a:pt x="0" y="311"/>
                      </a:lnTo>
                      <a:lnTo>
                        <a:pt x="662" y="629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58460" name="Freeform 82"/>
                <p:cNvSpPr>
                  <a:spLocks/>
                </p:cNvSpPr>
                <p:nvPr/>
              </p:nvSpPr>
              <p:spPr bwMode="auto">
                <a:xfrm>
                  <a:off x="1699" y="2149"/>
                  <a:ext cx="1033" cy="139"/>
                </a:xfrm>
                <a:custGeom>
                  <a:avLst/>
                  <a:gdLst>
                    <a:gd name="T0" fmla="*/ 1033 w 1026"/>
                    <a:gd name="T1" fmla="*/ 0 h 384"/>
                    <a:gd name="T2" fmla="*/ 0 w 1026"/>
                    <a:gd name="T3" fmla="*/ 67 h 384"/>
                    <a:gd name="T4" fmla="*/ 1033 w 1026"/>
                    <a:gd name="T5" fmla="*/ 139 h 384"/>
                    <a:gd name="T6" fmla="*/ 0 60000 65536"/>
                    <a:gd name="T7" fmla="*/ 0 60000 65536"/>
                    <a:gd name="T8" fmla="*/ 0 60000 65536"/>
                    <a:gd name="T9" fmla="*/ 0 w 1026"/>
                    <a:gd name="T10" fmla="*/ 0 h 384"/>
                    <a:gd name="T11" fmla="*/ 1026 w 1026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26" h="384">
                      <a:moveTo>
                        <a:pt x="1026" y="0"/>
                      </a:moveTo>
                      <a:lnTo>
                        <a:pt x="0" y="185"/>
                      </a:lnTo>
                      <a:lnTo>
                        <a:pt x="1026" y="384"/>
                      </a:lnTo>
                    </a:path>
                  </a:pathLst>
                </a:custGeom>
                <a:noFill/>
                <a:ln w="19050" cap="rnd" cmpd="sng">
                  <a:solidFill>
                    <a:schemeClr val="bg2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</p:grpSp>
      <p:grpSp>
        <p:nvGrpSpPr>
          <p:cNvPr id="20" name="Group 119"/>
          <p:cNvGrpSpPr>
            <a:grpSpLocks/>
          </p:cNvGrpSpPr>
          <p:nvPr/>
        </p:nvGrpSpPr>
        <p:grpSpPr bwMode="auto">
          <a:xfrm>
            <a:off x="4706938" y="0"/>
            <a:ext cx="2841625" cy="4468813"/>
            <a:chOff x="2010" y="-14"/>
            <a:chExt cx="1790" cy="2815"/>
          </a:xfrm>
        </p:grpSpPr>
        <p:grpSp>
          <p:nvGrpSpPr>
            <p:cNvPr id="58421" name="Group 118"/>
            <p:cNvGrpSpPr>
              <a:grpSpLocks/>
            </p:cNvGrpSpPr>
            <p:nvPr/>
          </p:nvGrpSpPr>
          <p:grpSpPr bwMode="auto">
            <a:xfrm>
              <a:off x="2010" y="140"/>
              <a:ext cx="1786" cy="647"/>
              <a:chOff x="4019" y="1766"/>
              <a:chExt cx="1786" cy="647"/>
            </a:xfrm>
          </p:grpSpPr>
          <p:grpSp>
            <p:nvGrpSpPr>
              <p:cNvPr id="58441" name="Group 83"/>
              <p:cNvGrpSpPr>
                <a:grpSpLocks/>
              </p:cNvGrpSpPr>
              <p:nvPr/>
            </p:nvGrpSpPr>
            <p:grpSpPr bwMode="auto">
              <a:xfrm>
                <a:off x="4051" y="1766"/>
                <a:ext cx="467" cy="356"/>
                <a:chOff x="5055" y="892"/>
                <a:chExt cx="467" cy="356"/>
              </a:xfrm>
            </p:grpSpPr>
            <p:sp>
              <p:nvSpPr>
                <p:cNvPr id="58451" name="AutoShape 84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52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00FF"/>
                      </a:solidFill>
                      <a:latin typeface="Symbol" pitchFamily="18" charset="2"/>
                    </a:rPr>
                    <a:t>p</a:t>
                  </a:r>
                  <a:r>
                    <a:rPr lang="en-US" sz="2000">
                      <a:solidFill>
                        <a:srgbClr val="FF00FF"/>
                      </a:solidFill>
                    </a:rPr>
                    <a:t>*</a:t>
                  </a:r>
                  <a:r>
                    <a:rPr lang="en-US" baseline="-25000">
                      <a:solidFill>
                        <a:srgbClr val="FF00FF"/>
                      </a:solidFill>
                    </a:rPr>
                    <a:t>p</a:t>
                  </a:r>
                  <a:r>
                    <a:rPr lang="en-US" sz="2000" baseline="-40000">
                      <a:solidFill>
                        <a:srgbClr val="FF00FF"/>
                      </a:solidFill>
                    </a:rPr>
                    <a:t>z</a:t>
                  </a:r>
                  <a:endParaRPr lang="th-TH" sz="2000" baseline="-40000">
                    <a:solidFill>
                      <a:srgbClr val="FF00FF"/>
                    </a:solidFill>
                  </a:endParaRPr>
                </a:p>
              </p:txBody>
            </p:sp>
          </p:grpSp>
          <p:grpSp>
            <p:nvGrpSpPr>
              <p:cNvPr id="58442" name="Group 86"/>
              <p:cNvGrpSpPr>
                <a:grpSpLocks/>
              </p:cNvGrpSpPr>
              <p:nvPr/>
            </p:nvGrpSpPr>
            <p:grpSpPr bwMode="auto">
              <a:xfrm>
                <a:off x="4019" y="2044"/>
                <a:ext cx="467" cy="356"/>
                <a:chOff x="5055" y="892"/>
                <a:chExt cx="467" cy="356"/>
              </a:xfrm>
            </p:grpSpPr>
            <p:sp>
              <p:nvSpPr>
                <p:cNvPr id="58449" name="AutoShape 87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50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00FF"/>
                      </a:solidFill>
                      <a:latin typeface="Symbol" pitchFamily="18" charset="2"/>
                    </a:rPr>
                    <a:t>p</a:t>
                  </a:r>
                  <a:r>
                    <a:rPr lang="en-US" baseline="-25000">
                      <a:solidFill>
                        <a:srgbClr val="FF00FF"/>
                      </a:solidFill>
                    </a:rPr>
                    <a:t>p</a:t>
                  </a:r>
                  <a:r>
                    <a:rPr lang="en-US" sz="2000" baseline="-40000">
                      <a:solidFill>
                        <a:srgbClr val="FF00FF"/>
                      </a:solidFill>
                    </a:rPr>
                    <a:t>z</a:t>
                  </a:r>
                  <a:endParaRPr lang="th-TH" sz="2000" baseline="-40000">
                    <a:solidFill>
                      <a:srgbClr val="FF00FF"/>
                    </a:solidFill>
                  </a:endParaRPr>
                </a:p>
              </p:txBody>
            </p:sp>
          </p:grpSp>
          <p:grpSp>
            <p:nvGrpSpPr>
              <p:cNvPr id="58443" name="Group 95"/>
              <p:cNvGrpSpPr>
                <a:grpSpLocks/>
              </p:cNvGrpSpPr>
              <p:nvPr/>
            </p:nvGrpSpPr>
            <p:grpSpPr bwMode="auto">
              <a:xfrm>
                <a:off x="5338" y="1775"/>
                <a:ext cx="467" cy="356"/>
                <a:chOff x="5055" y="892"/>
                <a:chExt cx="467" cy="356"/>
              </a:xfrm>
            </p:grpSpPr>
            <p:sp>
              <p:nvSpPr>
                <p:cNvPr id="58447" name="AutoShape 96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48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00FF"/>
                      </a:solidFill>
                      <a:latin typeface="Symbol" pitchFamily="18" charset="2"/>
                    </a:rPr>
                    <a:t>p</a:t>
                  </a:r>
                  <a:r>
                    <a:rPr lang="en-US" sz="2000">
                      <a:solidFill>
                        <a:srgbClr val="FF00FF"/>
                      </a:solidFill>
                    </a:rPr>
                    <a:t>*</a:t>
                  </a:r>
                  <a:r>
                    <a:rPr lang="en-US" baseline="-25000">
                      <a:solidFill>
                        <a:srgbClr val="FF00FF"/>
                      </a:solidFill>
                    </a:rPr>
                    <a:t>p</a:t>
                  </a:r>
                  <a:r>
                    <a:rPr lang="en-US" sz="2000" baseline="-40000">
                      <a:solidFill>
                        <a:srgbClr val="FF00FF"/>
                      </a:solidFill>
                    </a:rPr>
                    <a:t>y</a:t>
                  </a:r>
                  <a:endParaRPr lang="th-TH" sz="2000" baseline="-40000">
                    <a:solidFill>
                      <a:srgbClr val="FF00FF"/>
                    </a:solidFill>
                  </a:endParaRPr>
                </a:p>
              </p:txBody>
            </p:sp>
          </p:grpSp>
          <p:grpSp>
            <p:nvGrpSpPr>
              <p:cNvPr id="58444" name="Group 98"/>
              <p:cNvGrpSpPr>
                <a:grpSpLocks/>
              </p:cNvGrpSpPr>
              <p:nvPr/>
            </p:nvGrpSpPr>
            <p:grpSpPr bwMode="auto">
              <a:xfrm>
                <a:off x="5312" y="2057"/>
                <a:ext cx="467" cy="356"/>
                <a:chOff x="5055" y="892"/>
                <a:chExt cx="467" cy="356"/>
              </a:xfrm>
            </p:grpSpPr>
            <p:sp>
              <p:nvSpPr>
                <p:cNvPr id="58445" name="AutoShape 99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46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00FF"/>
                      </a:solidFill>
                      <a:latin typeface="Symbol" pitchFamily="18" charset="2"/>
                    </a:rPr>
                    <a:t>p</a:t>
                  </a:r>
                  <a:r>
                    <a:rPr lang="en-US" baseline="-25000">
                      <a:solidFill>
                        <a:srgbClr val="FF00FF"/>
                      </a:solidFill>
                    </a:rPr>
                    <a:t>p</a:t>
                  </a:r>
                  <a:r>
                    <a:rPr lang="en-US" sz="2000" baseline="-40000">
                      <a:solidFill>
                        <a:srgbClr val="FF00FF"/>
                      </a:solidFill>
                    </a:rPr>
                    <a:t>y</a:t>
                  </a:r>
                  <a:endParaRPr lang="th-TH" sz="2000" baseline="-40000">
                    <a:solidFill>
                      <a:srgbClr val="FF00FF"/>
                    </a:solidFill>
                  </a:endParaRPr>
                </a:p>
              </p:txBody>
            </p:sp>
          </p:grpSp>
        </p:grpSp>
        <p:grpSp>
          <p:nvGrpSpPr>
            <p:cNvPr id="58422" name="Group 115"/>
            <p:cNvGrpSpPr>
              <a:grpSpLocks/>
            </p:cNvGrpSpPr>
            <p:nvPr/>
          </p:nvGrpSpPr>
          <p:grpSpPr bwMode="auto">
            <a:xfrm>
              <a:off x="3302" y="-14"/>
              <a:ext cx="498" cy="2815"/>
              <a:chOff x="4858" y="58"/>
              <a:chExt cx="498" cy="2815"/>
            </a:xfrm>
          </p:grpSpPr>
          <p:grpSp>
            <p:nvGrpSpPr>
              <p:cNvPr id="58423" name="Group 89"/>
              <p:cNvGrpSpPr>
                <a:grpSpLocks/>
              </p:cNvGrpSpPr>
              <p:nvPr/>
            </p:nvGrpSpPr>
            <p:grpSpPr bwMode="auto">
              <a:xfrm>
                <a:off x="4895" y="762"/>
                <a:ext cx="398" cy="327"/>
                <a:chOff x="5055" y="892"/>
                <a:chExt cx="467" cy="384"/>
              </a:xfrm>
            </p:grpSpPr>
            <p:sp>
              <p:nvSpPr>
                <p:cNvPr id="58439" name="AutoShape 90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40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  <a:latin typeface="Symbol" pitchFamily="18" charset="2"/>
                    </a:rPr>
                    <a:t>s</a:t>
                  </a:r>
                  <a:r>
                    <a:rPr lang="en-US" baseline="-25000">
                      <a:solidFill>
                        <a:srgbClr val="FFFF00"/>
                      </a:solidFill>
                    </a:rPr>
                    <a:t>p</a:t>
                  </a:r>
                  <a:r>
                    <a:rPr lang="en-US" sz="2000" baseline="-40000">
                      <a:solidFill>
                        <a:srgbClr val="FFFF00"/>
                      </a:solidFill>
                    </a:rPr>
                    <a:t>x</a:t>
                  </a:r>
                  <a:endParaRPr lang="th-TH" sz="2000" baseline="-4000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8424" name="Group 92"/>
              <p:cNvGrpSpPr>
                <a:grpSpLocks/>
              </p:cNvGrpSpPr>
              <p:nvPr/>
            </p:nvGrpSpPr>
            <p:grpSpPr bwMode="auto">
              <a:xfrm>
                <a:off x="4884" y="58"/>
                <a:ext cx="467" cy="356"/>
                <a:chOff x="5055" y="892"/>
                <a:chExt cx="467" cy="356"/>
              </a:xfrm>
            </p:grpSpPr>
            <p:sp>
              <p:nvSpPr>
                <p:cNvPr id="58437" name="AutoShape 93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38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  <a:latin typeface="Symbol" pitchFamily="18" charset="2"/>
                    </a:rPr>
                    <a:t>s</a:t>
                  </a:r>
                  <a:r>
                    <a:rPr lang="en-US" sz="2000">
                      <a:solidFill>
                        <a:srgbClr val="FFFF00"/>
                      </a:solidFill>
                    </a:rPr>
                    <a:t>*</a:t>
                  </a:r>
                  <a:r>
                    <a:rPr lang="en-US" baseline="-25000">
                      <a:solidFill>
                        <a:srgbClr val="FFFF00"/>
                      </a:solidFill>
                    </a:rPr>
                    <a:t>p</a:t>
                  </a:r>
                  <a:r>
                    <a:rPr lang="en-US" sz="2000" baseline="-40000">
                      <a:solidFill>
                        <a:srgbClr val="FFFF00"/>
                      </a:solidFill>
                    </a:rPr>
                    <a:t>x</a:t>
                  </a:r>
                  <a:endParaRPr lang="th-TH" sz="2000" baseline="-4000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8425" name="Group 101"/>
              <p:cNvGrpSpPr>
                <a:grpSpLocks/>
              </p:cNvGrpSpPr>
              <p:nvPr/>
            </p:nvGrpSpPr>
            <p:grpSpPr bwMode="auto">
              <a:xfrm>
                <a:off x="4858" y="2517"/>
                <a:ext cx="467" cy="356"/>
                <a:chOff x="5055" y="892"/>
                <a:chExt cx="467" cy="356"/>
              </a:xfrm>
            </p:grpSpPr>
            <p:sp>
              <p:nvSpPr>
                <p:cNvPr id="58435" name="AutoShape 102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36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  <a:latin typeface="Symbol" pitchFamily="18" charset="2"/>
                    </a:rPr>
                    <a:t>s</a:t>
                  </a:r>
                  <a:r>
                    <a:rPr lang="en-US" sz="2000" baseline="-25000">
                      <a:solidFill>
                        <a:srgbClr val="FFFF00"/>
                      </a:solidFill>
                    </a:rPr>
                    <a:t>1</a:t>
                  </a:r>
                  <a:r>
                    <a:rPr lang="en-US" baseline="-25000">
                      <a:solidFill>
                        <a:srgbClr val="FFFF00"/>
                      </a:solidFill>
                    </a:rPr>
                    <a:t>s</a:t>
                  </a:r>
                  <a:endParaRPr lang="th-TH" sz="2000" baseline="-4000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8426" name="Group 104"/>
              <p:cNvGrpSpPr>
                <a:grpSpLocks/>
              </p:cNvGrpSpPr>
              <p:nvPr/>
            </p:nvGrpSpPr>
            <p:grpSpPr bwMode="auto">
              <a:xfrm>
                <a:off x="4885" y="2258"/>
                <a:ext cx="467" cy="356"/>
                <a:chOff x="5055" y="892"/>
                <a:chExt cx="467" cy="356"/>
              </a:xfrm>
            </p:grpSpPr>
            <p:sp>
              <p:nvSpPr>
                <p:cNvPr id="58433" name="AutoShape 105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34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  <a:latin typeface="Symbol" pitchFamily="18" charset="2"/>
                    </a:rPr>
                    <a:t>s</a:t>
                  </a:r>
                  <a:r>
                    <a:rPr lang="en-US" sz="2000">
                      <a:solidFill>
                        <a:srgbClr val="FFFF00"/>
                      </a:solidFill>
                    </a:rPr>
                    <a:t>*</a:t>
                  </a:r>
                  <a:r>
                    <a:rPr lang="en-US" sz="2000" baseline="-25000">
                      <a:solidFill>
                        <a:srgbClr val="FFFF00"/>
                      </a:solidFill>
                    </a:rPr>
                    <a:t>1</a:t>
                  </a:r>
                  <a:r>
                    <a:rPr lang="en-US" baseline="-25000">
                      <a:solidFill>
                        <a:srgbClr val="FFFF00"/>
                      </a:solidFill>
                    </a:rPr>
                    <a:t>s</a:t>
                  </a:r>
                  <a:endParaRPr lang="th-TH" sz="2000" baseline="-4000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8427" name="Group 107"/>
              <p:cNvGrpSpPr>
                <a:grpSpLocks/>
              </p:cNvGrpSpPr>
              <p:nvPr/>
            </p:nvGrpSpPr>
            <p:grpSpPr bwMode="auto">
              <a:xfrm>
                <a:off x="4861" y="1573"/>
                <a:ext cx="467" cy="356"/>
                <a:chOff x="5055" y="892"/>
                <a:chExt cx="467" cy="356"/>
              </a:xfrm>
            </p:grpSpPr>
            <p:sp>
              <p:nvSpPr>
                <p:cNvPr id="58431" name="AutoShape 108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32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  <a:latin typeface="Symbol" pitchFamily="18" charset="2"/>
                    </a:rPr>
                    <a:t>s</a:t>
                  </a:r>
                  <a:r>
                    <a:rPr lang="en-US" sz="2000" baseline="-25000">
                      <a:solidFill>
                        <a:srgbClr val="FFFF00"/>
                      </a:solidFill>
                    </a:rPr>
                    <a:t>2</a:t>
                  </a:r>
                  <a:r>
                    <a:rPr lang="en-US" baseline="-25000">
                      <a:solidFill>
                        <a:srgbClr val="FFFF00"/>
                      </a:solidFill>
                    </a:rPr>
                    <a:t>s</a:t>
                  </a:r>
                  <a:endParaRPr lang="th-TH" sz="2000" baseline="-40000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8428" name="Group 110"/>
              <p:cNvGrpSpPr>
                <a:grpSpLocks/>
              </p:cNvGrpSpPr>
              <p:nvPr/>
            </p:nvGrpSpPr>
            <p:grpSpPr bwMode="auto">
              <a:xfrm>
                <a:off x="4889" y="1145"/>
                <a:ext cx="467" cy="356"/>
                <a:chOff x="5055" y="892"/>
                <a:chExt cx="467" cy="356"/>
              </a:xfrm>
            </p:grpSpPr>
            <p:sp>
              <p:nvSpPr>
                <p:cNvPr id="58429" name="AutoShape 111"/>
                <p:cNvSpPr>
                  <a:spLocks noChangeArrowheads="1"/>
                </p:cNvSpPr>
                <p:nvPr/>
              </p:nvSpPr>
              <p:spPr bwMode="auto">
                <a:xfrm>
                  <a:off x="5109" y="991"/>
                  <a:ext cx="366" cy="257"/>
                </a:xfrm>
                <a:prstGeom prst="roundRect">
                  <a:avLst>
                    <a:gd name="adj" fmla="val 16667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8430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5055" y="892"/>
                  <a:ext cx="46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FF00"/>
                      </a:solidFill>
                      <a:latin typeface="Symbol" pitchFamily="18" charset="2"/>
                    </a:rPr>
                    <a:t>s</a:t>
                  </a:r>
                  <a:r>
                    <a:rPr lang="en-US" sz="2000">
                      <a:solidFill>
                        <a:srgbClr val="FFFF00"/>
                      </a:solidFill>
                    </a:rPr>
                    <a:t>*</a:t>
                  </a:r>
                  <a:r>
                    <a:rPr lang="en-US" sz="2000" baseline="-25000">
                      <a:solidFill>
                        <a:srgbClr val="FFFF00"/>
                      </a:solidFill>
                    </a:rPr>
                    <a:t>2</a:t>
                  </a:r>
                  <a:r>
                    <a:rPr lang="en-US" baseline="-25000">
                      <a:solidFill>
                        <a:srgbClr val="FFFF00"/>
                      </a:solidFill>
                    </a:rPr>
                    <a:t>s</a:t>
                  </a:r>
                  <a:endParaRPr lang="th-TH" sz="2000" baseline="-40000">
                    <a:solidFill>
                      <a:srgbClr val="FFFF00"/>
                    </a:solidFill>
                  </a:endParaRPr>
                </a:p>
              </p:txBody>
            </p:sp>
          </p:grpSp>
        </p:grpSp>
      </p:grpSp>
      <p:sp>
        <p:nvSpPr>
          <p:cNvPr id="220299" name="Oval 139"/>
          <p:cNvSpPr>
            <a:spLocks noChangeArrowheads="1"/>
          </p:cNvSpPr>
          <p:nvPr/>
        </p:nvSpPr>
        <p:spPr bwMode="auto">
          <a:xfrm>
            <a:off x="5892800" y="4887913"/>
            <a:ext cx="1485900" cy="1485900"/>
          </a:xfrm>
          <a:prstGeom prst="ellipse">
            <a:avLst/>
          </a:prstGeom>
          <a:solidFill>
            <a:schemeClr val="hlink">
              <a:alpha val="38823"/>
            </a:schemeClr>
          </a:solidFill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20161" name="Group 140"/>
          <p:cNvGrpSpPr>
            <a:grpSpLocks/>
          </p:cNvGrpSpPr>
          <p:nvPr/>
        </p:nvGrpSpPr>
        <p:grpSpPr bwMode="auto">
          <a:xfrm flipV="1">
            <a:off x="6056313" y="4799013"/>
            <a:ext cx="1144587" cy="1660525"/>
            <a:chOff x="3621" y="1960"/>
            <a:chExt cx="846" cy="1384"/>
          </a:xfrm>
        </p:grpSpPr>
        <p:sp>
          <p:nvSpPr>
            <p:cNvPr id="58419" name="Oval 141"/>
            <p:cNvSpPr>
              <a:spLocks noChangeArrowheads="1"/>
            </p:cNvSpPr>
            <p:nvPr/>
          </p:nvSpPr>
          <p:spPr bwMode="auto">
            <a:xfrm>
              <a:off x="3621" y="1960"/>
              <a:ext cx="845" cy="681"/>
            </a:xfrm>
            <a:prstGeom prst="ellipse">
              <a:avLst/>
            </a:prstGeom>
            <a:solidFill>
              <a:srgbClr val="009999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20" name="Oval 142"/>
            <p:cNvSpPr>
              <a:spLocks noChangeArrowheads="1"/>
            </p:cNvSpPr>
            <p:nvPr/>
          </p:nvSpPr>
          <p:spPr bwMode="auto">
            <a:xfrm>
              <a:off x="3622" y="2663"/>
              <a:ext cx="845" cy="681"/>
            </a:xfrm>
            <a:prstGeom prst="ellipse">
              <a:avLst/>
            </a:prstGeom>
            <a:solidFill>
              <a:srgbClr val="FF66FF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20162" name="Group 143"/>
          <p:cNvGrpSpPr>
            <a:grpSpLocks/>
          </p:cNvGrpSpPr>
          <p:nvPr/>
        </p:nvGrpSpPr>
        <p:grpSpPr bwMode="auto">
          <a:xfrm rot="-5400000">
            <a:off x="6061075" y="4803775"/>
            <a:ext cx="1144588" cy="1658938"/>
            <a:chOff x="3621" y="1960"/>
            <a:chExt cx="846" cy="1384"/>
          </a:xfrm>
        </p:grpSpPr>
        <p:sp>
          <p:nvSpPr>
            <p:cNvPr id="58417" name="Oval 144"/>
            <p:cNvSpPr>
              <a:spLocks noChangeArrowheads="1"/>
            </p:cNvSpPr>
            <p:nvPr/>
          </p:nvSpPr>
          <p:spPr bwMode="auto">
            <a:xfrm>
              <a:off x="3621" y="1960"/>
              <a:ext cx="845" cy="681"/>
            </a:xfrm>
            <a:prstGeom prst="ellipse">
              <a:avLst/>
            </a:prstGeom>
            <a:solidFill>
              <a:srgbClr val="009999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18" name="Oval 145"/>
            <p:cNvSpPr>
              <a:spLocks noChangeArrowheads="1"/>
            </p:cNvSpPr>
            <p:nvPr/>
          </p:nvSpPr>
          <p:spPr bwMode="auto">
            <a:xfrm>
              <a:off x="3622" y="2663"/>
              <a:ext cx="845" cy="681"/>
            </a:xfrm>
            <a:prstGeom prst="ellipse">
              <a:avLst/>
            </a:prstGeom>
            <a:solidFill>
              <a:srgbClr val="FF66FF">
                <a:alpha val="39999"/>
              </a:srgbClr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20306" name="Oval 146"/>
          <p:cNvSpPr>
            <a:spLocks noChangeArrowheads="1"/>
          </p:cNvSpPr>
          <p:nvPr/>
        </p:nvSpPr>
        <p:spPr bwMode="auto">
          <a:xfrm>
            <a:off x="6156325" y="5168900"/>
            <a:ext cx="928688" cy="928688"/>
          </a:xfrm>
          <a:prstGeom prst="ellipse">
            <a:avLst/>
          </a:prstGeom>
          <a:solidFill>
            <a:schemeClr val="hlink">
              <a:alpha val="39999"/>
            </a:schemeClr>
          </a:solidFill>
          <a:ln w="38100">
            <a:solidFill>
              <a:srgbClr val="00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307" name="Oval 147"/>
          <p:cNvSpPr>
            <a:spLocks noChangeArrowheads="1"/>
          </p:cNvSpPr>
          <p:nvPr/>
        </p:nvSpPr>
        <p:spPr bwMode="auto">
          <a:xfrm>
            <a:off x="1316550" y="4310313"/>
            <a:ext cx="141288" cy="141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220308" name="Oval 148"/>
          <p:cNvSpPr>
            <a:spLocks noChangeArrowheads="1"/>
          </p:cNvSpPr>
          <p:nvPr/>
        </p:nvSpPr>
        <p:spPr bwMode="auto">
          <a:xfrm>
            <a:off x="1489588" y="4237288"/>
            <a:ext cx="265112" cy="2651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20163" name="Group 149"/>
          <p:cNvGrpSpPr>
            <a:grpSpLocks/>
          </p:cNvGrpSpPr>
          <p:nvPr/>
        </p:nvGrpSpPr>
        <p:grpSpPr bwMode="auto">
          <a:xfrm>
            <a:off x="1816613" y="4227763"/>
            <a:ext cx="238125" cy="273050"/>
            <a:chOff x="725" y="4002"/>
            <a:chExt cx="227" cy="261"/>
          </a:xfrm>
        </p:grpSpPr>
        <p:sp>
          <p:nvSpPr>
            <p:cNvPr id="58415" name="Oval 150"/>
            <p:cNvSpPr>
              <a:spLocks noChangeArrowheads="1"/>
            </p:cNvSpPr>
            <p:nvPr/>
          </p:nvSpPr>
          <p:spPr bwMode="auto">
            <a:xfrm>
              <a:off x="725" y="4002"/>
              <a:ext cx="225" cy="135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16" name="Oval 151"/>
            <p:cNvSpPr>
              <a:spLocks noChangeArrowheads="1"/>
            </p:cNvSpPr>
            <p:nvPr/>
          </p:nvSpPr>
          <p:spPr bwMode="auto">
            <a:xfrm>
              <a:off x="727" y="4128"/>
              <a:ext cx="225" cy="135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20164" name="Group 152"/>
          <p:cNvGrpSpPr>
            <a:grpSpLocks/>
          </p:cNvGrpSpPr>
          <p:nvPr/>
        </p:nvGrpSpPr>
        <p:grpSpPr bwMode="auto">
          <a:xfrm rot="-5400000">
            <a:off x="2126175" y="4232526"/>
            <a:ext cx="236537" cy="271462"/>
            <a:chOff x="725" y="4002"/>
            <a:chExt cx="227" cy="261"/>
          </a:xfrm>
        </p:grpSpPr>
        <p:sp>
          <p:nvSpPr>
            <p:cNvPr id="58413" name="Oval 153"/>
            <p:cNvSpPr>
              <a:spLocks noChangeArrowheads="1"/>
            </p:cNvSpPr>
            <p:nvPr/>
          </p:nvSpPr>
          <p:spPr bwMode="auto">
            <a:xfrm>
              <a:off x="725" y="4002"/>
              <a:ext cx="225" cy="135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414" name="Oval 154"/>
            <p:cNvSpPr>
              <a:spLocks noChangeArrowheads="1"/>
            </p:cNvSpPr>
            <p:nvPr/>
          </p:nvSpPr>
          <p:spPr bwMode="auto">
            <a:xfrm>
              <a:off x="727" y="4128"/>
              <a:ext cx="225" cy="135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58404" name="Oval 32"/>
          <p:cNvSpPr>
            <a:spLocks noChangeArrowheads="1"/>
          </p:cNvSpPr>
          <p:nvPr/>
        </p:nvSpPr>
        <p:spPr bwMode="auto">
          <a:xfrm>
            <a:off x="6484938" y="5492750"/>
            <a:ext cx="273050" cy="273050"/>
          </a:xfrm>
          <a:prstGeom prst="ellipse">
            <a:avLst/>
          </a:prstGeom>
          <a:solidFill>
            <a:srgbClr val="FF99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58405" name="Group 160"/>
          <p:cNvGrpSpPr>
            <a:grpSpLocks/>
          </p:cNvGrpSpPr>
          <p:nvPr/>
        </p:nvGrpSpPr>
        <p:grpSpPr bwMode="auto">
          <a:xfrm>
            <a:off x="807482" y="5050600"/>
            <a:ext cx="1454149" cy="1125538"/>
            <a:chOff x="-103" y="2874"/>
            <a:chExt cx="916" cy="709"/>
          </a:xfrm>
        </p:grpSpPr>
        <p:sp>
          <p:nvSpPr>
            <p:cNvPr id="58410" name="Text Box 157"/>
            <p:cNvSpPr txBox="1">
              <a:spLocks noChangeArrowheads="1"/>
            </p:cNvSpPr>
            <p:nvPr/>
          </p:nvSpPr>
          <p:spPr bwMode="auto">
            <a:xfrm>
              <a:off x="423" y="3256"/>
              <a:ext cx="3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th-TH"/>
            </a:p>
          </p:txBody>
        </p:sp>
        <p:sp>
          <p:nvSpPr>
            <p:cNvPr id="58411" name="Text Box 158"/>
            <p:cNvSpPr txBox="1">
              <a:spLocks noChangeArrowheads="1"/>
            </p:cNvSpPr>
            <p:nvPr/>
          </p:nvSpPr>
          <p:spPr bwMode="auto">
            <a:xfrm>
              <a:off x="-103" y="2921"/>
              <a:ext cx="61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mtClean="0"/>
                <a:t>y,z</a:t>
              </a:r>
              <a:endParaRPr lang="th-TH"/>
            </a:p>
          </p:txBody>
        </p:sp>
        <p:sp>
          <p:nvSpPr>
            <p:cNvPr id="58412" name="Freeform 159"/>
            <p:cNvSpPr>
              <a:spLocks/>
            </p:cNvSpPr>
            <p:nvPr/>
          </p:nvSpPr>
          <p:spPr bwMode="auto">
            <a:xfrm>
              <a:off x="337" y="2874"/>
              <a:ext cx="417" cy="450"/>
            </a:xfrm>
            <a:custGeom>
              <a:avLst/>
              <a:gdLst>
                <a:gd name="T0" fmla="*/ 0 w 417"/>
                <a:gd name="T1" fmla="*/ 0 h 450"/>
                <a:gd name="T2" fmla="*/ 0 w 417"/>
                <a:gd name="T3" fmla="*/ 450 h 450"/>
                <a:gd name="T4" fmla="*/ 417 w 417"/>
                <a:gd name="T5" fmla="*/ 450 h 450"/>
                <a:gd name="T6" fmla="*/ 0 60000 65536"/>
                <a:gd name="T7" fmla="*/ 0 60000 65536"/>
                <a:gd name="T8" fmla="*/ 0 60000 65536"/>
                <a:gd name="T9" fmla="*/ 0 w 417"/>
                <a:gd name="T10" fmla="*/ 0 h 450"/>
                <a:gd name="T11" fmla="*/ 417 w 417"/>
                <a:gd name="T12" fmla="*/ 450 h 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450">
                  <a:moveTo>
                    <a:pt x="0" y="0"/>
                  </a:moveTo>
                  <a:lnTo>
                    <a:pt x="0" y="450"/>
                  </a:lnTo>
                  <a:lnTo>
                    <a:pt x="417" y="450"/>
                  </a:lnTo>
                </a:path>
              </a:pathLst>
            </a:custGeom>
            <a:noFill/>
            <a:ln w="19050" cmpd="sng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58406" name="Text Box 162"/>
          <p:cNvSpPr txBox="1">
            <a:spLocks noChangeArrowheads="1"/>
          </p:cNvSpPr>
          <p:nvPr/>
        </p:nvSpPr>
        <p:spPr bwMode="auto">
          <a:xfrm>
            <a:off x="864113" y="3343525"/>
            <a:ext cx="4206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  <a:p>
            <a:r>
              <a:rPr lang="en-US"/>
              <a:t>B</a:t>
            </a:r>
            <a:endParaRPr lang="th-TH"/>
          </a:p>
        </p:txBody>
      </p:sp>
      <p:sp>
        <p:nvSpPr>
          <p:cNvPr id="58407" name="AutoShape 163"/>
          <p:cNvSpPr>
            <a:spLocks noChangeArrowheads="1"/>
          </p:cNvSpPr>
          <p:nvPr/>
        </p:nvSpPr>
        <p:spPr bwMode="auto">
          <a:xfrm>
            <a:off x="341825" y="3356225"/>
            <a:ext cx="2493963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58408" name="Text Box 164"/>
          <p:cNvSpPr txBox="1">
            <a:spLocks noChangeArrowheads="1"/>
          </p:cNvSpPr>
          <p:nvPr/>
        </p:nvSpPr>
        <p:spPr bwMode="auto">
          <a:xfrm>
            <a:off x="154375" y="1385495"/>
            <a:ext cx="3333750" cy="168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tabLst>
                <a:tab pos="1619250" algn="l"/>
              </a:tabLst>
            </a:pPr>
            <a:r>
              <a:rPr lang="en-US" sz="2400" b="1" dirty="0">
                <a:latin typeface="Cordia New" pitchFamily="34" charset="-34"/>
              </a:rPr>
              <a:t>Bonding</a:t>
            </a:r>
            <a:r>
              <a:rPr lang="en-US" sz="2400" dirty="0">
                <a:latin typeface="Cordia New" pitchFamily="34" charset="-34"/>
              </a:rPr>
              <a:t>	</a:t>
            </a:r>
            <a:r>
              <a:rPr lang="th-TH" sz="2400" dirty="0">
                <a:latin typeface="Cordia New" pitchFamily="34" charset="-34"/>
              </a:rPr>
              <a:t>ซ้อนสีเดียวกัน</a:t>
            </a:r>
          </a:p>
          <a:p>
            <a:pPr>
              <a:lnSpc>
                <a:spcPct val="80000"/>
              </a:lnSpc>
              <a:tabLst>
                <a:tab pos="1619250" algn="l"/>
              </a:tabLst>
            </a:pPr>
            <a:r>
              <a:rPr lang="en-US" sz="2400" b="1" dirty="0" err="1">
                <a:latin typeface="Cordia New" pitchFamily="34" charset="-34"/>
              </a:rPr>
              <a:t>Antiobonding</a:t>
            </a:r>
            <a:r>
              <a:rPr lang="en-US" sz="2400" b="1" dirty="0">
                <a:latin typeface="Cordia New" pitchFamily="34" charset="-34"/>
              </a:rPr>
              <a:t> (*)	</a:t>
            </a:r>
            <a:r>
              <a:rPr lang="th-TH" sz="2400" dirty="0">
                <a:latin typeface="Cordia New" pitchFamily="34" charset="-34"/>
              </a:rPr>
              <a:t>ซ้อนสีต่างกัน</a:t>
            </a:r>
          </a:p>
          <a:p>
            <a:pPr>
              <a:lnSpc>
                <a:spcPct val="80000"/>
              </a:lnSpc>
              <a:tabLst>
                <a:tab pos="1619250" algn="l"/>
              </a:tabLst>
            </a:pPr>
            <a:r>
              <a:rPr lang="en-US" sz="2400" b="1" dirty="0">
                <a:latin typeface="Symbol" pitchFamily="18" charset="2"/>
              </a:rPr>
              <a:t>s</a:t>
            </a:r>
            <a:r>
              <a:rPr lang="th-TH" sz="2400" b="1" dirty="0">
                <a:latin typeface="Cordia New" pitchFamily="34" charset="-34"/>
              </a:rPr>
              <a:t> </a:t>
            </a:r>
            <a:r>
              <a:rPr lang="en-US" sz="2400" b="1" dirty="0">
                <a:latin typeface="Cordia New" pitchFamily="34" charset="-34"/>
              </a:rPr>
              <a:t>orbital</a:t>
            </a:r>
            <a:r>
              <a:rPr lang="th-TH" sz="2400" dirty="0">
                <a:latin typeface="Cordia New" pitchFamily="34" charset="-34"/>
              </a:rPr>
              <a:t>	ซ้อน 1 ตำแหน่ง</a:t>
            </a:r>
          </a:p>
          <a:p>
            <a:pPr>
              <a:lnSpc>
                <a:spcPct val="80000"/>
              </a:lnSpc>
              <a:tabLst>
                <a:tab pos="1619250" algn="l"/>
              </a:tabLst>
            </a:pPr>
            <a:r>
              <a:rPr lang="en-US" sz="2400" b="1" dirty="0">
                <a:latin typeface="Symbol" pitchFamily="18" charset="2"/>
              </a:rPr>
              <a:t>p</a:t>
            </a:r>
            <a:r>
              <a:rPr lang="en-US" sz="2400" b="1" dirty="0">
                <a:latin typeface="Cordia New" pitchFamily="34" charset="-34"/>
              </a:rPr>
              <a:t> orbital</a:t>
            </a:r>
            <a:r>
              <a:rPr lang="th-TH" dirty="0"/>
              <a:t> </a:t>
            </a:r>
            <a:r>
              <a:rPr lang="th-TH" sz="2400" dirty="0">
                <a:latin typeface="Cordia New" pitchFamily="34" charset="-34"/>
              </a:rPr>
              <a:t>	ซ้อน 2 ตำแหน่ง</a:t>
            </a:r>
          </a:p>
          <a:p>
            <a:pPr>
              <a:lnSpc>
                <a:spcPct val="80000"/>
              </a:lnSpc>
              <a:tabLst>
                <a:tab pos="1619250" algn="l"/>
              </a:tabLst>
            </a:pP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Cordia New" pitchFamily="34" charset="-34"/>
              </a:rPr>
              <a:t> orbital</a:t>
            </a:r>
            <a:r>
              <a:rPr lang="th-TH" dirty="0"/>
              <a:t> </a:t>
            </a:r>
            <a:r>
              <a:rPr lang="th-TH" sz="2400" dirty="0">
                <a:latin typeface="Cordia New" pitchFamily="34" charset="-34"/>
              </a:rPr>
              <a:t>	ซ้อน </a:t>
            </a:r>
            <a:r>
              <a:rPr lang="th-TH" sz="2400" dirty="0" smtClean="0">
                <a:latin typeface="Cordia New" pitchFamily="34" charset="-34"/>
              </a:rPr>
              <a:t>4 </a:t>
            </a:r>
            <a:r>
              <a:rPr lang="th-TH" sz="2400" dirty="0">
                <a:latin typeface="Cordia New" pitchFamily="34" charset="-34"/>
              </a:rPr>
              <a:t>ตำแหน่ง</a:t>
            </a:r>
          </a:p>
        </p:txBody>
      </p:sp>
      <p:sp>
        <p:nvSpPr>
          <p:cNvPr id="58409" name="Text Box 165"/>
          <p:cNvSpPr txBox="1">
            <a:spLocks noChangeArrowheads="1"/>
          </p:cNvSpPr>
          <p:nvPr/>
        </p:nvSpPr>
        <p:spPr bwMode="auto">
          <a:xfrm>
            <a:off x="95000" y="71250"/>
            <a:ext cx="3416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Molecular Orbital Energy Levels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0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7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0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7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20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9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20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9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20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0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0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0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20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0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20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8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0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01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20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02"/>
                  </p:tgtEl>
                </p:cond>
              </p:nextCondLst>
            </p:seq>
          </p:childTnLst>
        </p:cTn>
      </p:par>
    </p:tnLst>
    <p:bldLst>
      <p:bldP spid="220166" grpId="0" animBg="1"/>
      <p:bldP spid="220166" grpId="1" animBg="1"/>
      <p:bldP spid="220166" grpId="2" animBg="1"/>
      <p:bldP spid="220173" grpId="0" animBg="1"/>
      <p:bldP spid="220173" grpId="1" animBg="1"/>
      <p:bldP spid="220173" grpId="2" animBg="1"/>
      <p:bldP spid="220184" grpId="0" animBg="1"/>
      <p:bldP spid="220184" grpId="1" animBg="1"/>
      <p:bldP spid="220184" grpId="2" animBg="1"/>
      <p:bldP spid="220191" grpId="0" animBg="1"/>
      <p:bldP spid="220191" grpId="1" animBg="1"/>
      <p:bldP spid="220191" grpId="2" animBg="1"/>
      <p:bldP spid="220299" grpId="0" animBg="1"/>
      <p:bldP spid="220299" grpId="1" animBg="1"/>
      <p:bldP spid="220299" grpId="2" animBg="1"/>
      <p:bldP spid="220306" grpId="0" animBg="1"/>
      <p:bldP spid="220306" grpId="1" animBg="1"/>
      <p:bldP spid="220306" grpId="2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rdia New"/>
        <a:ea typeface=""/>
        <a:cs typeface="Cordia New"/>
      </a:majorFont>
      <a:minorFont>
        <a:latin typeface="Cordia New"/>
        <a:ea typeface=""/>
        <a:cs typeface="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Cordia New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Cordia New" pitchFamily="34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5203</TotalTime>
  <Words>72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VSEPR</vt:lpstr>
      <vt:lpstr>Slide 2</vt:lpstr>
    </vt:vector>
  </TitlesOfParts>
  <Company>kps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บทนำ</dc:title>
  <dc:creator>ptt</dc:creator>
  <cp:lastModifiedBy>Office Of Computer Services</cp:lastModifiedBy>
  <cp:revision>177</cp:revision>
  <dcterms:created xsi:type="dcterms:W3CDTF">2009-03-17T11:50:52Z</dcterms:created>
  <dcterms:modified xsi:type="dcterms:W3CDTF">2012-04-16T00:12:18Z</dcterms:modified>
</cp:coreProperties>
</file>